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1.xml" ContentType="application/vnd.openxmlformats-officedocument.themeOverride+xml"/>
  <Override PartName="/ppt/notesSlides/notesSlide17.xml" ContentType="application/vnd.openxmlformats-officedocument.presentationml.notesSlide+xml"/>
  <Override PartName="/ppt/theme/themeOverride12.xml" ContentType="application/vnd.openxmlformats-officedocument.themeOverride+xml"/>
  <Override PartName="/ppt/notesSlides/notesSlide18.xml" ContentType="application/vnd.openxmlformats-officedocument.presentationml.notesSlide+xml"/>
  <Override PartName="/ppt/theme/themeOverride1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5.xml" ContentType="application/vnd.openxmlformats-officedocument.themeOverride+xml"/>
  <Override PartName="/ppt/notesSlides/notesSlide30.xml" ContentType="application/vnd.openxmlformats-officedocument.presentationml.notesSlide+xml"/>
  <Override PartName="/ppt/theme/themeOverride16.xml" ContentType="application/vnd.openxmlformats-officedocument.themeOverride+xml"/>
  <Override PartName="/ppt/notesSlides/notesSlide31.xml" ContentType="application/vnd.openxmlformats-officedocument.presentationml.notesSlide+xml"/>
  <Override PartName="/ppt/theme/themeOverride17.xml" ContentType="application/vnd.openxmlformats-officedocument.themeOverride+xml"/>
  <Override PartName="/ppt/notesSlides/notesSlide32.xml" ContentType="application/vnd.openxmlformats-officedocument.presentationml.notesSlide+xml"/>
  <Override PartName="/ppt/theme/themeOverride18.xml" ContentType="application/vnd.openxmlformats-officedocument.themeOverride+xml"/>
  <Override PartName="/ppt/notesSlides/notesSlide33.xml" ContentType="application/vnd.openxmlformats-officedocument.presentationml.notesSlide+xml"/>
  <Override PartName="/ppt/theme/themeOverride19.xml" ContentType="application/vnd.openxmlformats-officedocument.themeOverride+xml"/>
  <Override PartName="/ppt/notesSlides/notesSlide34.xml" ContentType="application/vnd.openxmlformats-officedocument.presentationml.notesSlide+xml"/>
  <Override PartName="/ppt/theme/themeOverride20.xml" ContentType="application/vnd.openxmlformats-officedocument.themeOverride+xml"/>
  <Override PartName="/ppt/notesSlides/notesSlide35.xml" ContentType="application/vnd.openxmlformats-officedocument.presentationml.notesSlide+xml"/>
  <Override PartName="/ppt/theme/themeOverride2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2.xml" ContentType="application/vnd.openxmlformats-officedocument.themeOverride+xml"/>
  <Override PartName="/ppt/notesSlides/notesSlide40.xml" ContentType="application/vnd.openxmlformats-officedocument.presentationml.notesSlide+xml"/>
  <Override PartName="/ppt/theme/themeOverride2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5.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6.xml" ContentType="application/vnd.openxmlformats-officedocument.themeOverride+xml"/>
  <Override PartName="/ppt/notesSlides/notesSlide53.xml" ContentType="application/vnd.openxmlformats-officedocument.presentationml.notesSlide+xml"/>
  <Override PartName="/ppt/theme/themeOverride2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8.xml" ContentType="application/vnd.openxmlformats-officedocument.themeOverride+xml"/>
  <Override PartName="/ppt/notesSlides/notesSlide56.xml" ContentType="application/vnd.openxmlformats-officedocument.presentationml.notesSlide+xml"/>
  <Override PartName="/ppt/theme/themeOverride29.xml" ContentType="application/vnd.openxmlformats-officedocument.themeOverride+xml"/>
  <Override PartName="/ppt/notesSlides/notesSlide57.xml" ContentType="application/vnd.openxmlformats-officedocument.presentationml.notesSlide+xml"/>
  <Override PartName="/ppt/theme/themeOverride30.xml" ContentType="application/vnd.openxmlformats-officedocument.themeOverride+xml"/>
  <Override PartName="/ppt/notesSlides/notesSlide58.xml" ContentType="application/vnd.openxmlformats-officedocument.presentationml.notesSlide+xml"/>
  <Override PartName="/ppt/theme/themeOverride31.xml" ContentType="application/vnd.openxmlformats-officedocument.themeOverride+xml"/>
  <Override PartName="/ppt/notesSlides/notesSlide59.xml" ContentType="application/vnd.openxmlformats-officedocument.presentationml.notesSlide+xml"/>
  <Override PartName="/ppt/theme/themeOverride32.xml" ContentType="application/vnd.openxmlformats-officedocument.themeOverride+xml"/>
  <Override PartName="/ppt/notesSlides/notesSlide60.xml" ContentType="application/vnd.openxmlformats-officedocument.presentationml.notesSlide+xml"/>
  <Override PartName="/ppt/theme/themeOverride33.xml" ContentType="application/vnd.openxmlformats-officedocument.themeOverride+xml"/>
  <Override PartName="/ppt/notesSlides/notesSlide61.xml" ContentType="application/vnd.openxmlformats-officedocument.presentationml.notesSlide+xml"/>
  <Override PartName="/ppt/theme/themeOverride34.xml" ContentType="application/vnd.openxmlformats-officedocument.themeOverride+xml"/>
  <Override PartName="/ppt/notesSlides/notesSlide62.xml" ContentType="application/vnd.openxmlformats-officedocument.presentationml.notesSlide+xml"/>
  <Override PartName="/ppt/theme/themeOverride35.xml" ContentType="application/vnd.openxmlformats-officedocument.themeOverride+xml"/>
  <Override PartName="/ppt/notesSlides/notesSlide63.xml" ContentType="application/vnd.openxmlformats-officedocument.presentationml.notesSlide+xml"/>
  <Override PartName="/ppt/theme/themeOverride36.xml" ContentType="application/vnd.openxmlformats-officedocument.themeOverride+xml"/>
  <Override PartName="/ppt/notesSlides/notesSlide64.xml" ContentType="application/vnd.openxmlformats-officedocument.presentationml.notesSlide+xml"/>
  <Override PartName="/ppt/theme/themeOverride37.xml" ContentType="application/vnd.openxmlformats-officedocument.themeOverride+xml"/>
  <Override PartName="/ppt/notesSlides/notesSlide65.xml" ContentType="application/vnd.openxmlformats-officedocument.presentationml.notesSlide+xml"/>
  <Override PartName="/ppt/theme/themeOverride38.xml" ContentType="application/vnd.openxmlformats-officedocument.themeOverride+xml"/>
  <Override PartName="/ppt/notesSlides/notesSlide66.xml" ContentType="application/vnd.openxmlformats-officedocument.presentationml.notesSlide+xml"/>
  <Override PartName="/ppt/theme/themeOverride39.xml" ContentType="application/vnd.openxmlformats-officedocument.themeOverride+xml"/>
  <Override PartName="/ppt/notesSlides/notesSlide67.xml" ContentType="application/vnd.openxmlformats-officedocument.presentationml.notesSlide+xml"/>
  <Override PartName="/ppt/theme/themeOverride40.xml" ContentType="application/vnd.openxmlformats-officedocument.themeOverride+xml"/>
  <Override PartName="/ppt/notesSlides/notesSlide68.xml" ContentType="application/vnd.openxmlformats-officedocument.presentationml.notesSlide+xml"/>
  <Override PartName="/ppt/theme/themeOverride41.xml" ContentType="application/vnd.openxmlformats-officedocument.themeOverride+xml"/>
  <Override PartName="/ppt/notesSlides/notesSlide69.xml" ContentType="application/vnd.openxmlformats-officedocument.presentationml.notesSlide+xml"/>
  <Override PartName="/ppt/theme/themeOverride42.xml" ContentType="application/vnd.openxmlformats-officedocument.themeOverride+xml"/>
  <Override PartName="/ppt/notesSlides/notesSlide70.xml" ContentType="application/vnd.openxmlformats-officedocument.presentationml.notesSlide+xml"/>
  <Override PartName="/ppt/theme/themeOverride43.xml" ContentType="application/vnd.openxmlformats-officedocument.themeOverride+xml"/>
  <Override PartName="/ppt/notesSlides/notesSlide71.xml" ContentType="application/vnd.openxmlformats-officedocument.presentationml.notesSlide+xml"/>
  <Override PartName="/ppt/theme/themeOverride44.xml" ContentType="application/vnd.openxmlformats-officedocument.themeOverride+xml"/>
  <Override PartName="/ppt/notesSlides/notesSlide72.xml" ContentType="application/vnd.openxmlformats-officedocument.presentationml.notesSlide+xml"/>
  <Override PartName="/ppt/theme/themeOverride45.xml" ContentType="application/vnd.openxmlformats-officedocument.themeOverride+xml"/>
  <Override PartName="/ppt/notesSlides/notesSlide73.xml" ContentType="application/vnd.openxmlformats-officedocument.presentationml.notesSlide+xml"/>
  <Override PartName="/ppt/theme/themeOverride46.xml" ContentType="application/vnd.openxmlformats-officedocument.themeOverride+xml"/>
  <Override PartName="/ppt/notesSlides/notesSlide74.xml" ContentType="application/vnd.openxmlformats-officedocument.presentationml.notesSlide+xml"/>
  <Override PartName="/ppt/theme/themeOverride47.xml" ContentType="application/vnd.openxmlformats-officedocument.themeOverride+xml"/>
  <Override PartName="/ppt/notesSlides/notesSlide75.xml" ContentType="application/vnd.openxmlformats-officedocument.presentationml.notesSlide+xml"/>
  <Override PartName="/ppt/theme/themeOverride48.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9.xml" ContentType="application/vnd.openxmlformats-officedocument.themeOverride+xml"/>
  <Override PartName="/ppt/notesSlides/notesSlide78.xml" ContentType="application/vnd.openxmlformats-officedocument.presentationml.notesSlide+xml"/>
  <Override PartName="/ppt/theme/themeOverride50.xml" ContentType="application/vnd.openxmlformats-officedocument.themeOverride+xml"/>
  <Override PartName="/ppt/notesSlides/notesSlide79.xml" ContentType="application/vnd.openxmlformats-officedocument.presentationml.notesSlide+xml"/>
  <Override PartName="/ppt/theme/themeOverride51.xml" ContentType="application/vnd.openxmlformats-officedocument.themeOverride+xml"/>
  <Override PartName="/ppt/notesSlides/notesSlide80.xml" ContentType="application/vnd.openxmlformats-officedocument.presentationml.notesSlide+xml"/>
  <Override PartName="/ppt/theme/themeOverride52.xml" ContentType="application/vnd.openxmlformats-officedocument.themeOverride+xml"/>
  <Override PartName="/ppt/notesSlides/notesSlide81.xml" ContentType="application/vnd.openxmlformats-officedocument.presentationml.notesSlide+xml"/>
  <Override PartName="/ppt/theme/themeOverride53.xml" ContentType="application/vnd.openxmlformats-officedocument.themeOverride+xml"/>
  <Override PartName="/ppt/notesSlides/notesSlide82.xml" ContentType="application/vnd.openxmlformats-officedocument.presentationml.notesSlide+xml"/>
  <Override PartName="/ppt/theme/themeOverride54.xml" ContentType="application/vnd.openxmlformats-officedocument.themeOverride+xml"/>
  <Override PartName="/ppt/notesSlides/notesSlide83.xml" ContentType="application/vnd.openxmlformats-officedocument.presentationml.notesSlide+xml"/>
  <Override PartName="/ppt/theme/themeOverride55.xml" ContentType="application/vnd.openxmlformats-officedocument.themeOverride+xml"/>
  <Override PartName="/ppt/notesSlides/notesSlide84.xml" ContentType="application/vnd.openxmlformats-officedocument.presentationml.notesSlide+xml"/>
  <Override PartName="/ppt/theme/themeOverride56.xml" ContentType="application/vnd.openxmlformats-officedocument.themeOverride+xml"/>
  <Override PartName="/ppt/notesSlides/notesSlide85.xml" ContentType="application/vnd.openxmlformats-officedocument.presentationml.notesSlide+xml"/>
  <Override PartName="/ppt/theme/themeOverride57.xml" ContentType="application/vnd.openxmlformats-officedocument.themeOverride+xml"/>
  <Override PartName="/ppt/notesSlides/notesSlide86.xml" ContentType="application/vnd.openxmlformats-officedocument.presentationml.notesSlide+xml"/>
  <Override PartName="/ppt/theme/themeOverride58.xml" ContentType="application/vnd.openxmlformats-officedocument.themeOverride+xml"/>
  <Override PartName="/ppt/notesSlides/notesSlide87.xml" ContentType="application/vnd.openxmlformats-officedocument.presentationml.notesSlide+xml"/>
  <Override PartName="/ppt/theme/themeOverride59.xml" ContentType="application/vnd.openxmlformats-officedocument.themeOverride+xml"/>
  <Override PartName="/ppt/notesSlides/notesSlide88.xml" ContentType="application/vnd.openxmlformats-officedocument.presentationml.notesSlide+xml"/>
  <Override PartName="/ppt/theme/themeOverride60.xml" ContentType="application/vnd.openxmlformats-officedocument.themeOverride+xml"/>
  <Override PartName="/ppt/notesSlides/notesSlide89.xml" ContentType="application/vnd.openxmlformats-officedocument.presentationml.notesSlide+xml"/>
  <Override PartName="/ppt/theme/themeOverride61.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62.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63.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64.xml" ContentType="application/vnd.openxmlformats-officedocument.themeOverride+xml"/>
  <Override PartName="/ppt/notesSlides/notesSlide97.xml" ContentType="application/vnd.openxmlformats-officedocument.presentationml.notesSlide+xml"/>
  <Override PartName="/ppt/theme/themeOverride65.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heme/themeOverride66.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67.xml" ContentType="application/vnd.openxmlformats-officedocument.themeOverride+xml"/>
  <Override PartName="/ppt/notesSlides/notesSlide105.xml" ContentType="application/vnd.openxmlformats-officedocument.presentationml.notesSlide+xml"/>
  <Override PartName="/ppt/theme/themeOverride68.xml" ContentType="application/vnd.openxmlformats-officedocument.themeOverride+xml"/>
  <Override PartName="/ppt/notesSlides/notesSlide106.xml" ContentType="application/vnd.openxmlformats-officedocument.presentationml.notesSlide+xml"/>
  <Override PartName="/ppt/theme/themeOverride69.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70.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71.xml" ContentType="application/vnd.openxmlformats-officedocument.themeOverride+xml"/>
  <Override PartName="/ppt/notesSlides/notesSlide116.xml" ContentType="application/vnd.openxmlformats-officedocument.presentationml.notesSlide+xml"/>
  <Override PartName="/ppt/theme/themeOverride72.xml" ContentType="application/vnd.openxmlformats-officedocument.themeOverride+xml"/>
  <Override PartName="/ppt/notesSlides/notesSlide117.xml" ContentType="application/vnd.openxmlformats-officedocument.presentationml.notesSlide+xml"/>
  <Override PartName="/ppt/theme/themeOverride73.xml" ContentType="application/vnd.openxmlformats-officedocument.themeOverride+xml"/>
  <Override PartName="/ppt/notesSlides/notesSlide118.xml" ContentType="application/vnd.openxmlformats-officedocument.presentationml.notesSlide+xml"/>
  <Override PartName="/ppt/theme/themeOverride74.xml" ContentType="application/vnd.openxmlformats-officedocument.themeOverride+xml"/>
  <Override PartName="/ppt/notesSlides/notesSlide119.xml" ContentType="application/vnd.openxmlformats-officedocument.presentationml.notesSlide+xml"/>
  <Override PartName="/ppt/theme/themeOverride75.xml" ContentType="application/vnd.openxmlformats-officedocument.themeOverride+xml"/>
  <Override PartName="/ppt/notesSlides/notesSlide120.xml" ContentType="application/vnd.openxmlformats-officedocument.presentationml.notesSlide+xml"/>
  <Override PartName="/ppt/theme/themeOverride76.xml" ContentType="application/vnd.openxmlformats-officedocument.themeOverride+xml"/>
  <Override PartName="/ppt/notesSlides/notesSlide121.xml" ContentType="application/vnd.openxmlformats-officedocument.presentationml.notesSlide+xml"/>
  <Override PartName="/ppt/theme/themeOverride77.xml" ContentType="application/vnd.openxmlformats-officedocument.themeOverride+xml"/>
  <Override PartName="/ppt/notesSlides/notesSlide122.xml" ContentType="application/vnd.openxmlformats-officedocument.presentationml.notesSlide+xml"/>
  <Override PartName="/ppt/theme/themeOverride78.xml" ContentType="application/vnd.openxmlformats-officedocument.themeOverride+xml"/>
  <Override PartName="/ppt/notesSlides/notesSlide123.xml" ContentType="application/vnd.openxmlformats-officedocument.presentationml.notesSlide+xml"/>
  <Override PartName="/ppt/theme/themeOverride79.xml" ContentType="application/vnd.openxmlformats-officedocument.themeOverride+xml"/>
  <Override PartName="/ppt/notesSlides/notesSlide124.xml" ContentType="application/vnd.openxmlformats-officedocument.presentationml.notesSlide+xml"/>
  <Override PartName="/ppt/theme/themeOverride80.xml" ContentType="application/vnd.openxmlformats-officedocument.themeOverride+xml"/>
  <Override PartName="/ppt/notesSlides/notesSlide125.xml" ContentType="application/vnd.openxmlformats-officedocument.presentationml.notesSlide+xml"/>
  <Override PartName="/ppt/theme/themeOverride81.xml" ContentType="application/vnd.openxmlformats-officedocument.themeOverride+xml"/>
  <Override PartName="/ppt/theme/themeOverride82.xml" ContentType="application/vnd.openxmlformats-officedocument.themeOverride+xml"/>
  <Override PartName="/ppt/notesSlides/notesSlide126.xml" ContentType="application/vnd.openxmlformats-officedocument.presentationml.notesSlide+xml"/>
  <Override PartName="/ppt/theme/themeOverride83.xml" ContentType="application/vnd.openxmlformats-officedocument.themeOverride+xml"/>
  <Override PartName="/ppt/notesSlides/notesSlide127.xml" ContentType="application/vnd.openxmlformats-officedocument.presentationml.notesSlide+xml"/>
  <Override PartName="/ppt/theme/themeOverride84.xml" ContentType="application/vnd.openxmlformats-officedocument.themeOverride+xml"/>
  <Override PartName="/ppt/notesSlides/notesSlide128.xml" ContentType="application/vnd.openxmlformats-officedocument.presentationml.notesSlide+xml"/>
  <Override PartName="/ppt/theme/themeOverride85.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86.xml" ContentType="application/vnd.openxmlformats-officedocument.themeOverride+xml"/>
  <Override PartName="/ppt/notesSlides/notesSlide131.xml" ContentType="application/vnd.openxmlformats-officedocument.presentationml.notesSlide+xml"/>
  <Override PartName="/ppt/theme/themeOverride87.xml" ContentType="application/vnd.openxmlformats-officedocument.themeOverride+xml"/>
  <Override PartName="/ppt/notesSlides/notesSlide132.xml" ContentType="application/vnd.openxmlformats-officedocument.presentationml.notesSlide+xml"/>
  <Override PartName="/ppt/theme/themeOverride88.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89.xml" ContentType="application/vnd.openxmlformats-officedocument.themeOverride+xml"/>
  <Override PartName="/ppt/notesSlides/notesSlide136.xml" ContentType="application/vnd.openxmlformats-officedocument.presentationml.notesSlide+xml"/>
  <Override PartName="/ppt/theme/themeOverride90.xml" ContentType="application/vnd.openxmlformats-officedocument.themeOverride+xml"/>
  <Override PartName="/ppt/notesSlides/notesSlide137.xml" ContentType="application/vnd.openxmlformats-officedocument.presentationml.notesSlide+xml"/>
  <Override PartName="/ppt/theme/themeOverride91.xml" ContentType="application/vnd.openxmlformats-officedocument.themeOverride+xml"/>
  <Override PartName="/ppt/notesSlides/notesSlide138.xml" ContentType="application/vnd.openxmlformats-officedocument.presentationml.notesSlide+xml"/>
  <Override PartName="/ppt/theme/themeOverride92.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93.xml" ContentType="application/vnd.openxmlformats-officedocument.themeOverride+xml"/>
  <Override PartName="/ppt/notesSlides/notesSlide141.xml" ContentType="application/vnd.openxmlformats-officedocument.presentationml.notesSlide+xml"/>
  <Override PartName="/ppt/theme/themeOverride94.xml" ContentType="application/vnd.openxmlformats-officedocument.themeOverride+xml"/>
  <Override PartName="/ppt/notesSlides/notesSlide142.xml" ContentType="application/vnd.openxmlformats-officedocument.presentationml.notesSlide+xml"/>
  <Override PartName="/ppt/theme/themeOverride95.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96.xml" ContentType="application/vnd.openxmlformats-officedocument.themeOverride+xml"/>
  <Override PartName="/ppt/notesSlides/notesSlide145.xml" ContentType="application/vnd.openxmlformats-officedocument.presentationml.notesSlide+xml"/>
  <Override PartName="/ppt/theme/themeOverride97.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98.xml" ContentType="application/vnd.openxmlformats-officedocument.themeOverride+xml"/>
  <Override PartName="/ppt/notesSlides/notesSlide148.xml" ContentType="application/vnd.openxmlformats-officedocument.presentationml.notesSlide+xml"/>
  <Override PartName="/ppt/theme/themeOverride99.xml" ContentType="application/vnd.openxmlformats-officedocument.themeOverride+xml"/>
  <Override PartName="/ppt/notesSlides/notesSlide149.xml" ContentType="application/vnd.openxmlformats-officedocument.presentationml.notesSlide+xml"/>
  <Override PartName="/ppt/theme/themeOverride100.xml" ContentType="application/vnd.openxmlformats-officedocument.themeOverride+xml"/>
  <Override PartName="/ppt/notesSlides/notesSlide150.xml" ContentType="application/vnd.openxmlformats-officedocument.presentationml.notesSlide+xml"/>
  <Override PartName="/ppt/theme/themeOverride101.xml" ContentType="application/vnd.openxmlformats-officedocument.themeOverride+xml"/>
  <Override PartName="/ppt/notesSlides/notesSlide151.xml" ContentType="application/vnd.openxmlformats-officedocument.presentationml.notesSlide+xml"/>
  <Override PartName="/ppt/theme/themeOverride102.xml" ContentType="application/vnd.openxmlformats-officedocument.themeOverride+xml"/>
  <Override PartName="/ppt/notesSlides/notesSlide152.xml" ContentType="application/vnd.openxmlformats-officedocument.presentationml.notesSlide+xml"/>
  <Override PartName="/ppt/theme/themeOverride103.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theme/themeOverride104.xml" ContentType="application/vnd.openxmlformats-officedocument.themeOverride+xml"/>
  <Override PartName="/ppt/notesSlides/notesSlide155.xml" ContentType="application/vnd.openxmlformats-officedocument.presentationml.notesSlide+xml"/>
  <Override PartName="/ppt/theme/themeOverride105.xml" ContentType="application/vnd.openxmlformats-officedocument.themeOverride+xml"/>
  <Override PartName="/ppt/notesSlides/notesSlide156.xml" ContentType="application/vnd.openxmlformats-officedocument.presentationml.notesSlide+xml"/>
  <Override PartName="/ppt/theme/themeOverride106.xml" ContentType="application/vnd.openxmlformats-officedocument.themeOverride+xml"/>
  <Override PartName="/ppt/notesSlides/notesSlide157.xml" ContentType="application/vnd.openxmlformats-officedocument.presentationml.notesSlide+xml"/>
  <Override PartName="/ppt/theme/themeOverride107.xml" ContentType="application/vnd.openxmlformats-officedocument.themeOverride+xml"/>
  <Override PartName="/ppt/notesSlides/notesSlide158.xml" ContentType="application/vnd.openxmlformats-officedocument.presentationml.notesSlide+xml"/>
  <Override PartName="/ppt/theme/themeOverride108.xml" ContentType="application/vnd.openxmlformats-officedocument.themeOverride+xml"/>
  <Override PartName="/ppt/notesSlides/notesSlide159.xml" ContentType="application/vnd.openxmlformats-officedocument.presentationml.notesSlide+xml"/>
  <Override PartName="/ppt/theme/themeOverride109.xml" ContentType="application/vnd.openxmlformats-officedocument.themeOverride+xml"/>
  <Override PartName="/ppt/notesSlides/notesSlide160.xml" ContentType="application/vnd.openxmlformats-officedocument.presentationml.notesSlide+xml"/>
  <Override PartName="/ppt/theme/themeOverride110.xml" ContentType="application/vnd.openxmlformats-officedocument.themeOverride+xml"/>
  <Override PartName="/ppt/notesSlides/notesSlide161.xml" ContentType="application/vnd.openxmlformats-officedocument.presentationml.notesSlide+xml"/>
  <Override PartName="/ppt/theme/themeOverride111.xml" ContentType="application/vnd.openxmlformats-officedocument.themeOverride+xml"/>
  <Override PartName="/ppt/notesSlides/notesSlide162.xml" ContentType="application/vnd.openxmlformats-officedocument.presentationml.notesSlide+xml"/>
  <Override PartName="/ppt/theme/themeOverride112.xml" ContentType="application/vnd.openxmlformats-officedocument.themeOverride+xml"/>
  <Override PartName="/ppt/notesSlides/notesSlide163.xml" ContentType="application/vnd.openxmlformats-officedocument.presentationml.notesSlide+xml"/>
  <Override PartName="/ppt/theme/themeOverride113.xml" ContentType="application/vnd.openxmlformats-officedocument.themeOverride+xml"/>
  <Override PartName="/ppt/notesSlides/notesSlide164.xml" ContentType="application/vnd.openxmlformats-officedocument.presentationml.notesSlide+xml"/>
  <Override PartName="/ppt/theme/themeOverride114.xml" ContentType="application/vnd.openxmlformats-officedocument.themeOverride+xml"/>
  <Override PartName="/ppt/notesSlides/notesSlide165.xml" ContentType="application/vnd.openxmlformats-officedocument.presentationml.notesSlide+xml"/>
  <Override PartName="/ppt/theme/themeOverride115.xml" ContentType="application/vnd.openxmlformats-officedocument.themeOverride+xml"/>
  <Override PartName="/ppt/notesSlides/notesSlide166.xml" ContentType="application/vnd.openxmlformats-officedocument.presentationml.notesSlide+xml"/>
  <Override PartName="/ppt/theme/themeOverride116.xml" ContentType="application/vnd.openxmlformats-officedocument.themeOverr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117.xml" ContentType="application/vnd.openxmlformats-officedocument.themeOverride+xml"/>
  <Override PartName="/ppt/notesSlides/notesSlide170.xml" ContentType="application/vnd.openxmlformats-officedocument.presentationml.notesSlide+xml"/>
  <Override PartName="/ppt/theme/themeOverride118.xml" ContentType="application/vnd.openxmlformats-officedocument.themeOverride+xml"/>
  <Override PartName="/ppt/notesSlides/notesSlide171.xml" ContentType="application/vnd.openxmlformats-officedocument.presentationml.notesSlide+xml"/>
  <Override PartName="/ppt/theme/themeOverride119.xml" ContentType="application/vnd.openxmlformats-officedocument.themeOverride+xml"/>
  <Override PartName="/ppt/notesSlides/notesSlide172.xml" ContentType="application/vnd.openxmlformats-officedocument.presentationml.notesSlide+xml"/>
  <Override PartName="/ppt/theme/themeOverride120.xml" ContentType="application/vnd.openxmlformats-officedocument.themeOverride+xml"/>
  <Override PartName="/ppt/notesSlides/notesSlide173.xml" ContentType="application/vnd.openxmlformats-officedocument.presentationml.notesSlide+xml"/>
  <Override PartName="/ppt/theme/themeOverride121.xml" ContentType="application/vnd.openxmlformats-officedocument.themeOverr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122.xml" ContentType="application/vnd.openxmlformats-officedocument.themeOverride+xml"/>
  <Override PartName="/ppt/notesSlides/notesSlide177.xml" ContentType="application/vnd.openxmlformats-officedocument.presentationml.notesSlide+xml"/>
  <Override PartName="/ppt/theme/themeOverride123.xml" ContentType="application/vnd.openxmlformats-officedocument.themeOverr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heme/themeOverride124.xml" ContentType="application/vnd.openxmlformats-officedocument.themeOverride+xml"/>
  <Override PartName="/ppt/notesSlides/notesSlide182.xml" ContentType="application/vnd.openxmlformats-officedocument.presentationml.notesSlide+xml"/>
  <Override PartName="/ppt/theme/themeOverride125.xml" ContentType="application/vnd.openxmlformats-officedocument.themeOverride+xml"/>
  <Override PartName="/ppt/notesSlides/notesSlide183.xml" ContentType="application/vnd.openxmlformats-officedocument.presentationml.notesSlide+xml"/>
  <Override PartName="/ppt/theme/themeOverride126.xml" ContentType="application/vnd.openxmlformats-officedocument.themeOverride+xml"/>
  <Override PartName="/ppt/notesSlides/notesSlide184.xml" ContentType="application/vnd.openxmlformats-officedocument.presentationml.notesSlide+xml"/>
  <Override PartName="/ppt/theme/themeOverride127.xml" ContentType="application/vnd.openxmlformats-officedocument.themeOverr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128.xml" ContentType="application/vnd.openxmlformats-officedocument.themeOverride+xml"/>
  <Override PartName="/ppt/notesSlides/notesSlide189.xml" ContentType="application/vnd.openxmlformats-officedocument.presentationml.notesSlide+xml"/>
  <Override PartName="/ppt/theme/themeOverride129.xml" ContentType="application/vnd.openxmlformats-officedocument.themeOverride+xml"/>
  <Override PartName="/ppt/notesSlides/notesSlide190.xml" ContentType="application/vnd.openxmlformats-officedocument.presentationml.notesSlide+xml"/>
  <Override PartName="/ppt/theme/themeOverride130.xml" ContentType="application/vnd.openxmlformats-officedocument.themeOverride+xml"/>
  <Override PartName="/ppt/notesSlides/notesSlide191.xml" ContentType="application/vnd.openxmlformats-officedocument.presentationml.notesSlide+xml"/>
  <Override PartName="/ppt/theme/themeOverride131.xml" ContentType="application/vnd.openxmlformats-officedocument.themeOverride+xml"/>
  <Override PartName="/ppt/notesSlides/notesSlide192.xml" ContentType="application/vnd.openxmlformats-officedocument.presentationml.notesSlide+xml"/>
  <Override PartName="/ppt/theme/themeOverride132.xml" ContentType="application/vnd.openxmlformats-officedocument.themeOverride+xml"/>
  <Override PartName="/ppt/notesSlides/notesSlide193.xml" ContentType="application/vnd.openxmlformats-officedocument.presentationml.notesSlide+xml"/>
  <Override PartName="/ppt/theme/themeOverride133.xml" ContentType="application/vnd.openxmlformats-officedocument.themeOverride+xml"/>
  <Override PartName="/ppt/notesSlides/notesSlide194.xml" ContentType="application/vnd.openxmlformats-officedocument.presentationml.notesSlide+xml"/>
  <Override PartName="/ppt/theme/themeOverride134.xml" ContentType="application/vnd.openxmlformats-officedocument.themeOverride+xml"/>
  <Override PartName="/ppt/notesSlides/notesSlide195.xml" ContentType="application/vnd.openxmlformats-officedocument.presentationml.notesSlide+xml"/>
  <Override PartName="/ppt/theme/themeOverride135.xml" ContentType="application/vnd.openxmlformats-officedocument.themeOverride+xml"/>
  <Override PartName="/ppt/notesSlides/notesSlide196.xml" ContentType="application/vnd.openxmlformats-officedocument.presentationml.notesSlide+xml"/>
  <Override PartName="/ppt/theme/themeOverride136.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theme/themeOverride137.xml" ContentType="application/vnd.openxmlformats-officedocument.themeOverr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theme/themeOverride138.xml" ContentType="application/vnd.openxmlformats-officedocument.themeOverride+xml"/>
  <Override PartName="/ppt/notesSlides/notesSlide203.xml" ContentType="application/vnd.openxmlformats-officedocument.presentationml.notesSlide+xml"/>
  <Override PartName="/ppt/theme/themeOverride139.xml" ContentType="application/vnd.openxmlformats-officedocument.themeOverride+xml"/>
  <Override PartName="/ppt/notesSlides/notesSlide204.xml" ContentType="application/vnd.openxmlformats-officedocument.presentationml.notesSlide+xml"/>
  <Override PartName="/ppt/theme/themeOverride140.xml" ContentType="application/vnd.openxmlformats-officedocument.themeOverride+xml"/>
  <Override PartName="/ppt/notesSlides/notesSlide205.xml" ContentType="application/vnd.openxmlformats-officedocument.presentationml.notesSlide+xml"/>
  <Override PartName="/ppt/theme/themeOverride141.xml" ContentType="application/vnd.openxmlformats-officedocument.themeOverride+xml"/>
  <Override PartName="/ppt/notesSlides/notesSlide206.xml" ContentType="application/vnd.openxmlformats-officedocument.presentationml.notesSlide+xml"/>
  <Override PartName="/ppt/theme/themeOverride142.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143.xml" ContentType="application/vnd.openxmlformats-officedocument.themeOverride+xml"/>
  <Override PartName="/ppt/theme/themeOverride144.xml" ContentType="application/vnd.openxmlformats-officedocument.themeOverr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145.xml" ContentType="application/vnd.openxmlformats-officedocument.themeOverride+xml"/>
  <Override PartName="/ppt/notesSlides/notesSlide214.xml" ContentType="application/vnd.openxmlformats-officedocument.presentationml.notesSlide+xml"/>
  <Override PartName="/ppt/theme/themeOverride146.xml" ContentType="application/vnd.openxmlformats-officedocument.themeOverride+xml"/>
  <Override PartName="/ppt/theme/themeOverride147.xml" ContentType="application/vnd.openxmlformats-officedocument.themeOverride+xml"/>
  <Override PartName="/ppt/notesSlides/notesSlide215.xml" ContentType="application/vnd.openxmlformats-officedocument.presentationml.notesSlide+xml"/>
  <Override PartName="/ppt/theme/themeOverride148.xml" ContentType="application/vnd.openxmlformats-officedocument.themeOverride+xml"/>
  <Override PartName="/ppt/notesSlides/notesSlide216.xml" ContentType="application/vnd.openxmlformats-officedocument.presentationml.notesSlide+xml"/>
  <Override PartName="/ppt/theme/themeOverride149.xml" ContentType="application/vnd.openxmlformats-officedocument.themeOverride+xml"/>
  <Override PartName="/ppt/notesSlides/notesSlide217.xml" ContentType="application/vnd.openxmlformats-officedocument.presentationml.notesSlide+xml"/>
  <Override PartName="/ppt/theme/themeOverride150.xml" ContentType="application/vnd.openxmlformats-officedocument.themeOverride+xml"/>
  <Override PartName="/ppt/notesSlides/notesSlide218.xml" ContentType="application/vnd.openxmlformats-officedocument.presentationml.notesSlide+xml"/>
  <Override PartName="/ppt/theme/themeOverride151.xml" ContentType="application/vnd.openxmlformats-officedocument.themeOverride+xml"/>
  <Override PartName="/ppt/notesSlides/notesSlide219.xml" ContentType="application/vnd.openxmlformats-officedocument.presentationml.notesSlide+xml"/>
  <Override PartName="/ppt/theme/themeOverride152.xml" ContentType="application/vnd.openxmlformats-officedocument.themeOverride+xml"/>
  <Override PartName="/ppt/notesSlides/notesSlide220.xml" ContentType="application/vnd.openxmlformats-officedocument.presentationml.notesSlide+xml"/>
  <Override PartName="/ppt/theme/themeOverride153.xml" ContentType="application/vnd.openxmlformats-officedocument.themeOverride+xml"/>
  <Override PartName="/ppt/notesSlides/notesSlide221.xml" ContentType="application/vnd.openxmlformats-officedocument.presentationml.notesSlide+xml"/>
  <Override PartName="/ppt/theme/themeOverride154.xml" ContentType="application/vnd.openxmlformats-officedocument.themeOverride+xml"/>
  <Override PartName="/ppt/notesSlides/notesSlide222.xml" ContentType="application/vnd.openxmlformats-officedocument.presentationml.notesSlide+xml"/>
  <Override PartName="/ppt/theme/themeOverride155.xml" ContentType="application/vnd.openxmlformats-officedocument.themeOverride+xml"/>
  <Override PartName="/ppt/notesSlides/notesSlide223.xml" ContentType="application/vnd.openxmlformats-officedocument.presentationml.notesSlide+xml"/>
  <Override PartName="/ppt/theme/themeOverride156.xml" ContentType="application/vnd.openxmlformats-officedocument.themeOverride+xml"/>
  <Override PartName="/ppt/notesSlides/notesSlide224.xml" ContentType="application/vnd.openxmlformats-officedocument.presentationml.notesSlide+xml"/>
  <Override PartName="/ppt/theme/themeOverride157.xml" ContentType="application/vnd.openxmlformats-officedocument.themeOverride+xml"/>
  <Override PartName="/ppt/notesSlides/notesSlide225.xml" ContentType="application/vnd.openxmlformats-officedocument.presentationml.notesSlide+xml"/>
  <Override PartName="/ppt/theme/themeOverride158.xml" ContentType="application/vnd.openxmlformats-officedocument.themeOverr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theme/themeOverride159.xml" ContentType="application/vnd.openxmlformats-officedocument.themeOverride+xml"/>
  <Override PartName="/ppt/notesSlides/notesSlide228.xml" ContentType="application/vnd.openxmlformats-officedocument.presentationml.notesSlide+xml"/>
  <Override PartName="/ppt/theme/themeOverride160.xml" ContentType="application/vnd.openxmlformats-officedocument.themeOverride+xml"/>
  <Override PartName="/ppt/notesSlides/notesSlide229.xml" ContentType="application/vnd.openxmlformats-officedocument.presentationml.notesSlide+xml"/>
  <Override PartName="/ppt/theme/themeOverride161.xml" ContentType="application/vnd.openxmlformats-officedocument.themeOverride+xml"/>
  <Override PartName="/ppt/notesSlides/notesSlide230.xml" ContentType="application/vnd.openxmlformats-officedocument.presentationml.notesSlide+xml"/>
  <Override PartName="/ppt/theme/themeOverride162.xml" ContentType="application/vnd.openxmlformats-officedocument.themeOverr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theme/themeOverride163.xml" ContentType="application/vnd.openxmlformats-officedocument.themeOverride+xml"/>
  <Override PartName="/ppt/theme/themeOverride164.xml" ContentType="application/vnd.openxmlformats-officedocument.themeOverride+xml"/>
  <Override PartName="/ppt/notesSlides/notesSlide233.xml" ContentType="application/vnd.openxmlformats-officedocument.presentationml.notesSlide+xml"/>
  <Override PartName="/ppt/theme/themeOverride165.xml" ContentType="application/vnd.openxmlformats-officedocument.themeOverr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theme/themeOverride166.xml" ContentType="application/vnd.openxmlformats-officedocument.themeOverride+xml"/>
  <Override PartName="/ppt/theme/themeOverride167.xml" ContentType="application/vnd.openxmlformats-officedocument.themeOverride+xml"/>
  <Override PartName="/ppt/notesSlides/notesSlide236.xml" ContentType="application/vnd.openxmlformats-officedocument.presentationml.notesSlide+xml"/>
  <Override PartName="/ppt/theme/themeOverride168.xml" ContentType="application/vnd.openxmlformats-officedocument.themeOverride+xml"/>
  <Override PartName="/ppt/notesSlides/notesSlide237.xml" ContentType="application/vnd.openxmlformats-officedocument.presentationml.notesSlide+xml"/>
  <Override PartName="/ppt/theme/themeOverride169.xml" ContentType="application/vnd.openxmlformats-officedocument.themeOverride+xml"/>
  <Override PartName="/ppt/notesSlides/notesSlide238.xml" ContentType="application/vnd.openxmlformats-officedocument.presentationml.notesSlide+xml"/>
  <Override PartName="/ppt/theme/themeOverride170.xml" ContentType="application/vnd.openxmlformats-officedocument.themeOverride+xml"/>
  <Override PartName="/ppt/notesSlides/notesSlide239.xml" ContentType="application/vnd.openxmlformats-officedocument.presentationml.notesSlide+xml"/>
  <Override PartName="/ppt/theme/themeOverride171.xml" ContentType="application/vnd.openxmlformats-officedocument.themeOverr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theme/themeOverride172.xml" ContentType="application/vnd.openxmlformats-officedocument.themeOverride+xml"/>
  <Override PartName="/ppt/notesSlides/notesSlide246.xml" ContentType="application/vnd.openxmlformats-officedocument.presentationml.notesSlide+xml"/>
  <Override PartName="/ppt/theme/themeOverride173.xml" ContentType="application/vnd.openxmlformats-officedocument.themeOverride+xml"/>
  <Override PartName="/ppt/notesSlides/notesSlide247.xml" ContentType="application/vnd.openxmlformats-officedocument.presentationml.notesSlide+xml"/>
  <Override PartName="/ppt/theme/themeOverride174.xml" ContentType="application/vnd.openxmlformats-officedocument.themeOverride+xml"/>
  <Override PartName="/ppt/notesSlides/notesSlide248.xml" ContentType="application/vnd.openxmlformats-officedocument.presentationml.notesSlide+xml"/>
  <Override PartName="/ppt/theme/themeOverride175.xml" ContentType="application/vnd.openxmlformats-officedocument.themeOverr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theme/themeOverride176.xml" ContentType="application/vnd.openxmlformats-officedocument.themeOverride+xml"/>
  <Override PartName="/ppt/notesSlides/notesSlide251.xml" ContentType="application/vnd.openxmlformats-officedocument.presentationml.notesSlide+xml"/>
  <Override PartName="/ppt/theme/themeOverride177.xml" ContentType="application/vnd.openxmlformats-officedocument.themeOverride+xml"/>
  <Override PartName="/ppt/notesSlides/notesSlide252.xml" ContentType="application/vnd.openxmlformats-officedocument.presentationml.notesSlide+xml"/>
  <Override PartName="/ppt/theme/themeOverride178.xml" ContentType="application/vnd.openxmlformats-officedocument.themeOverride+xml"/>
  <Override PartName="/ppt/notesSlides/notesSlide253.xml" ContentType="application/vnd.openxmlformats-officedocument.presentationml.notesSlide+xml"/>
  <Override PartName="/ppt/theme/themeOverride179.xml" ContentType="application/vnd.openxmlformats-officedocument.themeOverr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theme/themeOverride180.xml" ContentType="application/vnd.openxmlformats-officedocument.themeOverride+xml"/>
  <Override PartName="/ppt/notesSlides/notesSlide256.xml" ContentType="application/vnd.openxmlformats-officedocument.presentationml.notesSlide+xml"/>
  <Override PartName="/ppt/theme/themeOverride181.xml" ContentType="application/vnd.openxmlformats-officedocument.themeOverr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theme/themeOverride182.xml" ContentType="application/vnd.openxmlformats-officedocument.themeOverride+xml"/>
  <Override PartName="/ppt/notesSlides/notesSlide2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4612" r:id="rId3"/>
    <p:sldMasterId id="2147484941" r:id="rId4"/>
    <p:sldMasterId id="2147485525" r:id="rId5"/>
    <p:sldMasterId id="2147486798" r:id="rId6"/>
    <p:sldMasterId id="2147490428" r:id="rId7"/>
    <p:sldMasterId id="2147491372" r:id="rId8"/>
    <p:sldMasterId id="2147491384" r:id="rId9"/>
    <p:sldMasterId id="2147491396" r:id="rId10"/>
    <p:sldMasterId id="2147493496" r:id="rId11"/>
    <p:sldMasterId id="2147495310" r:id="rId12"/>
    <p:sldMasterId id="2147509802" r:id="rId13"/>
    <p:sldMasterId id="2147518122" r:id="rId14"/>
    <p:sldMasterId id="2147528899" r:id="rId15"/>
    <p:sldMasterId id="2147533206" r:id="rId16"/>
    <p:sldMasterId id="2147535937" r:id="rId17"/>
    <p:sldMasterId id="2147536444" r:id="rId18"/>
    <p:sldMasterId id="2147538035" r:id="rId19"/>
  </p:sldMasterIdLst>
  <p:notesMasterIdLst>
    <p:notesMasterId r:id="rId291"/>
  </p:notesMasterIdLst>
  <p:sldIdLst>
    <p:sldId id="257" r:id="rId20"/>
    <p:sldId id="258" r:id="rId21"/>
    <p:sldId id="259" r:id="rId22"/>
    <p:sldId id="262" r:id="rId23"/>
    <p:sldId id="263" r:id="rId24"/>
    <p:sldId id="264" r:id="rId25"/>
    <p:sldId id="265" r:id="rId26"/>
    <p:sldId id="266" r:id="rId27"/>
    <p:sldId id="267" r:id="rId28"/>
    <p:sldId id="268" r:id="rId29"/>
    <p:sldId id="269" r:id="rId30"/>
    <p:sldId id="270" r:id="rId31"/>
    <p:sldId id="272" r:id="rId32"/>
    <p:sldId id="273" r:id="rId33"/>
    <p:sldId id="271" r:id="rId34"/>
    <p:sldId id="274" r:id="rId35"/>
    <p:sldId id="275" r:id="rId36"/>
    <p:sldId id="276" r:id="rId37"/>
    <p:sldId id="277" r:id="rId38"/>
    <p:sldId id="278" r:id="rId39"/>
    <p:sldId id="279" r:id="rId40"/>
    <p:sldId id="568" r:id="rId41"/>
    <p:sldId id="569" r:id="rId42"/>
    <p:sldId id="281" r:id="rId43"/>
    <p:sldId id="282" r:id="rId44"/>
    <p:sldId id="283" r:id="rId45"/>
    <p:sldId id="284" r:id="rId46"/>
    <p:sldId id="285" r:id="rId47"/>
    <p:sldId id="286" r:id="rId48"/>
    <p:sldId id="287" r:id="rId49"/>
    <p:sldId id="288" r:id="rId50"/>
    <p:sldId id="289" r:id="rId51"/>
    <p:sldId id="290" r:id="rId52"/>
    <p:sldId id="291" r:id="rId53"/>
    <p:sldId id="506" r:id="rId54"/>
    <p:sldId id="292" r:id="rId55"/>
    <p:sldId id="510" r:id="rId56"/>
    <p:sldId id="293" r:id="rId57"/>
    <p:sldId id="294" r:id="rId58"/>
    <p:sldId id="295" r:id="rId59"/>
    <p:sldId id="530" r:id="rId60"/>
    <p:sldId id="504" r:id="rId61"/>
    <p:sldId id="505" r:id="rId62"/>
    <p:sldId id="296" r:id="rId63"/>
    <p:sldId id="297" r:id="rId64"/>
    <p:sldId id="298" r:id="rId65"/>
    <p:sldId id="299" r:id="rId66"/>
    <p:sldId id="301" r:id="rId67"/>
    <p:sldId id="300" r:id="rId68"/>
    <p:sldId id="543" r:id="rId69"/>
    <p:sldId id="302" r:id="rId70"/>
    <p:sldId id="303" r:id="rId71"/>
    <p:sldId id="304" r:id="rId72"/>
    <p:sldId id="305" r:id="rId73"/>
    <p:sldId id="306" r:id="rId74"/>
    <p:sldId id="307" r:id="rId75"/>
    <p:sldId id="308" r:id="rId76"/>
    <p:sldId id="309" r:id="rId77"/>
    <p:sldId id="310" r:id="rId78"/>
    <p:sldId id="520" r:id="rId79"/>
    <p:sldId id="526" r:id="rId80"/>
    <p:sldId id="521" r:id="rId81"/>
    <p:sldId id="522" r:id="rId82"/>
    <p:sldId id="540" r:id="rId83"/>
    <p:sldId id="523" r:id="rId84"/>
    <p:sldId id="311" r:id="rId85"/>
    <p:sldId id="312" r:id="rId86"/>
    <p:sldId id="313" r:id="rId87"/>
    <p:sldId id="314" r:id="rId88"/>
    <p:sldId id="315" r:id="rId89"/>
    <p:sldId id="316" r:id="rId90"/>
    <p:sldId id="317" r:id="rId91"/>
    <p:sldId id="318" r:id="rId92"/>
    <p:sldId id="319" r:id="rId93"/>
    <p:sldId id="320" r:id="rId94"/>
    <p:sldId id="537" r:id="rId95"/>
    <p:sldId id="321" r:id="rId96"/>
    <p:sldId id="323" r:id="rId97"/>
    <p:sldId id="322" r:id="rId98"/>
    <p:sldId id="532" r:id="rId99"/>
    <p:sldId id="327" r:id="rId100"/>
    <p:sldId id="328" r:id="rId101"/>
    <p:sldId id="329" r:id="rId102"/>
    <p:sldId id="330" r:id="rId103"/>
    <p:sldId id="331" r:id="rId104"/>
    <p:sldId id="332" r:id="rId105"/>
    <p:sldId id="333" r:id="rId106"/>
    <p:sldId id="334" r:id="rId107"/>
    <p:sldId id="519" r:id="rId108"/>
    <p:sldId id="335" r:id="rId109"/>
    <p:sldId id="529" r:id="rId110"/>
    <p:sldId id="528" r:id="rId111"/>
    <p:sldId id="336" r:id="rId112"/>
    <p:sldId id="541" r:id="rId113"/>
    <p:sldId id="337" r:id="rId114"/>
    <p:sldId id="338" r:id="rId115"/>
    <p:sldId id="339" r:id="rId116"/>
    <p:sldId id="340" r:id="rId117"/>
    <p:sldId id="538" r:id="rId118"/>
    <p:sldId id="341" r:id="rId119"/>
    <p:sldId id="342" r:id="rId120"/>
    <p:sldId id="343" r:id="rId121"/>
    <p:sldId id="344" r:id="rId122"/>
    <p:sldId id="497" r:id="rId123"/>
    <p:sldId id="345" r:id="rId124"/>
    <p:sldId id="571" r:id="rId125"/>
    <p:sldId id="347" r:id="rId126"/>
    <p:sldId id="348" r:id="rId127"/>
    <p:sldId id="349" r:id="rId128"/>
    <p:sldId id="350" r:id="rId129"/>
    <p:sldId id="351" r:id="rId130"/>
    <p:sldId id="352" r:id="rId131"/>
    <p:sldId id="353" r:id="rId132"/>
    <p:sldId id="354" r:id="rId133"/>
    <p:sldId id="355" r:id="rId134"/>
    <p:sldId id="356" r:id="rId135"/>
    <p:sldId id="357" r:id="rId136"/>
    <p:sldId id="358" r:id="rId137"/>
    <p:sldId id="359" r:id="rId138"/>
    <p:sldId id="360" r:id="rId139"/>
    <p:sldId id="361" r:id="rId140"/>
    <p:sldId id="362" r:id="rId141"/>
    <p:sldId id="363" r:id="rId142"/>
    <p:sldId id="365" r:id="rId143"/>
    <p:sldId id="364" r:id="rId144"/>
    <p:sldId id="366" r:id="rId145"/>
    <p:sldId id="367" r:id="rId146"/>
    <p:sldId id="368" r:id="rId147"/>
    <p:sldId id="369" r:id="rId148"/>
    <p:sldId id="370" r:id="rId149"/>
    <p:sldId id="371" r:id="rId150"/>
    <p:sldId id="372" r:id="rId151"/>
    <p:sldId id="373" r:id="rId152"/>
    <p:sldId id="374" r:id="rId153"/>
    <p:sldId id="375" r:id="rId154"/>
    <p:sldId id="398" r:id="rId155"/>
    <p:sldId id="525" r:id="rId156"/>
    <p:sldId id="509" r:id="rId157"/>
    <p:sldId id="527" r:id="rId158"/>
    <p:sldId id="545" r:id="rId159"/>
    <p:sldId id="376" r:id="rId160"/>
    <p:sldId id="377" r:id="rId161"/>
    <p:sldId id="378" r:id="rId162"/>
    <p:sldId id="542" r:id="rId163"/>
    <p:sldId id="380" r:id="rId164"/>
    <p:sldId id="381" r:id="rId165"/>
    <p:sldId id="382" r:id="rId166"/>
    <p:sldId id="383" r:id="rId167"/>
    <p:sldId id="508" r:id="rId168"/>
    <p:sldId id="384" r:id="rId169"/>
    <p:sldId id="385" r:id="rId170"/>
    <p:sldId id="386" r:id="rId171"/>
    <p:sldId id="397" r:id="rId172"/>
    <p:sldId id="387" r:id="rId173"/>
    <p:sldId id="570" r:id="rId174"/>
    <p:sldId id="388" r:id="rId175"/>
    <p:sldId id="389" r:id="rId176"/>
    <p:sldId id="390" r:id="rId177"/>
    <p:sldId id="391" r:id="rId178"/>
    <p:sldId id="494" r:id="rId179"/>
    <p:sldId id="500" r:id="rId180"/>
    <p:sldId id="392" r:id="rId181"/>
    <p:sldId id="393" r:id="rId182"/>
    <p:sldId id="394" r:id="rId183"/>
    <p:sldId id="395" r:id="rId184"/>
    <p:sldId id="484" r:id="rId185"/>
    <p:sldId id="492" r:id="rId186"/>
    <p:sldId id="396" r:id="rId187"/>
    <p:sldId id="544" r:id="rId188"/>
    <p:sldId id="399" r:id="rId189"/>
    <p:sldId id="400" r:id="rId190"/>
    <p:sldId id="401" r:id="rId191"/>
    <p:sldId id="498" r:id="rId192"/>
    <p:sldId id="567" r:id="rId193"/>
    <p:sldId id="499" r:id="rId194"/>
    <p:sldId id="485" r:id="rId195"/>
    <p:sldId id="403" r:id="rId196"/>
    <p:sldId id="404" r:id="rId197"/>
    <p:sldId id="495" r:id="rId198"/>
    <p:sldId id="518" r:id="rId199"/>
    <p:sldId id="406" r:id="rId200"/>
    <p:sldId id="405" r:id="rId201"/>
    <p:sldId id="486" r:id="rId202"/>
    <p:sldId id="407" r:id="rId203"/>
    <p:sldId id="517" r:id="rId204"/>
    <p:sldId id="408" r:id="rId205"/>
    <p:sldId id="409" r:id="rId206"/>
    <p:sldId id="516" r:id="rId207"/>
    <p:sldId id="411" r:id="rId208"/>
    <p:sldId id="412" r:id="rId209"/>
    <p:sldId id="413" r:id="rId210"/>
    <p:sldId id="414" r:id="rId211"/>
    <p:sldId id="415" r:id="rId212"/>
    <p:sldId id="416" r:id="rId213"/>
    <p:sldId id="417" r:id="rId214"/>
    <p:sldId id="418" r:id="rId215"/>
    <p:sldId id="419" r:id="rId216"/>
    <p:sldId id="420" r:id="rId217"/>
    <p:sldId id="421" r:id="rId218"/>
    <p:sldId id="501" r:id="rId219"/>
    <p:sldId id="422" r:id="rId220"/>
    <p:sldId id="491" r:id="rId221"/>
    <p:sldId id="423" r:id="rId222"/>
    <p:sldId id="424" r:id="rId223"/>
    <p:sldId id="425" r:id="rId224"/>
    <p:sldId id="426" r:id="rId225"/>
    <p:sldId id="427" r:id="rId226"/>
    <p:sldId id="478" r:id="rId227"/>
    <p:sldId id="428" r:id="rId228"/>
    <p:sldId id="429" r:id="rId229"/>
    <p:sldId id="430" r:id="rId230"/>
    <p:sldId id="502" r:id="rId231"/>
    <p:sldId id="479" r:id="rId232"/>
    <p:sldId id="431" r:id="rId233"/>
    <p:sldId id="489" r:id="rId234"/>
    <p:sldId id="432" r:id="rId235"/>
    <p:sldId id="433" r:id="rId236"/>
    <p:sldId id="480" r:id="rId237"/>
    <p:sldId id="434" r:id="rId238"/>
    <p:sldId id="435" r:id="rId239"/>
    <p:sldId id="487" r:id="rId240"/>
    <p:sldId id="437" r:id="rId241"/>
    <p:sldId id="438" r:id="rId242"/>
    <p:sldId id="439" r:id="rId243"/>
    <p:sldId id="440" r:id="rId244"/>
    <p:sldId id="441" r:id="rId245"/>
    <p:sldId id="442" r:id="rId246"/>
    <p:sldId id="443" r:id="rId247"/>
    <p:sldId id="444" r:id="rId248"/>
    <p:sldId id="445" r:id="rId249"/>
    <p:sldId id="446" r:id="rId250"/>
    <p:sldId id="447" r:id="rId251"/>
    <p:sldId id="448" r:id="rId252"/>
    <p:sldId id="562" r:id="rId253"/>
    <p:sldId id="533" r:id="rId254"/>
    <p:sldId id="449" r:id="rId255"/>
    <p:sldId id="481" r:id="rId256"/>
    <p:sldId id="450" r:id="rId257"/>
    <p:sldId id="451" r:id="rId258"/>
    <p:sldId id="452" r:id="rId259"/>
    <p:sldId id="482" r:id="rId260"/>
    <p:sldId id="454" r:id="rId261"/>
    <p:sldId id="455" r:id="rId262"/>
    <p:sldId id="456" r:id="rId263"/>
    <p:sldId id="457" r:id="rId264"/>
    <p:sldId id="483" r:id="rId265"/>
    <p:sldId id="453" r:id="rId266"/>
    <p:sldId id="566" r:id="rId267"/>
    <p:sldId id="458" r:id="rId268"/>
    <p:sldId id="459" r:id="rId269"/>
    <p:sldId id="460" r:id="rId270"/>
    <p:sldId id="461" r:id="rId271"/>
    <p:sldId id="462" r:id="rId272"/>
    <p:sldId id="535" r:id="rId273"/>
    <p:sldId id="464" r:id="rId274"/>
    <p:sldId id="465" r:id="rId275"/>
    <p:sldId id="466" r:id="rId276"/>
    <p:sldId id="467" r:id="rId277"/>
    <p:sldId id="536" r:id="rId278"/>
    <p:sldId id="507" r:id="rId279"/>
    <p:sldId id="470" r:id="rId280"/>
    <p:sldId id="469" r:id="rId281"/>
    <p:sldId id="471" r:id="rId282"/>
    <p:sldId id="472" r:id="rId283"/>
    <p:sldId id="475" r:id="rId284"/>
    <p:sldId id="476" r:id="rId285"/>
    <p:sldId id="511" r:id="rId286"/>
    <p:sldId id="515" r:id="rId287"/>
    <p:sldId id="513" r:id="rId288"/>
    <p:sldId id="514" r:id="rId289"/>
    <p:sldId id="531" r:id="rId290"/>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D1CD"/>
    <a:srgbClr val="A2A6A8"/>
    <a:srgbClr val="C7CCCF"/>
    <a:srgbClr val="FFFFD9"/>
    <a:srgbClr val="FBE9D1"/>
    <a:srgbClr val="989FBC"/>
    <a:srgbClr val="00009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6" autoAdjust="0"/>
    <p:restoredTop sz="79066" autoAdjust="0"/>
  </p:normalViewPr>
  <p:slideViewPr>
    <p:cSldViewPr>
      <p:cViewPr varScale="1">
        <p:scale>
          <a:sx n="49" d="100"/>
          <a:sy n="49" d="100"/>
        </p:scale>
        <p:origin x="1291" y="62"/>
      </p:cViewPr>
      <p:guideLst>
        <p:guide orient="horz" pos="2160"/>
        <p:guide pos="2880"/>
      </p:guideLst>
    </p:cSldViewPr>
  </p:slideViewPr>
  <p:notesTextViewPr>
    <p:cViewPr>
      <p:scale>
        <a:sx n="1" d="1"/>
        <a:sy n="1" d="1"/>
      </p:scale>
      <p:origin x="0" y="0"/>
    </p:cViewPr>
  </p:notesTextViewPr>
  <p:sorterViewPr>
    <p:cViewPr>
      <p:scale>
        <a:sx n="100" d="100"/>
        <a:sy n="100" d="100"/>
      </p:scale>
      <p:origin x="0" y="-515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slide" Target="slides/slide249.xml"/><Relationship Id="rId289" Type="http://schemas.openxmlformats.org/officeDocument/2006/relationships/slide" Target="slides/slide270.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79" Type="http://schemas.openxmlformats.org/officeDocument/2006/relationships/slide" Target="slides/slide260.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290" Type="http://schemas.openxmlformats.org/officeDocument/2006/relationships/slide" Target="slides/slide271.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slide" Target="slides/slide250.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280" Type="http://schemas.openxmlformats.org/officeDocument/2006/relationships/slide" Target="slides/slide261.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119" Type="http://schemas.openxmlformats.org/officeDocument/2006/relationships/slide" Target="slides/slide100.xml"/><Relationship Id="rId270" Type="http://schemas.openxmlformats.org/officeDocument/2006/relationships/slide" Target="slides/slide251.xml"/><Relationship Id="rId291" Type="http://schemas.openxmlformats.org/officeDocument/2006/relationships/notesMaster" Target="notesMasters/notesMaster1.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slide" Target="slides/slide188.xml"/><Relationship Id="rId228" Type="http://schemas.openxmlformats.org/officeDocument/2006/relationships/slide" Target="slides/slide209.xml"/><Relationship Id="rId249" Type="http://schemas.openxmlformats.org/officeDocument/2006/relationships/slide" Target="slides/slide230.xml"/><Relationship Id="rId13" Type="http://schemas.openxmlformats.org/officeDocument/2006/relationships/slideMaster" Target="slideMasters/slideMaster13.xml"/><Relationship Id="rId109" Type="http://schemas.openxmlformats.org/officeDocument/2006/relationships/slide" Target="slides/slide90.xml"/><Relationship Id="rId260" Type="http://schemas.openxmlformats.org/officeDocument/2006/relationships/slide" Target="slides/slide241.xml"/><Relationship Id="rId281" Type="http://schemas.openxmlformats.org/officeDocument/2006/relationships/slide" Target="slides/slide262.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slide" Target="slides/slide194.xml"/><Relationship Id="rId218" Type="http://schemas.openxmlformats.org/officeDocument/2006/relationships/slide" Target="slides/slide199.xml"/><Relationship Id="rId234" Type="http://schemas.openxmlformats.org/officeDocument/2006/relationships/slide" Target="slides/slide215.xml"/><Relationship Id="rId239"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0.xml"/><Relationship Id="rId250" Type="http://schemas.openxmlformats.org/officeDocument/2006/relationships/slide" Target="slides/slide231.xml"/><Relationship Id="rId255" Type="http://schemas.openxmlformats.org/officeDocument/2006/relationships/slide" Target="slides/slide236.xml"/><Relationship Id="rId271" Type="http://schemas.openxmlformats.org/officeDocument/2006/relationships/slide" Target="slides/slide252.xml"/><Relationship Id="rId276" Type="http://schemas.openxmlformats.org/officeDocument/2006/relationships/slide" Target="slides/slide257.xml"/><Relationship Id="rId292" Type="http://schemas.openxmlformats.org/officeDocument/2006/relationships/presProps" Target="presProps.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229" Type="http://schemas.openxmlformats.org/officeDocument/2006/relationships/slide" Target="slides/slide210.xml"/><Relationship Id="rId19" Type="http://schemas.openxmlformats.org/officeDocument/2006/relationships/slideMaster" Target="slideMasters/slideMaster19.xml"/><Relationship Id="rId224" Type="http://schemas.openxmlformats.org/officeDocument/2006/relationships/slide" Target="slides/slide205.xml"/><Relationship Id="rId240" Type="http://schemas.openxmlformats.org/officeDocument/2006/relationships/slide" Target="slides/slide221.xml"/><Relationship Id="rId245" Type="http://schemas.openxmlformats.org/officeDocument/2006/relationships/slide" Target="slides/slide226.xml"/><Relationship Id="rId261" Type="http://schemas.openxmlformats.org/officeDocument/2006/relationships/slide" Target="slides/slide242.xml"/><Relationship Id="rId266" Type="http://schemas.openxmlformats.org/officeDocument/2006/relationships/slide" Target="slides/slide247.xml"/><Relationship Id="rId287" Type="http://schemas.openxmlformats.org/officeDocument/2006/relationships/slide" Target="slides/slide268.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282" Type="http://schemas.openxmlformats.org/officeDocument/2006/relationships/slide" Target="slides/slide263.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slideMaster" Target="slideMasters/slideMaster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slide" Target="slides/slide232.xml"/><Relationship Id="rId256" Type="http://schemas.openxmlformats.org/officeDocument/2006/relationships/slide" Target="slides/slide237.xml"/><Relationship Id="rId277" Type="http://schemas.openxmlformats.org/officeDocument/2006/relationships/slide" Target="slides/slide258.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72" Type="http://schemas.openxmlformats.org/officeDocument/2006/relationships/slide" Target="slides/slide253.xml"/><Relationship Id="rId293"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slide" Target="slides/slide248.xml"/><Relationship Id="rId288" Type="http://schemas.openxmlformats.org/officeDocument/2006/relationships/slide" Target="slides/slide269.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28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78" Type="http://schemas.openxmlformats.org/officeDocument/2006/relationships/slide" Target="slides/slide259.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273" Type="http://schemas.openxmlformats.org/officeDocument/2006/relationships/slide" Target="slides/slide254.xml"/><Relationship Id="rId294" Type="http://schemas.openxmlformats.org/officeDocument/2006/relationships/theme" Target="theme/theme1.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slide" Target="slides/slide244.xml"/><Relationship Id="rId284" Type="http://schemas.openxmlformats.org/officeDocument/2006/relationships/slide" Target="slides/slide265.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4" Type="http://schemas.openxmlformats.org/officeDocument/2006/relationships/slide" Target="slides/slide255.xml"/><Relationship Id="rId295" Type="http://schemas.openxmlformats.org/officeDocument/2006/relationships/tableStyles" Target="tableStyles.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slide" Target="slides/slide245.xml"/><Relationship Id="rId285" Type="http://schemas.openxmlformats.org/officeDocument/2006/relationships/slide" Target="slides/slide26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275" Type="http://schemas.openxmlformats.org/officeDocument/2006/relationships/slide" Target="slides/slide256.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223" Type="http://schemas.openxmlformats.org/officeDocument/2006/relationships/slide" Target="slides/slide204.xml"/><Relationship Id="rId244" Type="http://schemas.openxmlformats.org/officeDocument/2006/relationships/slide" Target="slides/slide225.xml"/><Relationship Id="rId18" Type="http://schemas.openxmlformats.org/officeDocument/2006/relationships/slideMaster" Target="slideMasters/slideMaster18.xml"/><Relationship Id="rId39" Type="http://schemas.openxmlformats.org/officeDocument/2006/relationships/slide" Target="slides/slide20.xml"/><Relationship Id="rId265" Type="http://schemas.openxmlformats.org/officeDocument/2006/relationships/slide" Target="slides/slide246.xml"/><Relationship Id="rId286" Type="http://schemas.openxmlformats.org/officeDocument/2006/relationships/slide" Target="slides/slide267.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88C211E-C219-2658-6B3B-3538492E3F3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A69FCAFB-E62F-2B2A-F8D7-977C6C5B86B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B87928F-EECD-4C6B-BC62-5D39BC6FE40F}" type="datetimeFigureOut">
              <a:rPr lang="it-CH"/>
              <a:pPr>
                <a:defRPr/>
              </a:pPr>
              <a:t>26.04.2024</a:t>
            </a:fld>
            <a:endParaRPr lang="it-CH"/>
          </a:p>
        </p:txBody>
      </p:sp>
      <p:sp>
        <p:nvSpPr>
          <p:cNvPr id="4" name="Segnaposto immagine diapositiva 3">
            <a:extLst>
              <a:ext uri="{FF2B5EF4-FFF2-40B4-BE49-F238E27FC236}">
                <a16:creationId xmlns:a16="http://schemas.microsoft.com/office/drawing/2014/main" id="{6FB87A93-3C37-E7E1-BC02-C8381A62276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7087FF1B-4D96-5779-20C9-908025ACA40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940C68FF-C484-D2EA-8126-537EC380C6C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311B95DF-53A1-8EC7-5FAE-4C81EA9CE4F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9053641-8BDF-41D7-A4E5-8BD531BDA8CB}"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de.wikipedia.org/wiki/Abfall" TargetMode="External"/><Relationship Id="rId2" Type="http://schemas.openxmlformats.org/officeDocument/2006/relationships/slide" Target="../slides/slide159.xml"/><Relationship Id="rId1" Type="http://schemas.openxmlformats.org/officeDocument/2006/relationships/notesMaster" Target="../notesMasters/notesMaster1.xml"/><Relationship Id="rId4" Type="http://schemas.openxmlformats.org/officeDocument/2006/relationships/hyperlink" Target="http://www.trashedfilm.com/" TargetMode="Externa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de.wikipedia.org/wiki/Das_Kapital_im_21._Jahrhundert"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851CF7DD-F0E4-8962-2254-ECAF9AC285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FBF3C2-162C-44D0-833D-69A6C3019403}" type="slidenum">
              <a:rPr lang="it-IT" altLang="en-US" smtClean="0">
                <a:solidFill>
                  <a:srgbClr val="000000"/>
                </a:solidFill>
                <a:latin typeface="Arial" panose="020B0604020202020204" pitchFamily="34" charset="0"/>
              </a:rPr>
              <a:pPr>
                <a:spcBef>
                  <a:spcPct val="0"/>
                </a:spcBef>
              </a:pPr>
              <a:t>1</a:t>
            </a:fld>
            <a:endParaRPr lang="it-IT" altLang="en-US">
              <a:solidFill>
                <a:srgbClr val="000000"/>
              </a:solidFill>
              <a:latin typeface="Arial" panose="020B0604020202020204" pitchFamily="34" charset="0"/>
            </a:endParaRPr>
          </a:p>
        </p:txBody>
      </p:sp>
      <p:sp>
        <p:nvSpPr>
          <p:cNvPr id="271363" name="Rectangle 2">
            <a:extLst>
              <a:ext uri="{FF2B5EF4-FFF2-40B4-BE49-F238E27FC236}">
                <a16:creationId xmlns:a16="http://schemas.microsoft.com/office/drawing/2014/main" id="{809FAD17-82F7-07C3-3C75-8DE6CF70B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372B17F6-BFC8-F599-648D-6370F8903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Um einen Vortrag zu vorbereiten lesen sie vorher die Notierungen wie diese hier unter jeder Dias.</a:t>
            </a:r>
          </a:p>
          <a:p>
            <a:pPr eaLnBrk="1" hangingPunct="1">
              <a:spcBef>
                <a:spcPct val="0"/>
              </a:spcBef>
            </a:pPr>
            <a:endParaRPr lang="fr-FR" altLang="it-CH"/>
          </a:p>
          <a:p>
            <a:pPr eaLnBrk="1" hangingPunct="1">
              <a:spcBef>
                <a:spcPct val="0"/>
              </a:spcBef>
            </a:pPr>
            <a:r>
              <a:rPr lang="fr-FR" altLang="it-CH"/>
              <a:t>Die Vorstellung besteht aus drei Teile:</a:t>
            </a:r>
          </a:p>
          <a:p>
            <a:pPr eaLnBrk="1" hangingPunct="1">
              <a:spcBef>
                <a:spcPct val="0"/>
              </a:spcBef>
            </a:pPr>
            <a:r>
              <a:rPr lang="fr-FR" altLang="it-CH"/>
              <a:t>Die Metaphore der Autofabrik (Analyse des kapitalistischen Marktwirtschaftsystems)</a:t>
            </a:r>
          </a:p>
          <a:p>
            <a:pPr eaLnBrk="1" hangingPunct="1">
              <a:spcBef>
                <a:spcPct val="0"/>
              </a:spcBef>
            </a:pPr>
            <a:r>
              <a:rPr lang="fr-FR" altLang="it-CH"/>
              <a:t>Die Raviolifabrick (Analyse der Folgen des Marktwirtschaftsystems)</a:t>
            </a:r>
          </a:p>
          <a:p>
            <a:pPr eaLnBrk="1" hangingPunct="1">
              <a:spcBef>
                <a:spcPct val="0"/>
              </a:spcBef>
            </a:pPr>
            <a:r>
              <a:rPr lang="fr-FR" altLang="it-CH"/>
              <a:t>Die nationalisierung der Raviolifabrik (Analyse einer mögliche Alternative)</a:t>
            </a:r>
          </a:p>
          <a:p>
            <a:pPr eaLnBrk="1" hangingPunct="1">
              <a:spcBef>
                <a:spcPct val="0"/>
              </a:spcBef>
            </a:pPr>
            <a:endParaRPr lang="fr-FR" altLang="it-CH"/>
          </a:p>
          <a:p>
            <a:pPr eaLnBrk="1" hangingPunct="1">
              <a:spcBef>
                <a:spcPct val="0"/>
              </a:spcBef>
            </a:pPr>
            <a:r>
              <a:rPr lang="fr-FR" altLang="it-CH"/>
              <a:t>https://de.wikipedia.org/wiki/Marktwirtschaft</a:t>
            </a:r>
          </a:p>
          <a:p>
            <a:pPr eaLnBrk="1" hangingPunct="1">
              <a:spcBef>
                <a:spcPct val="0"/>
              </a:spcBef>
            </a:pPr>
            <a:r>
              <a:rPr lang="fr-FR" altLang="it-CH"/>
              <a:t>http://en.wikipedia.org/wiki/Market_economy</a:t>
            </a:r>
          </a:p>
          <a:p>
            <a:pPr eaLnBrk="1" hangingPunct="1">
              <a:spcBef>
                <a:spcPct val="0"/>
              </a:spcBef>
            </a:pPr>
            <a:endParaRPr lang="fr-FR" altLang="it-CH"/>
          </a:p>
          <a:p>
            <a:pPr eaLnBrk="1" hangingPunct="1">
              <a:spcBef>
                <a:spcPct val="0"/>
              </a:spcBef>
            </a:pPr>
            <a:endParaRPr lang="fr-FR"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C0AD9424-BC9F-4A43-97CB-696274E4FF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FBCCFC-1B6D-4D49-9272-6BC6AB5372B6}" type="slidenum">
              <a:rPr lang="it-IT" altLang="en-US" smtClean="0">
                <a:solidFill>
                  <a:srgbClr val="000000"/>
                </a:solidFill>
                <a:latin typeface="Arial" panose="020B0604020202020204" pitchFamily="34" charset="0"/>
              </a:rPr>
              <a:pPr>
                <a:spcBef>
                  <a:spcPct val="0"/>
                </a:spcBef>
              </a:pPr>
              <a:t>10</a:t>
            </a:fld>
            <a:endParaRPr lang="it-IT" altLang="en-US">
              <a:solidFill>
                <a:srgbClr val="000000"/>
              </a:solidFill>
              <a:latin typeface="Arial" panose="020B0604020202020204" pitchFamily="34" charset="0"/>
            </a:endParaRPr>
          </a:p>
        </p:txBody>
      </p:sp>
      <p:sp>
        <p:nvSpPr>
          <p:cNvPr id="289795" name="Rectangle 2">
            <a:extLst>
              <a:ext uri="{FF2B5EF4-FFF2-40B4-BE49-F238E27FC236}">
                <a16:creationId xmlns:a16="http://schemas.microsoft.com/office/drawing/2014/main" id="{0C3F0ED3-89FE-AEB1-CC06-AB87D3B054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a:extLst>
              <a:ext uri="{FF2B5EF4-FFF2-40B4-BE49-F238E27FC236}">
                <a16:creationId xmlns:a16="http://schemas.microsoft.com/office/drawing/2014/main" id="{1A60BA96-C7D5-BFA9-A9C2-1292D65EA8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sz="1000"/>
              <a:t>Die Industrialisierung geht vorwärts.</a:t>
            </a:r>
            <a:endParaRPr lang="it-IT" altLang="it-CH" sz="10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a:extLst>
              <a:ext uri="{FF2B5EF4-FFF2-40B4-BE49-F238E27FC236}">
                <a16:creationId xmlns:a16="http://schemas.microsoft.com/office/drawing/2014/main" id="{F1D640B5-43CD-5B04-BB7C-160BB80EC8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519FF3-7383-449F-9ACD-F31CDACCE539}" type="slidenum">
              <a:rPr lang="it-IT" altLang="en-US" smtClean="0">
                <a:solidFill>
                  <a:srgbClr val="000000"/>
                </a:solidFill>
                <a:latin typeface="Arial" panose="020B0604020202020204" pitchFamily="34" charset="0"/>
              </a:rPr>
              <a:pPr>
                <a:spcBef>
                  <a:spcPct val="0"/>
                </a:spcBef>
              </a:pPr>
              <a:t>100</a:t>
            </a:fld>
            <a:endParaRPr lang="it-IT" altLang="en-US">
              <a:solidFill>
                <a:srgbClr val="000000"/>
              </a:solidFill>
              <a:latin typeface="Arial" panose="020B0604020202020204" pitchFamily="34" charset="0"/>
            </a:endParaRPr>
          </a:p>
        </p:txBody>
      </p:sp>
      <p:sp>
        <p:nvSpPr>
          <p:cNvPr id="474115" name="Rectangle 2">
            <a:extLst>
              <a:ext uri="{FF2B5EF4-FFF2-40B4-BE49-F238E27FC236}">
                <a16:creationId xmlns:a16="http://schemas.microsoft.com/office/drawing/2014/main" id="{CE26B736-1D37-767E-33F2-716391B65D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6" name="Rectangle 3">
            <a:extLst>
              <a:ext uri="{FF2B5EF4-FFF2-40B4-BE49-F238E27FC236}">
                <a16:creationId xmlns:a16="http://schemas.microsoft.com/office/drawing/2014/main" id="{04F8E953-A2C0-4339-ACD3-D7880C189E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Dank Einsparungen und Rationalisierungen kostet jetzt das Auto 15’000.- fr</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egnaposto immagine diapositiva 1">
            <a:extLst>
              <a:ext uri="{FF2B5EF4-FFF2-40B4-BE49-F238E27FC236}">
                <a16:creationId xmlns:a16="http://schemas.microsoft.com/office/drawing/2014/main" id="{0C7E1E7E-5A4B-E933-BEBD-ED99274D76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Segnaposto note 2">
            <a:extLst>
              <a:ext uri="{FF2B5EF4-FFF2-40B4-BE49-F238E27FC236}">
                <a16:creationId xmlns:a16="http://schemas.microsoft.com/office/drawing/2014/main" id="{E8F82B11-3123-9CBE-5A18-3060F83298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6164" name="Segnaposto numero diapositiva 3">
            <a:extLst>
              <a:ext uri="{FF2B5EF4-FFF2-40B4-BE49-F238E27FC236}">
                <a16:creationId xmlns:a16="http://schemas.microsoft.com/office/drawing/2014/main" id="{6BCE25F6-3C35-2AD9-A4C4-7217A92E6A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4E2499-2859-4A29-88A3-1D38BCBCED50}" type="slidenum">
              <a:rPr lang="it-CH" altLang="en-US" smtClean="0"/>
              <a:pPr>
                <a:spcBef>
                  <a:spcPct val="0"/>
                </a:spcBef>
              </a:pPr>
              <a:t>101</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a:extLst>
              <a:ext uri="{FF2B5EF4-FFF2-40B4-BE49-F238E27FC236}">
                <a16:creationId xmlns:a16="http://schemas.microsoft.com/office/drawing/2014/main" id="{8E437D6E-DF36-88C1-DC30-E0F4E0437A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BDF3E7-0D05-4E6D-8B62-643E12620D99}" type="slidenum">
              <a:rPr lang="it-IT" altLang="en-US" smtClean="0">
                <a:solidFill>
                  <a:srgbClr val="000000"/>
                </a:solidFill>
                <a:latin typeface="Arial" panose="020B0604020202020204" pitchFamily="34" charset="0"/>
              </a:rPr>
              <a:pPr>
                <a:spcBef>
                  <a:spcPct val="0"/>
                </a:spcBef>
              </a:pPr>
              <a:t>102</a:t>
            </a:fld>
            <a:endParaRPr lang="it-IT" altLang="en-US">
              <a:solidFill>
                <a:srgbClr val="000000"/>
              </a:solidFill>
              <a:latin typeface="Arial" panose="020B0604020202020204" pitchFamily="34" charset="0"/>
            </a:endParaRPr>
          </a:p>
        </p:txBody>
      </p:sp>
      <p:sp>
        <p:nvSpPr>
          <p:cNvPr id="478211" name="Rectangle 2">
            <a:extLst>
              <a:ext uri="{FF2B5EF4-FFF2-40B4-BE49-F238E27FC236}">
                <a16:creationId xmlns:a16="http://schemas.microsoft.com/office/drawing/2014/main" id="{8872069D-FEC7-70A3-E2BA-00A7806A7C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2" name="Rectangle 3">
            <a:extLst>
              <a:ext uri="{FF2B5EF4-FFF2-40B4-BE49-F238E27FC236}">
                <a16:creationId xmlns:a16="http://schemas.microsoft.com/office/drawing/2014/main" id="{A664D0C3-06BB-451C-FD88-D718177D19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Der Direktor entscheidet, dass die Autos W nach Schweden exportiert werden müssen.</a:t>
            </a:r>
            <a:endParaRPr lang="fr-CH" altLang="it-CH"/>
          </a:p>
          <a:p>
            <a:pPr eaLnBrk="1" hangingPunct="1">
              <a:spcBef>
                <a:spcPct val="0"/>
              </a:spcBef>
            </a:pPr>
            <a:endParaRPr lang="fr-CH" altLang="it-CH"/>
          </a:p>
          <a:p>
            <a:pPr eaLnBrk="1" hangingPunct="1">
              <a:spcBef>
                <a:spcPct val="0"/>
              </a:spcBef>
            </a:pPr>
            <a:r>
              <a:rPr lang="fr-CH" altLang="it-CH"/>
              <a:t>Aber auch die Firma Volvo hat auf kosten der Arbeiter gespart, in dem sie das Fliessband und die automatisierten Maschinen eingeführt hat.</a:t>
            </a:r>
          </a:p>
          <a:p>
            <a:pPr eaLnBrk="1" hangingPunct="1">
              <a:spcBef>
                <a:spcPct val="0"/>
              </a:spcBef>
            </a:pPr>
            <a:r>
              <a:rPr lang="fr-CH" altLang="it-CH"/>
              <a:t>Was tun?</a:t>
            </a:r>
          </a:p>
          <a:p>
            <a:pPr eaLnBrk="1" hangingPunct="1">
              <a:spcBef>
                <a:spcPct val="0"/>
              </a:spcBef>
            </a:pPr>
            <a:endParaRPr lang="fr-CH" altLang="it-CH"/>
          </a:p>
          <a:p>
            <a:pPr eaLnBrk="1" hangingPunct="1">
              <a:spcBef>
                <a:spcPct val="0"/>
              </a:spcBef>
            </a:pPr>
            <a:r>
              <a:rPr lang="it-IT" altLang="it-CH"/>
              <a:t>https://en.wikipedia.org/wiki/Volvo_Cars</a:t>
            </a:r>
          </a:p>
          <a:p>
            <a:pPr eaLnBrk="1" hangingPunct="1">
              <a:spcBef>
                <a:spcPct val="0"/>
              </a:spcBef>
            </a:pPr>
            <a:r>
              <a:rPr lang="it-IT" altLang="it-CH"/>
              <a:t>https://en.wikipedia.org/wiki/Volvo</a:t>
            </a:r>
          </a:p>
          <a:p>
            <a:pPr eaLnBrk="1" hangingPunct="1">
              <a:spcBef>
                <a:spcPct val="0"/>
              </a:spcBef>
            </a:pPr>
            <a:endParaRPr lang="it-IT" altLang="it-CH"/>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a:extLst>
              <a:ext uri="{FF2B5EF4-FFF2-40B4-BE49-F238E27FC236}">
                <a16:creationId xmlns:a16="http://schemas.microsoft.com/office/drawing/2014/main" id="{222F244C-1876-528E-D694-0FE69E949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A6DECD-AC8F-4C2F-9787-761E531D7E13}" type="slidenum">
              <a:rPr lang="it-IT" altLang="en-US" smtClean="0">
                <a:solidFill>
                  <a:srgbClr val="000000"/>
                </a:solidFill>
                <a:latin typeface="Arial" panose="020B0604020202020204" pitchFamily="34" charset="0"/>
              </a:rPr>
              <a:pPr>
                <a:spcBef>
                  <a:spcPct val="0"/>
                </a:spcBef>
              </a:pPr>
              <a:t>103</a:t>
            </a:fld>
            <a:endParaRPr lang="it-IT" altLang="en-US">
              <a:solidFill>
                <a:srgbClr val="000000"/>
              </a:solidFill>
              <a:latin typeface="Arial" panose="020B0604020202020204" pitchFamily="34" charset="0"/>
            </a:endParaRPr>
          </a:p>
        </p:txBody>
      </p:sp>
      <p:sp>
        <p:nvSpPr>
          <p:cNvPr id="480259" name="Rectangle 2">
            <a:extLst>
              <a:ext uri="{FF2B5EF4-FFF2-40B4-BE49-F238E27FC236}">
                <a16:creationId xmlns:a16="http://schemas.microsoft.com/office/drawing/2014/main" id="{1A3D4231-4F05-1F69-7AA1-5D557B3A5E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60" name="Rectangle 3">
            <a:extLst>
              <a:ext uri="{FF2B5EF4-FFF2-40B4-BE49-F238E27FC236}">
                <a16:creationId xmlns:a16="http://schemas.microsoft.com/office/drawing/2014/main" id="{41607A25-AE59-8995-659F-A888D8CC02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festen Kosten gibt es auch, wenn die Fabrik geschlossen ist : zum Beispiel die Hypothekarzinsen, die Dividenden, die Unterhaltskosten der Gebäude, die Versicherungen, usw</a:t>
            </a:r>
          </a:p>
          <a:p>
            <a:pPr eaLnBrk="1" hangingPunct="1">
              <a:spcBef>
                <a:spcPct val="0"/>
              </a:spcBef>
            </a:pPr>
            <a:endParaRPr lang="fr-CH" altLang="it-CH"/>
          </a:p>
          <a:p>
            <a:pPr eaLnBrk="1" hangingPunct="1">
              <a:spcBef>
                <a:spcPct val="0"/>
              </a:spcBef>
            </a:pPr>
            <a:r>
              <a:rPr lang="it-IT" altLang="it-CH"/>
              <a:t>https://de.wikipedia.org/wiki/Fixe_Kosten</a:t>
            </a:r>
          </a:p>
          <a:p>
            <a:pPr eaLnBrk="1" hangingPunct="1">
              <a:spcBef>
                <a:spcPct val="0"/>
              </a:spcBef>
            </a:pPr>
            <a:r>
              <a:rPr lang="it-IT" altLang="it-CH"/>
              <a:t>http://en.wikipedia.org/wiki/Fixed_cost</a:t>
            </a:r>
          </a:p>
          <a:p>
            <a:pPr eaLnBrk="1" hangingPunct="1">
              <a:spcBef>
                <a:spcPct val="0"/>
              </a:spcBef>
            </a:pPr>
            <a:endParaRPr lang="it-IT" altLang="it-CH"/>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a:extLst>
              <a:ext uri="{FF2B5EF4-FFF2-40B4-BE49-F238E27FC236}">
                <a16:creationId xmlns:a16="http://schemas.microsoft.com/office/drawing/2014/main" id="{EEB31830-88A1-9CBE-938F-8E1D6213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FB31A3-970A-4673-B5DA-85C76E9BBA31}" type="slidenum">
              <a:rPr lang="it-IT" altLang="en-US" smtClean="0">
                <a:solidFill>
                  <a:srgbClr val="000000"/>
                </a:solidFill>
                <a:latin typeface="Arial" panose="020B0604020202020204" pitchFamily="34" charset="0"/>
              </a:rPr>
              <a:pPr>
                <a:spcBef>
                  <a:spcPct val="0"/>
                </a:spcBef>
              </a:pPr>
              <a:t>104</a:t>
            </a:fld>
            <a:endParaRPr lang="it-IT" altLang="en-US">
              <a:solidFill>
                <a:srgbClr val="000000"/>
              </a:solidFill>
              <a:latin typeface="Arial" panose="020B0604020202020204" pitchFamily="34" charset="0"/>
            </a:endParaRPr>
          </a:p>
        </p:txBody>
      </p:sp>
      <p:sp>
        <p:nvSpPr>
          <p:cNvPr id="482307" name="Rectangle 2">
            <a:extLst>
              <a:ext uri="{FF2B5EF4-FFF2-40B4-BE49-F238E27FC236}">
                <a16:creationId xmlns:a16="http://schemas.microsoft.com/office/drawing/2014/main" id="{D2ADE616-2C62-36A5-1E4B-74C853532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8" name="Rectangle 3">
            <a:extLst>
              <a:ext uri="{FF2B5EF4-FFF2-40B4-BE49-F238E27FC236}">
                <a16:creationId xmlns:a16="http://schemas.microsoft.com/office/drawing/2014/main" id="{E16F9076-7BE5-7078-26D7-5324A6B731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festen Kosten gibt es auch, wenn die Fabrik geschlossen ist : zum Beispiel die Hypothekarzinsen, die Dividenden, die Unterhaltskosten der Gebäude, die Versicherungen, usw.</a:t>
            </a:r>
          </a:p>
          <a:p>
            <a:pPr eaLnBrk="1" hangingPunct="1">
              <a:spcBef>
                <a:spcPct val="0"/>
              </a:spcBef>
            </a:pPr>
            <a:endParaRPr lang="fr-CH" altLang="it-CH"/>
          </a:p>
          <a:p>
            <a:pPr eaLnBrk="1" hangingPunct="1">
              <a:spcBef>
                <a:spcPct val="0"/>
              </a:spcBef>
            </a:pPr>
            <a:r>
              <a:rPr lang="it-IT" altLang="it-CH"/>
              <a:t>https://de.wikipedia.org/wiki/Fixe_Kosten</a:t>
            </a:r>
          </a:p>
          <a:p>
            <a:pPr eaLnBrk="1" hangingPunct="1">
              <a:spcBef>
                <a:spcPct val="0"/>
              </a:spcBef>
            </a:pPr>
            <a:r>
              <a:rPr lang="it-IT" altLang="it-CH"/>
              <a:t>https://en.wikipedia.org/wiki/Fixed_costs</a:t>
            </a:r>
          </a:p>
          <a:p>
            <a:pPr eaLnBrk="1" hangingPunct="1">
              <a:spcBef>
                <a:spcPct val="0"/>
              </a:spcBef>
            </a:pPr>
            <a:endParaRPr lang="it-IT" altLang="it-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a:extLst>
              <a:ext uri="{FF2B5EF4-FFF2-40B4-BE49-F238E27FC236}">
                <a16:creationId xmlns:a16="http://schemas.microsoft.com/office/drawing/2014/main" id="{619A1883-805C-F007-E628-7236FC4698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851260-7172-4D70-9C30-C1A8DCFE7820}" type="slidenum">
              <a:rPr lang="it-IT" altLang="en-US" smtClean="0">
                <a:solidFill>
                  <a:srgbClr val="000000"/>
                </a:solidFill>
                <a:latin typeface="Arial" panose="020B0604020202020204" pitchFamily="34" charset="0"/>
              </a:rPr>
              <a:pPr>
                <a:spcBef>
                  <a:spcPct val="0"/>
                </a:spcBef>
              </a:pPr>
              <a:t>105</a:t>
            </a:fld>
            <a:endParaRPr lang="it-IT" altLang="en-US">
              <a:solidFill>
                <a:srgbClr val="000000"/>
              </a:solidFill>
              <a:latin typeface="Arial" panose="020B0604020202020204" pitchFamily="34" charset="0"/>
            </a:endParaRPr>
          </a:p>
        </p:txBody>
      </p:sp>
      <p:sp>
        <p:nvSpPr>
          <p:cNvPr id="484355" name="Rectangle 2">
            <a:extLst>
              <a:ext uri="{FF2B5EF4-FFF2-40B4-BE49-F238E27FC236}">
                <a16:creationId xmlns:a16="http://schemas.microsoft.com/office/drawing/2014/main" id="{ED9774E7-EF38-F8A6-C2F6-110F3CAA15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6" name="Rectangle 3">
            <a:extLst>
              <a:ext uri="{FF2B5EF4-FFF2-40B4-BE49-F238E27FC236}">
                <a16:creationId xmlns:a16="http://schemas.microsoft.com/office/drawing/2014/main" id="{BAD16A3D-0B59-A49D-8B8A-2690983434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Um mehr zu produzieren und folglich die festen Kosten auf eine grössere Stückzahl zu verteilen, konzentriert man die Produktion und man baut immer grössere Fabriken. </a:t>
            </a:r>
          </a:p>
          <a:p>
            <a:pPr eaLnBrk="1" hangingPunct="1">
              <a:spcBef>
                <a:spcPct val="0"/>
              </a:spcBef>
            </a:pPr>
            <a:endParaRPr lang="fr-CH" altLang="it-CH"/>
          </a:p>
          <a:p>
            <a:pPr eaLnBrk="1" hangingPunct="1">
              <a:spcBef>
                <a:spcPct val="0"/>
              </a:spcBef>
            </a:pPr>
            <a:r>
              <a:rPr lang="it-IT" altLang="it-CH">
                <a:solidFill>
                  <a:srgbClr val="000000"/>
                </a:solidFill>
              </a:rPr>
              <a:t>http://it.wikipedia.org/wiki/Fiat_Mirafiori</a:t>
            </a:r>
          </a:p>
          <a:p>
            <a:pPr eaLnBrk="1" hangingPunct="1">
              <a:spcBef>
                <a:spcPct val="0"/>
              </a:spcBef>
            </a:pPr>
            <a:endParaRPr lang="it-IT"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https://en.wikipedia.org/wiki/Gigafactory_Texas</a:t>
            </a:r>
          </a:p>
        </p:txBody>
      </p:sp>
      <p:sp>
        <p:nvSpPr>
          <p:cNvPr id="4" name="Segnaposto numero diapositiva 3"/>
          <p:cNvSpPr>
            <a:spLocks noGrp="1"/>
          </p:cNvSpPr>
          <p:nvPr>
            <p:ph type="sldNum" sz="quarter" idx="5"/>
          </p:nvPr>
        </p:nvSpPr>
        <p:spPr/>
        <p:txBody>
          <a:bodyPr/>
          <a:lstStyle/>
          <a:p>
            <a:pPr>
              <a:defRPr/>
            </a:pPr>
            <a:fld id="{B81F7C49-8628-4594-933E-0CF85094C0A9}" type="slidenum">
              <a:rPr lang="it-CH" altLang="en-US" smtClean="0"/>
              <a:pPr>
                <a:defRPr/>
              </a:pPr>
              <a:t>106</a:t>
            </a:fld>
            <a:endParaRPr lang="it-CH" altLang="en-US"/>
          </a:p>
        </p:txBody>
      </p:sp>
    </p:spTree>
    <p:extLst>
      <p:ext uri="{BB962C8B-B14F-4D97-AF65-F5344CB8AC3E}">
        <p14:creationId xmlns:p14="http://schemas.microsoft.com/office/powerpoint/2010/main" val="12998157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a:extLst>
              <a:ext uri="{FF2B5EF4-FFF2-40B4-BE49-F238E27FC236}">
                <a16:creationId xmlns:a16="http://schemas.microsoft.com/office/drawing/2014/main" id="{CC65BE3A-C758-1D05-2291-5E399E2F76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741298-1670-4011-BA75-F409C72F6312}" type="slidenum">
              <a:rPr lang="it-IT" altLang="en-US" smtClean="0">
                <a:solidFill>
                  <a:srgbClr val="000000"/>
                </a:solidFill>
                <a:latin typeface="Arial" panose="020B0604020202020204" pitchFamily="34" charset="0"/>
              </a:rPr>
              <a:pPr>
                <a:spcBef>
                  <a:spcPct val="0"/>
                </a:spcBef>
              </a:pPr>
              <a:t>107</a:t>
            </a:fld>
            <a:endParaRPr lang="it-IT" altLang="en-US">
              <a:solidFill>
                <a:srgbClr val="000000"/>
              </a:solidFill>
              <a:latin typeface="Arial" panose="020B0604020202020204" pitchFamily="34" charset="0"/>
            </a:endParaRPr>
          </a:p>
        </p:txBody>
      </p:sp>
      <p:sp>
        <p:nvSpPr>
          <p:cNvPr id="488451" name="Rectangle 2">
            <a:extLst>
              <a:ext uri="{FF2B5EF4-FFF2-40B4-BE49-F238E27FC236}">
                <a16:creationId xmlns:a16="http://schemas.microsoft.com/office/drawing/2014/main" id="{255D94D1-1A81-2447-8F54-903B2DAE46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2" name="Rectangle 3">
            <a:extLst>
              <a:ext uri="{FF2B5EF4-FFF2-40B4-BE49-F238E27FC236}">
                <a16:creationId xmlns:a16="http://schemas.microsoft.com/office/drawing/2014/main" id="{28F30234-D155-F9AC-FEE6-CFF0F4B2EC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Immer grössere Fabriken produzieren immer mehr Autos, die auch verkauft werden müssen.</a:t>
            </a:r>
          </a:p>
          <a:p>
            <a:pPr eaLnBrk="1" hangingPunct="1">
              <a:spcBef>
                <a:spcPct val="0"/>
              </a:spcBef>
            </a:pPr>
            <a:endParaRPr lang="fr-CH" altLang="it-CH"/>
          </a:p>
          <a:p>
            <a:pPr eaLnBrk="1" hangingPunct="1">
              <a:spcBef>
                <a:spcPct val="0"/>
              </a:spcBef>
            </a:pPr>
            <a:r>
              <a:rPr lang="fr-CH" altLang="it-CH"/>
              <a:t>https://de.wikipedia.org/wiki/Ford_T</a:t>
            </a:r>
          </a:p>
          <a:p>
            <a:pPr eaLnBrk="1" hangingPunct="1">
              <a:spcBef>
                <a:spcPct val="0"/>
              </a:spcBef>
            </a:pPr>
            <a:r>
              <a:rPr lang="fr-CH" altLang="it-CH"/>
              <a:t>https://en.wikipedia.org/wiki/Ford_T</a:t>
            </a:r>
          </a:p>
          <a:p>
            <a:pPr eaLnBrk="1" hangingPunct="1">
              <a:spcBef>
                <a:spcPct val="0"/>
              </a:spcBef>
            </a:pPr>
            <a:r>
              <a:rPr lang="fr-CH" altLang="it-CH"/>
              <a:t>  </a:t>
            </a: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egnaposto immagine diapositiva 1">
            <a:extLst>
              <a:ext uri="{FF2B5EF4-FFF2-40B4-BE49-F238E27FC236}">
                <a16:creationId xmlns:a16="http://schemas.microsoft.com/office/drawing/2014/main" id="{7BE61C0B-F71C-0F55-71B5-108832BD7F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Segnaposto note 2">
            <a:extLst>
              <a:ext uri="{FF2B5EF4-FFF2-40B4-BE49-F238E27FC236}">
                <a16:creationId xmlns:a16="http://schemas.microsoft.com/office/drawing/2014/main" id="{820177C2-BD9E-275E-360C-8587F31473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Um die Kosten zu verkleinern wird durch Zusammenschluss  </a:t>
            </a:r>
            <a:endParaRPr lang="it-IT" altLang="it-CH"/>
          </a:p>
          <a:p>
            <a:pPr eaLnBrk="1" hangingPunct="1">
              <a:spcBef>
                <a:spcPct val="0"/>
              </a:spcBef>
            </a:pPr>
            <a:r>
              <a:rPr lang="it-CH" altLang="it-CH"/>
              <a:t>rationalisiert und zentralisiert.</a:t>
            </a:r>
          </a:p>
          <a:p>
            <a:pPr eaLnBrk="1" hangingPunct="1">
              <a:spcBef>
                <a:spcPct val="0"/>
              </a:spcBef>
            </a:pPr>
            <a:r>
              <a:rPr lang="de-DE" altLang="it-CH"/>
              <a:t>Wie viele Mitarbeiter wird ein hypothetisches, aus dem Zusammenschluss von Novartis und Roche resultierendes Unternehmen haben?</a:t>
            </a:r>
          </a:p>
          <a:p>
            <a:pPr eaLnBrk="1" hangingPunct="1">
              <a:spcBef>
                <a:spcPct val="0"/>
              </a:spcBef>
            </a:pPr>
            <a:endParaRPr lang="de-DE" altLang="it-CH"/>
          </a:p>
          <a:p>
            <a:pPr eaLnBrk="1" hangingPunct="1">
              <a:spcBef>
                <a:spcPct val="0"/>
              </a:spcBef>
            </a:pPr>
            <a:r>
              <a:rPr lang="it-IT" altLang="it-CH"/>
              <a:t>https://de.wikipedia.org/wiki/Fusion_(Wirtschaft)</a:t>
            </a:r>
          </a:p>
          <a:p>
            <a:pPr eaLnBrk="1" hangingPunct="1">
              <a:spcBef>
                <a:spcPct val="0"/>
              </a:spcBef>
            </a:pPr>
            <a:r>
              <a:rPr lang="it-IT" altLang="it-CH"/>
              <a:t>https://en.wikipedia.org/wiki/Corporate_merger</a:t>
            </a:r>
          </a:p>
          <a:p>
            <a:pPr eaLnBrk="1" hangingPunct="1">
              <a:spcBef>
                <a:spcPct val="0"/>
              </a:spcBef>
            </a:pPr>
            <a:r>
              <a:rPr lang="it-IT" altLang="it-CH"/>
              <a:t>https://fr.wikipedia.org/wiki/Fusions-acquisitions</a:t>
            </a:r>
          </a:p>
          <a:p>
            <a:pPr eaLnBrk="1" hangingPunct="1">
              <a:spcBef>
                <a:spcPct val="0"/>
              </a:spcBef>
            </a:pPr>
            <a:endParaRPr lang="it-IT" altLang="it-CH"/>
          </a:p>
        </p:txBody>
      </p:sp>
      <p:sp>
        <p:nvSpPr>
          <p:cNvPr id="490500" name="Segnaposto numero diapositiva 3">
            <a:extLst>
              <a:ext uri="{FF2B5EF4-FFF2-40B4-BE49-F238E27FC236}">
                <a16:creationId xmlns:a16="http://schemas.microsoft.com/office/drawing/2014/main" id="{EBE942D4-0795-478D-3C00-2D1E00BC84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A1FDF7-E2AE-4CA4-82FA-E1BC2B3C6D28}" type="slidenum">
              <a:rPr lang="it-IT" altLang="en-US" smtClean="0">
                <a:solidFill>
                  <a:srgbClr val="000000"/>
                </a:solidFill>
                <a:latin typeface="Arial" panose="020B0604020202020204" pitchFamily="34" charset="0"/>
              </a:rPr>
              <a:pPr>
                <a:spcBef>
                  <a:spcPct val="0"/>
                </a:spcBef>
              </a:pPr>
              <a:t>108</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egnaposto immagine diapositiva 1">
            <a:extLst>
              <a:ext uri="{FF2B5EF4-FFF2-40B4-BE49-F238E27FC236}">
                <a16:creationId xmlns:a16="http://schemas.microsoft.com/office/drawing/2014/main" id="{C0E08C16-9E40-2A53-6F61-E44EEBA43E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Segnaposto note 2">
            <a:extLst>
              <a:ext uri="{FF2B5EF4-FFF2-40B4-BE49-F238E27FC236}">
                <a16:creationId xmlns:a16="http://schemas.microsoft.com/office/drawing/2014/main" id="{303F3F66-E85A-C2C5-E54B-29F90E0AFA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Wer uebernimmt wen?</a:t>
            </a:r>
          </a:p>
          <a:p>
            <a:pPr eaLnBrk="1" hangingPunct="1">
              <a:spcBef>
                <a:spcPct val="0"/>
              </a:spcBef>
            </a:pPr>
            <a:endParaRPr lang="it-CH" altLang="it-CH"/>
          </a:p>
          <a:p>
            <a:pPr eaLnBrk="1" hangingPunct="1">
              <a:spcBef>
                <a:spcPct val="0"/>
              </a:spcBef>
            </a:pPr>
            <a:br>
              <a:rPr lang="de-DE" altLang="it-CH"/>
            </a:br>
            <a:r>
              <a:rPr lang="de-DE" altLang="it-CH"/>
              <a:t>Offenbar diejenigen, die mehr Geld haben können die Regeln diktieren. Zum Beispiel die kleine SBV aus Basel übernahm die Kontrolle über die große SBG die Milliardenschulden aufgrund von Verlusten auf dem Derivatemarkt hatte.</a:t>
            </a:r>
          </a:p>
          <a:p>
            <a:pPr eaLnBrk="1" hangingPunct="1">
              <a:spcBef>
                <a:spcPct val="0"/>
              </a:spcBef>
            </a:pPr>
            <a:r>
              <a:rPr lang="de-DE" altLang="it-CH"/>
              <a:t>Wie viele Mitarbeiter wird ein hypothetisches, aus dem Zusammenschluss von UBS und CS  resultierendes Unternehmen haben?</a:t>
            </a:r>
          </a:p>
          <a:p>
            <a:pPr eaLnBrk="1" hangingPunct="1">
              <a:spcBef>
                <a:spcPct val="0"/>
              </a:spcBef>
            </a:pPr>
            <a:endParaRPr lang="de-DE" altLang="it-CH"/>
          </a:p>
          <a:p>
            <a:pPr eaLnBrk="1" hangingPunct="1">
              <a:spcBef>
                <a:spcPct val="0"/>
              </a:spcBef>
            </a:pPr>
            <a:r>
              <a:rPr lang="de-DE" altLang="it-CH"/>
              <a:t>https://de.wikipedia.org/wiki/Fusion_(Wirtschaft)</a:t>
            </a:r>
          </a:p>
          <a:p>
            <a:pPr eaLnBrk="1" hangingPunct="1">
              <a:spcBef>
                <a:spcPct val="0"/>
              </a:spcBef>
            </a:pPr>
            <a:r>
              <a:rPr lang="de-DE" altLang="it-CH"/>
              <a:t>https://en.wikipedia.org/wiki/Corporate_merger</a:t>
            </a:r>
          </a:p>
          <a:p>
            <a:pPr eaLnBrk="1" hangingPunct="1">
              <a:spcBef>
                <a:spcPct val="0"/>
              </a:spcBef>
            </a:pPr>
            <a:endParaRPr lang="de-DE" altLang="it-CH"/>
          </a:p>
          <a:p>
            <a:pPr eaLnBrk="1" hangingPunct="1">
              <a:spcBef>
                <a:spcPct val="0"/>
              </a:spcBef>
            </a:pPr>
            <a:endParaRPr lang="de-DE" altLang="it-CH"/>
          </a:p>
        </p:txBody>
      </p:sp>
      <p:sp>
        <p:nvSpPr>
          <p:cNvPr id="492548" name="Segnaposto numero diapositiva 3">
            <a:extLst>
              <a:ext uri="{FF2B5EF4-FFF2-40B4-BE49-F238E27FC236}">
                <a16:creationId xmlns:a16="http://schemas.microsoft.com/office/drawing/2014/main" id="{2988974D-7C68-81B9-9BC8-BE771D6845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3506A4-CE1D-4C5B-A7CB-9B0019160984}" type="slidenum">
              <a:rPr lang="it-IT" altLang="en-US" smtClean="0">
                <a:solidFill>
                  <a:srgbClr val="000000"/>
                </a:solidFill>
                <a:latin typeface="Arial" panose="020B0604020202020204" pitchFamily="34" charset="0"/>
              </a:rPr>
              <a:pPr>
                <a:spcBef>
                  <a:spcPct val="0"/>
                </a:spcBef>
              </a:pPr>
              <a:t>109</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7F525AF7-5670-EC98-695C-ABA1EF1737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2E8D6A-890E-4460-A241-12591BCC646A}" type="slidenum">
              <a:rPr lang="it-IT" altLang="en-US" smtClean="0">
                <a:solidFill>
                  <a:srgbClr val="000000"/>
                </a:solidFill>
                <a:latin typeface="Arial" panose="020B0604020202020204" pitchFamily="34" charset="0"/>
              </a:rPr>
              <a:pPr>
                <a:spcBef>
                  <a:spcPct val="0"/>
                </a:spcBef>
              </a:pPr>
              <a:t>11</a:t>
            </a:fld>
            <a:endParaRPr lang="it-IT" altLang="en-US">
              <a:solidFill>
                <a:srgbClr val="000000"/>
              </a:solidFill>
              <a:latin typeface="Arial" panose="020B0604020202020204" pitchFamily="34" charset="0"/>
            </a:endParaRPr>
          </a:p>
        </p:txBody>
      </p:sp>
      <p:sp>
        <p:nvSpPr>
          <p:cNvPr id="291843" name="Rectangle 2">
            <a:extLst>
              <a:ext uri="{FF2B5EF4-FFF2-40B4-BE49-F238E27FC236}">
                <a16:creationId xmlns:a16="http://schemas.microsoft.com/office/drawing/2014/main" id="{53673034-425B-6E2B-D57D-DEB94AC376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a:extLst>
              <a:ext uri="{FF2B5EF4-FFF2-40B4-BE49-F238E27FC236}">
                <a16:creationId xmlns:a16="http://schemas.microsoft.com/office/drawing/2014/main" id="{BDFF5BC3-5BC6-0522-EF8A-04C8CCB525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Am Anfang der industriellen Revolution entstehen viele Fabriken, welche die billige Arbeitskraft ausnützen.</a:t>
            </a:r>
          </a:p>
          <a:p>
            <a:pPr eaLnBrk="1" hangingPunct="1">
              <a:spcBef>
                <a:spcPct val="0"/>
              </a:spcBef>
            </a:pPr>
            <a:r>
              <a:rPr lang="de-DE" altLang="it-CH"/>
              <a:t>Zum Beispiel in der Schweiz, an der Grenze zu Italien, nutzte man und nutzt immer noch heute die italienische Grenzgänger, die für einen Lohn weit unter dem schweizerischen üblichen Mindestlohn in der Schweiz arbeiten.</a:t>
            </a:r>
          </a:p>
          <a:p>
            <a:pPr eaLnBrk="1" hangingPunct="1">
              <a:spcBef>
                <a:spcPct val="0"/>
              </a:spcBef>
            </a:pPr>
            <a:endParaRPr lang="de-DE" altLang="it-CH"/>
          </a:p>
          <a:p>
            <a:pPr eaLnBrk="1" hangingPunct="1">
              <a:spcBef>
                <a:spcPct val="0"/>
              </a:spcBef>
            </a:pPr>
            <a:r>
              <a:rPr lang="en-US" altLang="it-CH"/>
              <a:t>The first factory in Stabio was the Realini shirt factory which was founded in 1902: 900 workers where actif in this factory</a:t>
            </a:r>
          </a:p>
          <a:p>
            <a:pPr eaLnBrk="1" hangingPunct="1">
              <a:spcBef>
                <a:spcPct val="0"/>
              </a:spcBef>
            </a:pPr>
            <a:endParaRPr lang="en-US" altLang="it-CH"/>
          </a:p>
          <a:p>
            <a:pPr eaLnBrk="1" hangingPunct="1">
              <a:spcBef>
                <a:spcPct val="0"/>
              </a:spcBef>
            </a:pPr>
            <a:r>
              <a:rPr lang="en-US" altLang="it-CH"/>
              <a:t>https://en.wikipedia.org/wiki/Stabio</a:t>
            </a:r>
          </a:p>
          <a:p>
            <a:pPr eaLnBrk="1" hangingPunct="1">
              <a:spcBef>
                <a:spcPct val="0"/>
              </a:spcBef>
            </a:pPr>
            <a:endParaRPr lang="it-IT" altLang="it-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608409E3-E6F6-2D09-96E5-39A29EA491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D4BD99-25DA-4DA6-AA3C-31F14A69A1C7}" type="slidenum">
              <a:rPr lang="it-IT" altLang="en-US" smtClean="0">
                <a:solidFill>
                  <a:srgbClr val="000000"/>
                </a:solidFill>
                <a:latin typeface="Arial" panose="020B0604020202020204" pitchFamily="34" charset="0"/>
              </a:rPr>
              <a:pPr>
                <a:spcBef>
                  <a:spcPct val="0"/>
                </a:spcBef>
              </a:pPr>
              <a:t>110</a:t>
            </a:fld>
            <a:endParaRPr lang="it-IT" altLang="en-US">
              <a:solidFill>
                <a:srgbClr val="000000"/>
              </a:solidFill>
              <a:latin typeface="Arial" panose="020B0604020202020204" pitchFamily="34" charset="0"/>
            </a:endParaRPr>
          </a:p>
        </p:txBody>
      </p:sp>
      <p:sp>
        <p:nvSpPr>
          <p:cNvPr id="494595" name="Rectangle 2">
            <a:extLst>
              <a:ext uri="{FF2B5EF4-FFF2-40B4-BE49-F238E27FC236}">
                <a16:creationId xmlns:a16="http://schemas.microsoft.com/office/drawing/2014/main" id="{84294BC1-D1C5-0DCF-04E4-2AA2C8EFB1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6" name="Rectangle 3">
            <a:extLst>
              <a:ext uri="{FF2B5EF4-FFF2-40B4-BE49-F238E27FC236}">
                <a16:creationId xmlns:a16="http://schemas.microsoft.com/office/drawing/2014/main" id="{1F538228-498B-EE7D-F9F2-26A1CF259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egnaposto immagine diapositiva 1">
            <a:extLst>
              <a:ext uri="{FF2B5EF4-FFF2-40B4-BE49-F238E27FC236}">
                <a16:creationId xmlns:a16="http://schemas.microsoft.com/office/drawing/2014/main" id="{44640D6E-DDE9-B465-4581-01EBE196E1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Segnaposto note 2">
            <a:extLst>
              <a:ext uri="{FF2B5EF4-FFF2-40B4-BE49-F238E27FC236}">
                <a16:creationId xmlns:a16="http://schemas.microsoft.com/office/drawing/2014/main" id="{490D609C-E0E8-72CE-9C12-C971E1F764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96644" name="Segnaposto numero diapositiva 3">
            <a:extLst>
              <a:ext uri="{FF2B5EF4-FFF2-40B4-BE49-F238E27FC236}">
                <a16:creationId xmlns:a16="http://schemas.microsoft.com/office/drawing/2014/main" id="{B252229E-0502-464C-0546-808738EDC3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AA7F64-B47B-46C3-88F6-0A5089D3A7EE}"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a:extLst>
              <a:ext uri="{FF2B5EF4-FFF2-40B4-BE49-F238E27FC236}">
                <a16:creationId xmlns:a16="http://schemas.microsoft.com/office/drawing/2014/main" id="{97AFE52A-F8CC-BC50-9279-92CCB1CC46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49D37-23C2-4803-B07B-5DE3643BBF98}" type="slidenum">
              <a:rPr lang="it-IT" altLang="en-US" smtClean="0">
                <a:solidFill>
                  <a:srgbClr val="000000"/>
                </a:solidFill>
                <a:latin typeface="Arial" panose="020B0604020202020204" pitchFamily="34" charset="0"/>
              </a:rPr>
              <a:pPr>
                <a:spcBef>
                  <a:spcPct val="0"/>
                </a:spcBef>
              </a:pPr>
              <a:t>112</a:t>
            </a:fld>
            <a:endParaRPr lang="it-IT" altLang="en-US">
              <a:solidFill>
                <a:srgbClr val="000000"/>
              </a:solidFill>
              <a:latin typeface="Arial" panose="020B0604020202020204" pitchFamily="34" charset="0"/>
            </a:endParaRPr>
          </a:p>
        </p:txBody>
      </p:sp>
      <p:sp>
        <p:nvSpPr>
          <p:cNvPr id="498691" name="Rectangle 2">
            <a:extLst>
              <a:ext uri="{FF2B5EF4-FFF2-40B4-BE49-F238E27FC236}">
                <a16:creationId xmlns:a16="http://schemas.microsoft.com/office/drawing/2014/main" id="{56679A6A-2161-C4E5-4559-FB53C31127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2" name="Rectangle 3">
            <a:extLst>
              <a:ext uri="{FF2B5EF4-FFF2-40B4-BE49-F238E27FC236}">
                <a16:creationId xmlns:a16="http://schemas.microsoft.com/office/drawing/2014/main" id="{109BD30F-6290-F038-6138-05CB5D46DD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solidFill>
                  <a:srgbClr val="000000"/>
                </a:solidFill>
              </a:rPr>
              <a:t>Der Direktor entscheidet, dass die Autos W nach Japan exportiert werden müssen.</a:t>
            </a:r>
            <a:endParaRPr lang="fr-CH" altLang="it-CH">
              <a:solidFill>
                <a:srgbClr val="000000"/>
              </a:solidFill>
            </a:endParaRPr>
          </a:p>
          <a:p>
            <a:pPr eaLnBrk="1" hangingPunct="1">
              <a:spcBef>
                <a:spcPct val="0"/>
              </a:spcBef>
            </a:pPr>
            <a:endParaRPr lang="fr-CH" altLang="it-CH"/>
          </a:p>
          <a:p>
            <a:pPr eaLnBrk="1" hangingPunct="1">
              <a:spcBef>
                <a:spcPct val="0"/>
              </a:spcBef>
            </a:pPr>
            <a:r>
              <a:rPr lang="fr-CH" altLang="it-CH"/>
              <a:t>Auch in Japan produziert man mehr, um die festen Kosten zu senken.</a:t>
            </a:r>
          </a:p>
          <a:p>
            <a:pPr eaLnBrk="1" hangingPunct="1">
              <a:spcBef>
                <a:spcPct val="0"/>
              </a:spcBef>
            </a:pPr>
            <a:r>
              <a:rPr lang="fr-CH" altLang="it-CH"/>
              <a:t>Was tun?</a:t>
            </a:r>
          </a:p>
          <a:p>
            <a:pPr eaLnBrk="1" hangingPunct="1">
              <a:spcBef>
                <a:spcPct val="0"/>
              </a:spcBef>
            </a:pPr>
            <a:endParaRPr lang="fr-CH" altLang="it-CH"/>
          </a:p>
          <a:p>
            <a:pPr eaLnBrk="1" hangingPunct="1">
              <a:spcBef>
                <a:spcPct val="0"/>
              </a:spcBef>
            </a:pPr>
            <a:r>
              <a:rPr lang="it-IT" altLang="it-CH"/>
              <a:t>https://en.wikipedia.org/wiki/Toyota_Motors</a:t>
            </a:r>
          </a:p>
          <a:p>
            <a:pPr eaLnBrk="1" hangingPunct="1">
              <a:spcBef>
                <a:spcPct val="0"/>
              </a:spcBef>
            </a:pPr>
            <a:r>
              <a:rPr lang="it-IT" altLang="it-CH"/>
              <a:t>https://de.wikipedia.org/wiki/Toyota-Produktionssystem</a:t>
            </a:r>
          </a:p>
          <a:p>
            <a:pPr eaLnBrk="1" hangingPunct="1">
              <a:spcBef>
                <a:spcPct val="0"/>
              </a:spcBef>
            </a:pPr>
            <a:endParaRPr lang="it-IT"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a:extLst>
              <a:ext uri="{FF2B5EF4-FFF2-40B4-BE49-F238E27FC236}">
                <a16:creationId xmlns:a16="http://schemas.microsoft.com/office/drawing/2014/main" id="{3DB0B05E-E589-9752-2072-7549C9F486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7A4323-C008-476E-B42B-6B92DF3C7955}" type="slidenum">
              <a:rPr lang="it-IT" altLang="en-US" smtClean="0">
                <a:solidFill>
                  <a:srgbClr val="000000"/>
                </a:solidFill>
                <a:latin typeface="Arial" panose="020B0604020202020204" pitchFamily="34" charset="0"/>
              </a:rPr>
              <a:pPr>
                <a:spcBef>
                  <a:spcPct val="0"/>
                </a:spcBef>
              </a:pPr>
              <a:t>113</a:t>
            </a:fld>
            <a:endParaRPr lang="it-IT" altLang="en-US">
              <a:solidFill>
                <a:srgbClr val="000000"/>
              </a:solidFill>
              <a:latin typeface="Arial" panose="020B0604020202020204" pitchFamily="34" charset="0"/>
            </a:endParaRPr>
          </a:p>
        </p:txBody>
      </p:sp>
      <p:sp>
        <p:nvSpPr>
          <p:cNvPr id="500739" name="Rectangle 2">
            <a:extLst>
              <a:ext uri="{FF2B5EF4-FFF2-40B4-BE49-F238E27FC236}">
                <a16:creationId xmlns:a16="http://schemas.microsoft.com/office/drawing/2014/main" id="{84ED809F-DE9C-5C30-CA6B-61A0A7BFC6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40" name="Rectangle 3">
            <a:extLst>
              <a:ext uri="{FF2B5EF4-FFF2-40B4-BE49-F238E27FC236}">
                <a16:creationId xmlns:a16="http://schemas.microsoft.com/office/drawing/2014/main" id="{B96E553C-6163-CC83-7B02-773BA53E9E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Entscheidung, der Gewinn zu reduzieren, ist die letzte Möglichkeit, die dem Direktor zur Verfügung steht, die Produktionskosten und den Verkaufspreis seiner Autos zu reduzieren. Anscheinend ist sich der Direktor bewusst, dass diese Entscheidung den Kapitalisten nicht gefallen wird, aber die Konkurrenz lässt ihm keine andere Wahl. Oder Kostewn/Gewinn und  Verkaufspreis reduzieren, oder schliessen.</a:t>
            </a:r>
            <a:endParaRPr lang="it-CH"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a:extLst>
              <a:ext uri="{FF2B5EF4-FFF2-40B4-BE49-F238E27FC236}">
                <a16:creationId xmlns:a16="http://schemas.microsoft.com/office/drawing/2014/main" id="{9515FE72-D2F2-6642-FED6-8166E63F69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8146E3-A2A6-4EBE-B98D-685A9CD48EFC}" type="slidenum">
              <a:rPr lang="it-IT" altLang="en-US" smtClean="0">
                <a:solidFill>
                  <a:srgbClr val="000000"/>
                </a:solidFill>
                <a:latin typeface="Arial" panose="020B0604020202020204" pitchFamily="34" charset="0"/>
              </a:rPr>
              <a:pPr>
                <a:spcBef>
                  <a:spcPct val="0"/>
                </a:spcBef>
              </a:pPr>
              <a:t>114</a:t>
            </a:fld>
            <a:endParaRPr lang="it-IT" altLang="en-US">
              <a:solidFill>
                <a:srgbClr val="000000"/>
              </a:solidFill>
              <a:latin typeface="Arial" panose="020B0604020202020204" pitchFamily="34" charset="0"/>
            </a:endParaRPr>
          </a:p>
        </p:txBody>
      </p:sp>
      <p:sp>
        <p:nvSpPr>
          <p:cNvPr id="502787" name="Rectangle 2">
            <a:extLst>
              <a:ext uri="{FF2B5EF4-FFF2-40B4-BE49-F238E27FC236}">
                <a16:creationId xmlns:a16="http://schemas.microsoft.com/office/drawing/2014/main" id="{4DD023A7-EF3E-A341-9D3D-76B7EF046F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8" name="Rectangle 3">
            <a:extLst>
              <a:ext uri="{FF2B5EF4-FFF2-40B4-BE49-F238E27FC236}">
                <a16:creationId xmlns:a16="http://schemas.microsoft.com/office/drawing/2014/main" id="{DC2DDEEC-B62C-EF47-BA2A-01A18767E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diesem Zeitpunkt ist es den Markt der den Verkaufspreis bestimmt, d.h. den Preis der die Käufer bereit sind zu zahlen. Sollten die Produktionskosten höher sein als diesen Marktpreis würde es unmöglich sein die Autos mit Profit zu verkaufen, man müsste sogar die Autos mit verlust verkaufen. Und dies gefällt den Kapitalisten gar nicht.</a:t>
            </a:r>
          </a:p>
          <a:p>
            <a:pPr eaLnBrk="1" hangingPunct="1">
              <a:spcBef>
                <a:spcPct val="0"/>
              </a:spcBef>
            </a:pPr>
            <a:endParaRPr lang="it-CH" altLang="it-CH"/>
          </a:p>
          <a:p>
            <a:pPr eaLnBrk="1" hangingPunct="1">
              <a:spcBef>
                <a:spcPct val="0"/>
              </a:spcBef>
            </a:pPr>
            <a:r>
              <a:rPr lang="it-CH" altLang="it-CH"/>
              <a:t>https://de.wikipedia.org/wiki/Marktpreis</a:t>
            </a:r>
          </a:p>
          <a:p>
            <a:pPr eaLnBrk="1" hangingPunct="1">
              <a:spcBef>
                <a:spcPct val="0"/>
              </a:spcBef>
            </a:pPr>
            <a:r>
              <a:rPr lang="it-CH" altLang="it-CH"/>
              <a:t>http://en.wikipedia.org/wiki/Value-form#Real_prices_and_ideal_prices</a:t>
            </a:r>
          </a:p>
          <a:p>
            <a:pPr eaLnBrk="1" hangingPunct="1">
              <a:spcBef>
                <a:spcPct val="0"/>
              </a:spcBef>
            </a:pPr>
            <a:r>
              <a:rPr lang="it-CH" altLang="it-CH"/>
              <a:t>https://de.wikipedia.org/wiki/Gewinn</a:t>
            </a:r>
          </a:p>
          <a:p>
            <a:pPr eaLnBrk="1" hangingPunct="1">
              <a:spcBef>
                <a:spcPct val="0"/>
              </a:spcBef>
            </a:pPr>
            <a:r>
              <a:rPr lang="it-CH" altLang="it-CH"/>
              <a:t>https://de.wikipedia.org/wiki/Gewinnschwelle</a:t>
            </a:r>
          </a:p>
          <a:p>
            <a:pPr eaLnBrk="1" hangingPunct="1">
              <a:spcBef>
                <a:spcPct val="0"/>
              </a:spcBef>
            </a:pPr>
            <a:r>
              <a:rPr lang="it-CH" altLang="it-CH"/>
              <a:t>http://en.wikipedia.org/wiki/Profit</a:t>
            </a:r>
          </a:p>
          <a:p>
            <a:pPr eaLnBrk="1" hangingPunct="1">
              <a:spcBef>
                <a:spcPct val="0"/>
              </a:spcBef>
            </a:pPr>
            <a:r>
              <a:rPr lang="it-CH" altLang="it-CH"/>
              <a:t>https://en.wikipedia.org/wiki/Market_price</a:t>
            </a:r>
          </a:p>
          <a:p>
            <a:pPr eaLnBrk="1" hangingPunct="1">
              <a:spcBef>
                <a:spcPct val="0"/>
              </a:spcBef>
            </a:pPr>
            <a:endParaRPr lang="it-CH" altLang="it-CH"/>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D6CB73D2-42B8-9E65-012D-9F38B65B60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48F0D0-5BFE-495C-9E95-94294B0FF56C}" type="slidenum">
              <a:rPr lang="it-IT" altLang="en-US" smtClean="0">
                <a:solidFill>
                  <a:srgbClr val="000000"/>
                </a:solidFill>
                <a:latin typeface="Arial" panose="020B0604020202020204" pitchFamily="34" charset="0"/>
              </a:rPr>
              <a:pPr>
                <a:spcBef>
                  <a:spcPct val="0"/>
                </a:spcBef>
              </a:pPr>
              <a:t>115</a:t>
            </a:fld>
            <a:endParaRPr lang="it-IT" altLang="en-US">
              <a:solidFill>
                <a:srgbClr val="000000"/>
              </a:solidFill>
              <a:latin typeface="Arial" panose="020B0604020202020204" pitchFamily="34" charset="0"/>
            </a:endParaRPr>
          </a:p>
        </p:txBody>
      </p:sp>
      <p:sp>
        <p:nvSpPr>
          <p:cNvPr id="504835" name="Rectangle 2">
            <a:extLst>
              <a:ext uri="{FF2B5EF4-FFF2-40B4-BE49-F238E27FC236}">
                <a16:creationId xmlns:a16="http://schemas.microsoft.com/office/drawing/2014/main" id="{60DD8890-3C5A-A571-7417-8FB3557E4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6" name="Rectangle 3">
            <a:extLst>
              <a:ext uri="{FF2B5EF4-FFF2-40B4-BE49-F238E27FC236}">
                <a16:creationId xmlns:a16="http://schemas.microsoft.com/office/drawing/2014/main" id="{BF513B3F-DD1D-DF8E-41CE-F6C5CE7E3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a:extLst>
              <a:ext uri="{FF2B5EF4-FFF2-40B4-BE49-F238E27FC236}">
                <a16:creationId xmlns:a16="http://schemas.microsoft.com/office/drawing/2014/main" id="{829C89F9-0D0E-D35A-CBEC-EB06C29CD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B043A1-3E96-45E7-90C0-1E6D3C56D6BE}" type="slidenum">
              <a:rPr lang="it-IT" altLang="en-US" smtClean="0">
                <a:solidFill>
                  <a:srgbClr val="000000"/>
                </a:solidFill>
                <a:latin typeface="Arial" panose="020B0604020202020204" pitchFamily="34" charset="0"/>
              </a:rPr>
              <a:pPr>
                <a:spcBef>
                  <a:spcPct val="0"/>
                </a:spcBef>
              </a:pPr>
              <a:t>116</a:t>
            </a:fld>
            <a:endParaRPr lang="it-IT" altLang="en-US">
              <a:solidFill>
                <a:srgbClr val="000000"/>
              </a:solidFill>
              <a:latin typeface="Arial" panose="020B0604020202020204" pitchFamily="34" charset="0"/>
            </a:endParaRPr>
          </a:p>
        </p:txBody>
      </p:sp>
      <p:sp>
        <p:nvSpPr>
          <p:cNvPr id="506883" name="Rectangle 2">
            <a:extLst>
              <a:ext uri="{FF2B5EF4-FFF2-40B4-BE49-F238E27FC236}">
                <a16:creationId xmlns:a16="http://schemas.microsoft.com/office/drawing/2014/main" id="{852E1C25-74FC-22CF-8FF7-28D1F14AB2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4" name="Rectangle 3">
            <a:extLst>
              <a:ext uri="{FF2B5EF4-FFF2-40B4-BE49-F238E27FC236}">
                <a16:creationId xmlns:a16="http://schemas.microsoft.com/office/drawing/2014/main" id="{00A50885-4A82-DEB8-A166-85AE541226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Jetzt  ist das Auto in allen Bereichen des menschlichen Lebens omnipräsent.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1796D86E-0B06-F4CB-5FD0-E459C36C8E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B3B2A0-A2E7-467F-AE57-26A2B835E208}" type="slidenum">
              <a:rPr lang="it-IT" altLang="en-US" smtClean="0">
                <a:solidFill>
                  <a:srgbClr val="000000"/>
                </a:solidFill>
                <a:latin typeface="Arial" panose="020B0604020202020204" pitchFamily="34" charset="0"/>
              </a:rPr>
              <a:pPr>
                <a:spcBef>
                  <a:spcPct val="0"/>
                </a:spcBef>
              </a:pPr>
              <a:t>117</a:t>
            </a:fld>
            <a:endParaRPr lang="it-IT" altLang="en-US">
              <a:solidFill>
                <a:srgbClr val="000000"/>
              </a:solidFill>
              <a:latin typeface="Arial" panose="020B0604020202020204" pitchFamily="34" charset="0"/>
            </a:endParaRPr>
          </a:p>
        </p:txBody>
      </p:sp>
      <p:sp>
        <p:nvSpPr>
          <p:cNvPr id="508931" name="Rectangle 2">
            <a:extLst>
              <a:ext uri="{FF2B5EF4-FFF2-40B4-BE49-F238E27FC236}">
                <a16:creationId xmlns:a16="http://schemas.microsoft.com/office/drawing/2014/main" id="{16A234EC-3CC2-8D58-9813-8D20A446EF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2" name="Rectangle 3">
            <a:extLst>
              <a:ext uri="{FF2B5EF4-FFF2-40B4-BE49-F238E27FC236}">
                <a16:creationId xmlns:a16="http://schemas.microsoft.com/office/drawing/2014/main" id="{02565B86-1B4E-7D75-6BF4-DED4E9E8DB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http://en.wikipedia.org/wiki/Lunar_Roving_Vehicle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a:extLst>
              <a:ext uri="{FF2B5EF4-FFF2-40B4-BE49-F238E27FC236}">
                <a16:creationId xmlns:a16="http://schemas.microsoft.com/office/drawing/2014/main" id="{C6912AC6-A286-96B9-E580-19EFDDD47E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3F6842-0491-41B9-B830-69B8049BF9F1}" type="slidenum">
              <a:rPr lang="it-IT" altLang="en-US" smtClean="0">
                <a:solidFill>
                  <a:srgbClr val="000000"/>
                </a:solidFill>
                <a:latin typeface="Arial" panose="020B0604020202020204" pitchFamily="34" charset="0"/>
              </a:rPr>
              <a:pPr>
                <a:spcBef>
                  <a:spcPct val="0"/>
                </a:spcBef>
              </a:pPr>
              <a:t>118</a:t>
            </a:fld>
            <a:endParaRPr lang="it-IT" altLang="en-US">
              <a:solidFill>
                <a:srgbClr val="000000"/>
              </a:solidFill>
              <a:latin typeface="Arial" panose="020B0604020202020204" pitchFamily="34" charset="0"/>
            </a:endParaRPr>
          </a:p>
        </p:txBody>
      </p:sp>
      <p:sp>
        <p:nvSpPr>
          <p:cNvPr id="510979" name="Rectangle 2">
            <a:extLst>
              <a:ext uri="{FF2B5EF4-FFF2-40B4-BE49-F238E27FC236}">
                <a16:creationId xmlns:a16="http://schemas.microsoft.com/office/drawing/2014/main" id="{B72661EC-5B0A-4385-C64E-C0CB6B28B4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80" name="Rectangle 3">
            <a:extLst>
              <a:ext uri="{FF2B5EF4-FFF2-40B4-BE49-F238E27FC236}">
                <a16:creationId xmlns:a16="http://schemas.microsoft.com/office/drawing/2014/main" id="{4DBFA8D7-FAD9-C6B0-69A2-88595E77B2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Heute ist das Auto omnipräsent.</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a:extLst>
              <a:ext uri="{FF2B5EF4-FFF2-40B4-BE49-F238E27FC236}">
                <a16:creationId xmlns:a16="http://schemas.microsoft.com/office/drawing/2014/main" id="{FC6E7E35-AF65-E9EC-3AE0-7E4F80D98C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CB9485-1BB4-467C-9652-8D3CB59B7A56}" type="slidenum">
              <a:rPr lang="it-IT" altLang="en-US" smtClean="0">
                <a:solidFill>
                  <a:srgbClr val="000000"/>
                </a:solidFill>
                <a:latin typeface="Arial" panose="020B0604020202020204" pitchFamily="34" charset="0"/>
              </a:rPr>
              <a:pPr>
                <a:spcBef>
                  <a:spcPct val="0"/>
                </a:spcBef>
              </a:pPr>
              <a:t>119</a:t>
            </a:fld>
            <a:endParaRPr lang="it-IT" altLang="en-US">
              <a:solidFill>
                <a:srgbClr val="000000"/>
              </a:solidFill>
              <a:latin typeface="Arial" panose="020B0604020202020204" pitchFamily="34" charset="0"/>
            </a:endParaRPr>
          </a:p>
        </p:txBody>
      </p:sp>
      <p:sp>
        <p:nvSpPr>
          <p:cNvPr id="513027" name="Rectangle 2">
            <a:extLst>
              <a:ext uri="{FF2B5EF4-FFF2-40B4-BE49-F238E27FC236}">
                <a16:creationId xmlns:a16="http://schemas.microsoft.com/office/drawing/2014/main" id="{27FD90A7-34C6-A218-2266-5F5728BBA1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8" name="Rectangle 3">
            <a:extLst>
              <a:ext uri="{FF2B5EF4-FFF2-40B4-BE49-F238E27FC236}">
                <a16:creationId xmlns:a16="http://schemas.microsoft.com/office/drawing/2014/main" id="{C9FFEF6B-0090-78E7-16C4-082EA5E9B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Das Auto ist Leben und Vergnügen.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5EA1238E-C6F8-30BF-6BB9-93514E6891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4942A5-3429-4163-9352-0D78F1B5FC7D}" type="slidenum">
              <a:rPr lang="it-IT" altLang="en-US" smtClean="0">
                <a:solidFill>
                  <a:srgbClr val="000000"/>
                </a:solidFill>
                <a:latin typeface="Arial" panose="020B0604020202020204" pitchFamily="34" charset="0"/>
              </a:rPr>
              <a:pPr>
                <a:spcBef>
                  <a:spcPct val="0"/>
                </a:spcBef>
              </a:pPr>
              <a:t>12</a:t>
            </a:fld>
            <a:endParaRPr lang="it-IT" altLang="en-US">
              <a:solidFill>
                <a:srgbClr val="000000"/>
              </a:solidFill>
              <a:latin typeface="Arial" panose="020B0604020202020204" pitchFamily="34" charset="0"/>
            </a:endParaRPr>
          </a:p>
        </p:txBody>
      </p:sp>
      <p:sp>
        <p:nvSpPr>
          <p:cNvPr id="293891" name="Rectangle 2">
            <a:extLst>
              <a:ext uri="{FF2B5EF4-FFF2-40B4-BE49-F238E27FC236}">
                <a16:creationId xmlns:a16="http://schemas.microsoft.com/office/drawing/2014/main" id="{AA285D9D-0991-9915-BEA0-D0483503DE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a:extLst>
              <a:ext uri="{FF2B5EF4-FFF2-40B4-BE49-F238E27FC236}">
                <a16:creationId xmlns:a16="http://schemas.microsoft.com/office/drawing/2014/main" id="{443D0CA8-894F-A963-24F8-453B41DD8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Viele Menschen arbeiten zusammen, gleichzeitig, und üben die gleiche Tätigkeit aus.</a:t>
            </a:r>
            <a:endParaRPr lang="it-IT"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egnaposto immagine diapositiva 1">
            <a:extLst>
              <a:ext uri="{FF2B5EF4-FFF2-40B4-BE49-F238E27FC236}">
                <a16:creationId xmlns:a16="http://schemas.microsoft.com/office/drawing/2014/main" id="{374DB54F-14D5-1F1D-3F3B-EB98312F4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Segnaposto note 2">
            <a:extLst>
              <a:ext uri="{FF2B5EF4-FFF2-40B4-BE49-F238E27FC236}">
                <a16:creationId xmlns:a16="http://schemas.microsoft.com/office/drawing/2014/main" id="{29AB5ABE-3E4A-0D23-8320-144C5B055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15076" name="Segnaposto numero diapositiva 3">
            <a:extLst>
              <a:ext uri="{FF2B5EF4-FFF2-40B4-BE49-F238E27FC236}">
                <a16:creationId xmlns:a16="http://schemas.microsoft.com/office/drawing/2014/main" id="{88F86132-A299-B3D3-0C37-E0B3A70F14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ABBBD1-B567-4EF7-BCD8-8C12AFBE4AAC}"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a:extLst>
              <a:ext uri="{FF2B5EF4-FFF2-40B4-BE49-F238E27FC236}">
                <a16:creationId xmlns:a16="http://schemas.microsoft.com/office/drawing/2014/main" id="{DF099122-5120-B5B7-5738-E1004473A7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40200C-7768-4DC3-8F4E-18CE4F7CF04B}" type="slidenum">
              <a:rPr lang="it-IT" altLang="en-US" smtClean="0">
                <a:solidFill>
                  <a:srgbClr val="000000"/>
                </a:solidFill>
                <a:latin typeface="Arial" panose="020B0604020202020204" pitchFamily="34" charset="0"/>
              </a:rPr>
              <a:pPr>
                <a:spcBef>
                  <a:spcPct val="0"/>
                </a:spcBef>
              </a:pPr>
              <a:t>121</a:t>
            </a:fld>
            <a:endParaRPr lang="it-IT" altLang="en-US">
              <a:solidFill>
                <a:srgbClr val="000000"/>
              </a:solidFill>
              <a:latin typeface="Arial" panose="020B0604020202020204" pitchFamily="34" charset="0"/>
            </a:endParaRPr>
          </a:p>
        </p:txBody>
      </p:sp>
      <p:sp>
        <p:nvSpPr>
          <p:cNvPr id="517123" name="Rectangle 2">
            <a:extLst>
              <a:ext uri="{FF2B5EF4-FFF2-40B4-BE49-F238E27FC236}">
                <a16:creationId xmlns:a16="http://schemas.microsoft.com/office/drawing/2014/main" id="{1B700BBF-784E-9E8E-9ACB-CC4DD32E4B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4" name="Rectangle 3">
            <a:extLst>
              <a:ext uri="{FF2B5EF4-FFF2-40B4-BE49-F238E27FC236}">
                <a16:creationId xmlns:a16="http://schemas.microsoft.com/office/drawing/2014/main" id="{E0043C56-8B38-83A4-FCA1-D8DA227470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moderne menschliche Gesellschaft wird nach den Autos aufgebaut und organisiert.</a:t>
            </a:r>
            <a:endParaRPr lang="it-CH" altLang="it-CH"/>
          </a:p>
          <a:p>
            <a:pPr eaLnBrk="1" hangingPunct="1">
              <a:spcBef>
                <a:spcPct val="0"/>
              </a:spcBef>
            </a:pPr>
            <a:endParaRPr lang="it-CH" altLang="it-CH"/>
          </a:p>
          <a:p>
            <a:pPr eaLnBrk="1" hangingPunct="1">
              <a:spcBef>
                <a:spcPct val="0"/>
              </a:spcBef>
            </a:pPr>
            <a:r>
              <a:rPr lang="it-CH" altLang="it-CH"/>
              <a:t>https://de.wikipedia.org/wiki/Parkhaus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egnaposto immagine diapositiva 1">
            <a:extLst>
              <a:ext uri="{FF2B5EF4-FFF2-40B4-BE49-F238E27FC236}">
                <a16:creationId xmlns:a16="http://schemas.microsoft.com/office/drawing/2014/main" id="{30BB536E-0D80-11C8-4D93-7BE3156EEC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1" name="Segnaposto note 2">
            <a:extLst>
              <a:ext uri="{FF2B5EF4-FFF2-40B4-BE49-F238E27FC236}">
                <a16:creationId xmlns:a16="http://schemas.microsoft.com/office/drawing/2014/main" id="{9749641E-0DDE-AF6E-C690-6A7C41D432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https://de.wikipedia.org/wiki/Autostadt</a:t>
            </a:r>
          </a:p>
          <a:p>
            <a:r>
              <a:rPr lang="it-CH" altLang="it-CH"/>
              <a:t>https://fr.wikipedia.org/wiki/Salon_de_l%27automobile_de_Gen%C3%A8ve</a:t>
            </a:r>
          </a:p>
          <a:p>
            <a:endParaRPr lang="it-CH" altLang="it-CH"/>
          </a:p>
        </p:txBody>
      </p:sp>
      <p:sp>
        <p:nvSpPr>
          <p:cNvPr id="519172" name="Segnaposto numero diapositiva 3">
            <a:extLst>
              <a:ext uri="{FF2B5EF4-FFF2-40B4-BE49-F238E27FC236}">
                <a16:creationId xmlns:a16="http://schemas.microsoft.com/office/drawing/2014/main" id="{4CD0E19C-A30D-C81E-66F1-5B8981BC9B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827E5B-A6C6-4B72-8A25-4EBE64D14268}"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egnaposto immagine diapositiva 1">
            <a:extLst>
              <a:ext uri="{FF2B5EF4-FFF2-40B4-BE49-F238E27FC236}">
                <a16:creationId xmlns:a16="http://schemas.microsoft.com/office/drawing/2014/main" id="{4E27729A-CE8B-BF0F-34EE-64F4FD7C23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Segnaposto note 2">
            <a:extLst>
              <a:ext uri="{FF2B5EF4-FFF2-40B4-BE49-F238E27FC236}">
                <a16:creationId xmlns:a16="http://schemas.microsoft.com/office/drawing/2014/main" id="{EE17305C-4BBC-C973-1BED-2F94F243C1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21220" name="Segnaposto numero diapositiva 3">
            <a:extLst>
              <a:ext uri="{FF2B5EF4-FFF2-40B4-BE49-F238E27FC236}">
                <a16:creationId xmlns:a16="http://schemas.microsoft.com/office/drawing/2014/main" id="{D33D54C8-C0BE-6BAB-927C-758C1E167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EBF910-B275-4EB0-9E06-85995FEF4F7E}"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5E09702C-4408-AD2F-A41D-74B6BE291F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304F1D-38AB-4E51-AAA6-B5A4A3A02C3A}" type="slidenum">
              <a:rPr lang="it-IT" altLang="en-US" smtClean="0">
                <a:solidFill>
                  <a:srgbClr val="000000"/>
                </a:solidFill>
                <a:latin typeface="Arial" panose="020B0604020202020204" pitchFamily="34" charset="0"/>
              </a:rPr>
              <a:pPr>
                <a:spcBef>
                  <a:spcPct val="0"/>
                </a:spcBef>
              </a:pPr>
              <a:t>124</a:t>
            </a:fld>
            <a:endParaRPr lang="it-IT" altLang="en-US">
              <a:solidFill>
                <a:srgbClr val="000000"/>
              </a:solidFill>
              <a:latin typeface="Arial" panose="020B0604020202020204" pitchFamily="34" charset="0"/>
            </a:endParaRPr>
          </a:p>
        </p:txBody>
      </p:sp>
      <p:sp>
        <p:nvSpPr>
          <p:cNvPr id="523267" name="Rectangle 2">
            <a:extLst>
              <a:ext uri="{FF2B5EF4-FFF2-40B4-BE49-F238E27FC236}">
                <a16:creationId xmlns:a16="http://schemas.microsoft.com/office/drawing/2014/main" id="{2F3C29AD-ED27-50C2-2AAD-690F8C8A39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8" name="Rectangle 3">
            <a:extLst>
              <a:ext uri="{FF2B5EF4-FFF2-40B4-BE49-F238E27FC236}">
                <a16:creationId xmlns:a16="http://schemas.microsoft.com/office/drawing/2014/main" id="{BCF91A3D-B782-A25C-990B-61402090D2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Fast jeder besitzt ein Auto.</a:t>
            </a:r>
          </a:p>
          <a:p>
            <a:pPr eaLnBrk="1" hangingPunct="1">
              <a:spcBef>
                <a:spcPct val="0"/>
              </a:spcBef>
            </a:pPr>
            <a:r>
              <a:rPr lang="de-DE" altLang="it-CH"/>
              <a:t>Heute ist das Auto ein gewöhnliches Konsumgut.</a:t>
            </a:r>
            <a:endParaRPr lang="it-CH" altLang="it-CH"/>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Segnaposto immagine diapositiva 1">
            <a:extLst>
              <a:ext uri="{FF2B5EF4-FFF2-40B4-BE49-F238E27FC236}">
                <a16:creationId xmlns:a16="http://schemas.microsoft.com/office/drawing/2014/main" id="{155A5030-2B7F-FD0F-7DB6-A9B33F976E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Segnaposto note 2">
            <a:extLst>
              <a:ext uri="{FF2B5EF4-FFF2-40B4-BE49-F238E27FC236}">
                <a16:creationId xmlns:a16="http://schemas.microsoft.com/office/drawing/2014/main" id="{4BF75DC6-E255-17F8-27C0-5E22D06610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CH"/>
          </a:p>
          <a:p>
            <a:r>
              <a:rPr lang="de-DE" altLang="it-CH"/>
              <a:t>Autos im Umlauf auf dem Planeten: insgesamt mehr als 1'000'000'000</a:t>
            </a:r>
          </a:p>
          <a:p>
            <a:r>
              <a:rPr lang="de-DE" altLang="it-CH"/>
              <a:t>-  250'000'000 allein in den USA  </a:t>
            </a:r>
          </a:p>
          <a:p>
            <a:r>
              <a:rPr lang="de-DE" altLang="it-CH"/>
              <a:t>- 100‘000‘000 in China, von denen 5‘000‘000 nur in Peking</a:t>
            </a:r>
          </a:p>
          <a:p>
            <a:endParaRPr lang="de-DE" altLang="it-CH"/>
          </a:p>
          <a:p>
            <a:r>
              <a:rPr lang="de-DE" altLang="it-CH"/>
              <a:t>Produzierte Autos im Jahr 2010 : 60'000'000 = 165‘000 pro Tag </a:t>
            </a:r>
          </a:p>
          <a:p>
            <a:r>
              <a:rPr lang="de-DE" altLang="it-CH"/>
              <a:t>in China werden 300 Modelle von 52 chinesischen Marken und 170 Modellen von 23 ausländischen Marken produziert</a:t>
            </a:r>
          </a:p>
          <a:p>
            <a:endParaRPr lang="de-DE" altLang="it-CH"/>
          </a:p>
          <a:p>
            <a:r>
              <a:rPr lang="de-DE" altLang="it-CH"/>
              <a:t> 1/4 der Autos werden in China produziert,</a:t>
            </a:r>
          </a:p>
          <a:p>
            <a:r>
              <a:rPr lang="de-DE" altLang="it-CH"/>
              <a:t> 1/2 der Autos werden in Südostasien produziert,</a:t>
            </a:r>
          </a:p>
          <a:p>
            <a:r>
              <a:rPr lang="de-DE" altLang="it-CH"/>
              <a:t> 1/3 der Autos werden in Europa produziert</a:t>
            </a:r>
          </a:p>
          <a:p>
            <a:endParaRPr lang="de-DE" altLang="it-CH"/>
          </a:p>
          <a:p>
            <a:r>
              <a:rPr lang="de-DE" altLang="it-CH"/>
              <a:t> In China gibt es 70 Autos pro 1000 Einwohner</a:t>
            </a:r>
          </a:p>
          <a:p>
            <a:r>
              <a:rPr lang="de-DE" altLang="it-CH"/>
              <a:t> In den G7-Ländern gibt es 700 Autos pro 1000 Einwohner</a:t>
            </a:r>
          </a:p>
          <a:p>
            <a:endParaRPr lang="de-DE" altLang="it-CH"/>
          </a:p>
          <a:p>
            <a:r>
              <a:rPr lang="de-DE" altLang="it-CH"/>
              <a:t>Quelle FuW, 03.11.‘12</a:t>
            </a:r>
          </a:p>
          <a:p>
            <a:endParaRPr lang="it-CH" altLang="it-CH"/>
          </a:p>
        </p:txBody>
      </p:sp>
      <p:sp>
        <p:nvSpPr>
          <p:cNvPr id="525316" name="Segnaposto numero diapositiva 3">
            <a:extLst>
              <a:ext uri="{FF2B5EF4-FFF2-40B4-BE49-F238E27FC236}">
                <a16:creationId xmlns:a16="http://schemas.microsoft.com/office/drawing/2014/main" id="{B9E5B432-AB1B-AE43-FB7A-DDA413505D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98086D-3A0E-4A7F-9902-A721E5659233}"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egnaposto immagine diapositiva 1">
            <a:extLst>
              <a:ext uri="{FF2B5EF4-FFF2-40B4-BE49-F238E27FC236}">
                <a16:creationId xmlns:a16="http://schemas.microsoft.com/office/drawing/2014/main" id="{782F684D-53E8-1C48-0C42-126D87E6C6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7" name="Segnaposto note 2">
            <a:extLst>
              <a:ext uri="{FF2B5EF4-FFF2-40B4-BE49-F238E27FC236}">
                <a16:creationId xmlns:a16="http://schemas.microsoft.com/office/drawing/2014/main" id="{F6E4C7DE-EF06-0E8C-23C9-D1FC5E650C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https://de.wikipedia.org/wiki/Autostadt</a:t>
            </a:r>
          </a:p>
          <a:p>
            <a:endParaRPr lang="it-CH" altLang="it-CH"/>
          </a:p>
        </p:txBody>
      </p:sp>
      <p:sp>
        <p:nvSpPr>
          <p:cNvPr id="528388" name="Segnaposto numero diapositiva 3">
            <a:extLst>
              <a:ext uri="{FF2B5EF4-FFF2-40B4-BE49-F238E27FC236}">
                <a16:creationId xmlns:a16="http://schemas.microsoft.com/office/drawing/2014/main" id="{CEADB314-44F4-C9E8-B7B9-0351D07AB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A4EC94-E812-4AC8-8EB7-2AC14603327C}" type="slidenum">
              <a:rPr lang="it-CH" altLang="en-US" smtClean="0"/>
              <a:pPr>
                <a:spcBef>
                  <a:spcPct val="0"/>
                </a:spcBef>
              </a:pPr>
              <a:t>127</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egnaposto immagine diapositiva 1">
            <a:extLst>
              <a:ext uri="{FF2B5EF4-FFF2-40B4-BE49-F238E27FC236}">
                <a16:creationId xmlns:a16="http://schemas.microsoft.com/office/drawing/2014/main" id="{0683C494-950D-71B1-0476-7C4F70CA6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Segnaposto note 2">
            <a:extLst>
              <a:ext uri="{FF2B5EF4-FFF2-40B4-BE49-F238E27FC236}">
                <a16:creationId xmlns:a16="http://schemas.microsoft.com/office/drawing/2014/main" id="{A54FD4BF-B27D-008D-01D9-E2AEB6CBA2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Eine schwer lösliche Straßenkreuzung...</a:t>
            </a:r>
          </a:p>
        </p:txBody>
      </p:sp>
      <p:sp>
        <p:nvSpPr>
          <p:cNvPr id="530436" name="Segnaposto numero diapositiva 3">
            <a:extLst>
              <a:ext uri="{FF2B5EF4-FFF2-40B4-BE49-F238E27FC236}">
                <a16:creationId xmlns:a16="http://schemas.microsoft.com/office/drawing/2014/main" id="{27E2AB00-B36E-22B9-8B15-9C729D12B1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4ACDE6-BC30-4517-A60B-575E97A4BF57}" type="slidenum">
              <a:rPr lang="it-CH" altLang="en-US" smtClean="0"/>
              <a:pPr>
                <a:spcBef>
                  <a:spcPct val="0"/>
                </a:spcBef>
              </a:pPr>
              <a:t>128</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egnaposto immagine diapositiva 1">
            <a:extLst>
              <a:ext uri="{FF2B5EF4-FFF2-40B4-BE49-F238E27FC236}">
                <a16:creationId xmlns:a16="http://schemas.microsoft.com/office/drawing/2014/main" id="{3FC2E1C6-C29F-E856-E4C6-F9C41EA3A6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Segnaposto note 2">
            <a:extLst>
              <a:ext uri="{FF2B5EF4-FFF2-40B4-BE49-F238E27FC236}">
                <a16:creationId xmlns:a16="http://schemas.microsoft.com/office/drawing/2014/main" id="{477A2BE4-41DF-91F3-D881-CCE0C9A7C5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32484" name="Segnaposto numero diapositiva 3">
            <a:extLst>
              <a:ext uri="{FF2B5EF4-FFF2-40B4-BE49-F238E27FC236}">
                <a16:creationId xmlns:a16="http://schemas.microsoft.com/office/drawing/2014/main" id="{5A818D5C-3D9D-0179-5036-66AFD2AD2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930DAA-947E-4572-A3F5-5B2843347314}" type="slidenum">
              <a:rPr lang="it-CH" altLang="en-US" smtClean="0"/>
              <a:pPr>
                <a:spcBef>
                  <a:spcPct val="0"/>
                </a:spcBef>
              </a:pPr>
              <a:t>129</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Image Placeholder 1">
            <a:extLst>
              <a:ext uri="{FF2B5EF4-FFF2-40B4-BE49-F238E27FC236}">
                <a16:creationId xmlns:a16="http://schemas.microsoft.com/office/drawing/2014/main" id="{28098199-B5BB-1FB7-589B-DEAD6EA4B4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a:extLst>
              <a:ext uri="{FF2B5EF4-FFF2-40B4-BE49-F238E27FC236}">
                <a16:creationId xmlns:a16="http://schemas.microsoft.com/office/drawing/2014/main" id="{27413E17-5439-8626-2DD3-3B5022482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https://de.wikipedia.org/wiki/Markts%C3%A4ttigung#Markts.C3.A4ttigung</a:t>
            </a:r>
          </a:p>
          <a:p>
            <a:pPr eaLnBrk="1" hangingPunct="1">
              <a:spcBef>
                <a:spcPct val="0"/>
              </a:spcBef>
            </a:pPr>
            <a:endParaRPr lang="it-CH" altLang="it-CH"/>
          </a:p>
        </p:txBody>
      </p:sp>
      <p:sp>
        <p:nvSpPr>
          <p:cNvPr id="534532" name="Slide Number Placeholder 3">
            <a:extLst>
              <a:ext uri="{FF2B5EF4-FFF2-40B4-BE49-F238E27FC236}">
                <a16:creationId xmlns:a16="http://schemas.microsoft.com/office/drawing/2014/main" id="{A7560047-1C80-A18E-0AE8-3FCD388736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705B1D-6417-4D89-B2B7-786F0C2EF1C9}" type="slidenum">
              <a:rPr lang="it-IT" altLang="en-US" smtClean="0">
                <a:solidFill>
                  <a:srgbClr val="000000"/>
                </a:solidFill>
                <a:latin typeface="Arial" panose="020B0604020202020204" pitchFamily="34" charset="0"/>
              </a:rPr>
              <a:pPr>
                <a:spcBef>
                  <a:spcPct val="0"/>
                </a:spcBef>
              </a:pPr>
              <a:t>130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247463E6-9D57-9411-A878-778970F1B2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9B4396-2EDE-4D28-9358-E1A47A2D6055}" type="slidenum">
              <a:rPr lang="it-IT" altLang="en-US" smtClean="0">
                <a:solidFill>
                  <a:srgbClr val="000000"/>
                </a:solidFill>
                <a:latin typeface="Arial" panose="020B0604020202020204" pitchFamily="34" charset="0"/>
              </a:rPr>
              <a:pPr>
                <a:spcBef>
                  <a:spcPct val="0"/>
                </a:spcBef>
              </a:pPr>
              <a:t>13</a:t>
            </a:fld>
            <a:endParaRPr lang="it-IT" altLang="en-US">
              <a:solidFill>
                <a:srgbClr val="000000"/>
              </a:solidFill>
              <a:latin typeface="Arial" panose="020B0604020202020204" pitchFamily="34" charset="0"/>
            </a:endParaRPr>
          </a:p>
        </p:txBody>
      </p:sp>
      <p:sp>
        <p:nvSpPr>
          <p:cNvPr id="295939" name="Rectangle 2">
            <a:extLst>
              <a:ext uri="{FF2B5EF4-FFF2-40B4-BE49-F238E27FC236}">
                <a16:creationId xmlns:a16="http://schemas.microsoft.com/office/drawing/2014/main" id="{A6D0E252-56EB-E100-EA34-2D9028DB4C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a:extLst>
              <a:ext uri="{FF2B5EF4-FFF2-40B4-BE49-F238E27FC236}">
                <a16:creationId xmlns:a16="http://schemas.microsoft.com/office/drawing/2014/main" id="{422E6343-6E53-E05A-3570-2787E9AAC9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den ersten Industrieanlagen gibt es viele Arbeiter/innen und die Arbeitsbedingungen sind  beschwerlich.</a:t>
            </a:r>
            <a:endParaRPr lang="it-IT" altLang="it-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190CEE36-7BEA-115F-830D-A6F3EA950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AA351-1F13-4250-B79C-CE26EEF50992}" type="slidenum">
              <a:rPr lang="it-IT" altLang="en-US" smtClean="0">
                <a:solidFill>
                  <a:srgbClr val="000000"/>
                </a:solidFill>
                <a:latin typeface="Arial" panose="020B0604020202020204" pitchFamily="34" charset="0"/>
              </a:rPr>
              <a:pPr>
                <a:spcBef>
                  <a:spcPct val="0"/>
                </a:spcBef>
              </a:pPr>
              <a:t>131</a:t>
            </a:fld>
            <a:endParaRPr lang="it-IT" altLang="en-US">
              <a:solidFill>
                <a:srgbClr val="000000"/>
              </a:solidFill>
              <a:latin typeface="Arial" panose="020B0604020202020204" pitchFamily="34" charset="0"/>
            </a:endParaRPr>
          </a:p>
        </p:txBody>
      </p:sp>
      <p:sp>
        <p:nvSpPr>
          <p:cNvPr id="536579" name="Rectangle 2">
            <a:extLst>
              <a:ext uri="{FF2B5EF4-FFF2-40B4-BE49-F238E27FC236}">
                <a16:creationId xmlns:a16="http://schemas.microsoft.com/office/drawing/2014/main" id="{76C63DEB-DA46-67E9-3D79-53FC2D348E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80" name="Rectangle 3">
            <a:extLst>
              <a:ext uri="{FF2B5EF4-FFF2-40B4-BE49-F238E27FC236}">
                <a16:creationId xmlns:a16="http://schemas.microsoft.com/office/drawing/2014/main" id="{AD40AE7D-4C70-484C-F61A-2BD9F4B381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Das Geschäft mit Autos ist vorbei.</a:t>
            </a:r>
          </a:p>
          <a:p>
            <a:pPr eaLnBrk="1" hangingPunct="1">
              <a:spcBef>
                <a:spcPct val="0"/>
              </a:spcBef>
            </a:pPr>
            <a:endParaRPr lang="de-DE" altLang="it-CH"/>
          </a:p>
          <a:p>
            <a:pPr eaLnBrk="1" hangingPunct="1">
              <a:spcBef>
                <a:spcPct val="0"/>
              </a:spcBef>
            </a:pPr>
            <a:r>
              <a:rPr lang="de-DE" altLang="it-CH"/>
              <a:t>https://en.wikipedia.org/wiki/American_car_bailout</a:t>
            </a:r>
          </a:p>
          <a:p>
            <a:pPr eaLnBrk="1" hangingPunct="1">
              <a:spcBef>
                <a:spcPct val="0"/>
              </a:spcBef>
            </a:pPr>
            <a:endParaRPr lang="de-DE" altLang="it-CH"/>
          </a:p>
          <a:p>
            <a:pPr eaLnBrk="1" hangingPunct="1">
              <a:spcBef>
                <a:spcPct val="0"/>
              </a:spcBef>
            </a:pPr>
            <a:r>
              <a:rPr lang="de-DE" altLang="it-CH"/>
              <a:t> </a:t>
            </a:r>
            <a:endParaRPr lang="it-CH" altLang="it-CH"/>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Image Placeholder 1">
            <a:extLst>
              <a:ext uri="{FF2B5EF4-FFF2-40B4-BE49-F238E27FC236}">
                <a16:creationId xmlns:a16="http://schemas.microsoft.com/office/drawing/2014/main" id="{453E8D97-D959-2A21-F46B-043EA7447B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Notes Placeholder 2">
            <a:extLst>
              <a:ext uri="{FF2B5EF4-FFF2-40B4-BE49-F238E27FC236}">
                <a16:creationId xmlns:a16="http://schemas.microsoft.com/office/drawing/2014/main" id="{CCFAA9FA-5F4E-45EF-6BD4-F538B8959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Oefters sind es nicht die Inhaber oder die Kapitalisten die das Geschäft auflösen sondern die Behörden auf Verlangen der Gläubiger.</a:t>
            </a:r>
          </a:p>
          <a:p>
            <a:pPr eaLnBrk="1" hangingPunct="1">
              <a:spcBef>
                <a:spcPct val="0"/>
              </a:spcBef>
            </a:pPr>
            <a:endParaRPr lang="it-CH" altLang="it-CH"/>
          </a:p>
          <a:p>
            <a:pPr eaLnBrk="1" hangingPunct="1">
              <a:spcBef>
                <a:spcPct val="0"/>
              </a:spcBef>
            </a:pPr>
            <a:r>
              <a:rPr lang="it-IT" altLang="it-CH">
                <a:solidFill>
                  <a:srgbClr val="000000"/>
                </a:solidFill>
              </a:rPr>
              <a:t>https://fr.wikipedia.org/wiki/Fermeture_de_l%27usine_Renault_%C3%A0_Vilvoorde</a:t>
            </a:r>
          </a:p>
          <a:p>
            <a:pPr eaLnBrk="1" hangingPunct="1">
              <a:spcBef>
                <a:spcPct val="0"/>
              </a:spcBef>
            </a:pPr>
            <a:endParaRPr lang="it-IT" altLang="it-CH"/>
          </a:p>
        </p:txBody>
      </p:sp>
      <p:sp>
        <p:nvSpPr>
          <p:cNvPr id="538628" name="Slide Number Placeholder 3">
            <a:extLst>
              <a:ext uri="{FF2B5EF4-FFF2-40B4-BE49-F238E27FC236}">
                <a16:creationId xmlns:a16="http://schemas.microsoft.com/office/drawing/2014/main" id="{9F113CCE-1A73-25CC-AC3C-A6DD32E1C5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F5DFA7-01A4-46C1-B8C3-F4156081E72E}" type="slidenum">
              <a:rPr lang="it-IT" altLang="en-US" smtClean="0">
                <a:solidFill>
                  <a:srgbClr val="000000"/>
                </a:solidFill>
                <a:latin typeface="Arial" panose="020B0604020202020204" pitchFamily="34" charset="0"/>
              </a:rPr>
              <a:pPr>
                <a:spcBef>
                  <a:spcPct val="0"/>
                </a:spcBef>
              </a:pPr>
              <a:t>132</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a:extLst>
              <a:ext uri="{FF2B5EF4-FFF2-40B4-BE49-F238E27FC236}">
                <a16:creationId xmlns:a16="http://schemas.microsoft.com/office/drawing/2014/main" id="{09ECA4A6-FFD5-AA6F-B24D-8E0A2CE502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97AAA-E2FC-4E71-B823-8E053C626B2D}" type="slidenum">
              <a:rPr lang="it-IT" altLang="en-US" smtClean="0">
                <a:solidFill>
                  <a:srgbClr val="000000"/>
                </a:solidFill>
                <a:latin typeface="Arial" panose="020B0604020202020204" pitchFamily="34" charset="0"/>
              </a:rPr>
              <a:pPr>
                <a:spcBef>
                  <a:spcPct val="0"/>
                </a:spcBef>
              </a:pPr>
              <a:t>133</a:t>
            </a:fld>
            <a:endParaRPr lang="it-IT" altLang="en-US">
              <a:solidFill>
                <a:srgbClr val="000000"/>
              </a:solidFill>
              <a:latin typeface="Arial" panose="020B0604020202020204" pitchFamily="34" charset="0"/>
            </a:endParaRPr>
          </a:p>
        </p:txBody>
      </p:sp>
      <p:sp>
        <p:nvSpPr>
          <p:cNvPr id="540675" name="Rectangle 2">
            <a:extLst>
              <a:ext uri="{FF2B5EF4-FFF2-40B4-BE49-F238E27FC236}">
                <a16:creationId xmlns:a16="http://schemas.microsoft.com/office/drawing/2014/main" id="{DF85F905-7A34-9D3E-CE5E-7CC6EFF8E4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6" name="Rectangle 3">
            <a:extLst>
              <a:ext uri="{FF2B5EF4-FFF2-40B4-BE49-F238E27FC236}">
                <a16:creationId xmlns:a16="http://schemas.microsoft.com/office/drawing/2014/main" id="{15BF4E25-8882-5F56-6423-5AE98AA087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Durch die Üeberproduktion ist der Markt gesättigt. Alle haben jetzt ein Auto, oder sogar zwei oder drei. Die Verkäufer können die Autos nicht mehr verkaufen = es wird nicht mehr kassiert / es wird nichts mehr verdient.</a:t>
            </a:r>
          </a:p>
          <a:p>
            <a:pPr eaLnBrk="1" hangingPunct="1">
              <a:spcBef>
                <a:spcPct val="0"/>
              </a:spcBef>
            </a:pPr>
            <a:r>
              <a:rPr lang="fr-CH" altLang="it-CH"/>
              <a:t>Langsam werden die Werke und die Fabriken geschlossen, die Mitarbeiter werden entlassen und sind arbeitslos.</a:t>
            </a:r>
          </a:p>
          <a:p>
            <a:pPr eaLnBrk="1" hangingPunct="1">
              <a:spcBef>
                <a:spcPct val="0"/>
              </a:spcBef>
            </a:pPr>
            <a:endParaRPr lang="fr-CH" altLang="it-CH"/>
          </a:p>
          <a:p>
            <a:pPr eaLnBrk="1" hangingPunct="1">
              <a:spcBef>
                <a:spcPct val="0"/>
              </a:spcBef>
            </a:pPr>
            <a:r>
              <a:rPr lang="it-IT" altLang="it-CH">
                <a:solidFill>
                  <a:srgbClr val="000000"/>
                </a:solidFill>
              </a:rPr>
              <a:t>https://de.wikipedia.org/wiki/Arbeitslosigkeit</a:t>
            </a:r>
          </a:p>
          <a:p>
            <a:pPr eaLnBrk="1" hangingPunct="1">
              <a:spcBef>
                <a:spcPct val="0"/>
              </a:spcBef>
            </a:pPr>
            <a:r>
              <a:rPr lang="it-IT" altLang="it-CH">
                <a:solidFill>
                  <a:srgbClr val="000000"/>
                </a:solidFill>
              </a:rPr>
              <a:t>http://www.abc.net.au/news/2013-05-23/ford-closure-sends-shockwave-through-manufacturing-industry/4708584</a:t>
            </a:r>
          </a:p>
          <a:p>
            <a:pPr eaLnBrk="1" hangingPunct="1">
              <a:spcBef>
                <a:spcPct val="0"/>
              </a:spcBef>
            </a:pPr>
            <a:r>
              <a:rPr lang="it-IT" altLang="it-CH">
                <a:solidFill>
                  <a:srgbClr val="000000"/>
                </a:solidFill>
              </a:rPr>
              <a:t>http://www.pressherald.com/2014/10/01/verso-paper-to-close-bucksport-mill-displacing-500-workers/</a:t>
            </a:r>
          </a:p>
          <a:p>
            <a:pPr eaLnBrk="1" hangingPunct="1">
              <a:spcBef>
                <a:spcPct val="0"/>
              </a:spcBef>
            </a:pPr>
            <a:r>
              <a:rPr lang="it-IT" altLang="it-CH">
                <a:solidFill>
                  <a:srgbClr val="000000"/>
                </a:solidFill>
              </a:rPr>
              <a:t>http://www.nidirect.gov.uk/unfair-dismissal</a:t>
            </a:r>
          </a:p>
          <a:p>
            <a:pPr eaLnBrk="1" hangingPunct="1">
              <a:spcBef>
                <a:spcPct val="0"/>
              </a:spcBef>
            </a:pPr>
            <a:r>
              <a:rPr lang="it-IT" altLang="it-CH">
                <a:solidFill>
                  <a:srgbClr val="000000"/>
                </a:solidFill>
              </a:rPr>
              <a:t>https://en.wikipedia.org/wiki/Effects_of_the_2008%E2%80%9310_automotive_industry_crisis_on_the_United_States#Production_capacity:_factory_closings</a:t>
            </a:r>
          </a:p>
          <a:p>
            <a:pPr eaLnBrk="1" hangingPunct="1">
              <a:spcBef>
                <a:spcPct val="0"/>
              </a:spcBef>
            </a:pPr>
            <a:r>
              <a:rPr lang="it-IT" altLang="it-CH">
                <a:solidFill>
                  <a:srgbClr val="000000"/>
                </a:solidFill>
              </a:rPr>
              <a:t>https://fr.wikipedia.org/wiki/Chomage</a:t>
            </a:r>
          </a:p>
          <a:p>
            <a:pPr eaLnBrk="1" hangingPunct="1">
              <a:spcBef>
                <a:spcPct val="0"/>
              </a:spcBef>
            </a:pPr>
            <a:endParaRPr lang="it-IT" altLang="it-CH"/>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EDA213C0-A475-A23E-1353-418DC4D1C2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244861-308C-4593-82FA-3B4343446CA4}" type="slidenum">
              <a:rPr lang="it-IT" altLang="en-US" smtClean="0">
                <a:solidFill>
                  <a:srgbClr val="000000"/>
                </a:solidFill>
                <a:latin typeface="Arial" panose="020B0604020202020204" pitchFamily="34" charset="0"/>
              </a:rPr>
              <a:pPr>
                <a:spcBef>
                  <a:spcPct val="0"/>
                </a:spcBef>
              </a:pPr>
              <a:t>134</a:t>
            </a:fld>
            <a:endParaRPr lang="it-IT" altLang="en-US">
              <a:solidFill>
                <a:srgbClr val="000000"/>
              </a:solidFill>
              <a:latin typeface="Arial" panose="020B0604020202020204" pitchFamily="34" charset="0"/>
            </a:endParaRPr>
          </a:p>
        </p:txBody>
      </p:sp>
      <p:sp>
        <p:nvSpPr>
          <p:cNvPr id="542723" name="Rectangle 2">
            <a:extLst>
              <a:ext uri="{FF2B5EF4-FFF2-40B4-BE49-F238E27FC236}">
                <a16:creationId xmlns:a16="http://schemas.microsoft.com/office/drawing/2014/main" id="{4BA8F04A-CBFB-4279-167F-7A501400D6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7C982E70-7CAE-9099-8C57-2F7612E003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Wegen der Sättigung der Märkte, bleiben viele Güter unverkauft und die Lager sind überfüllt.</a:t>
            </a:r>
          </a:p>
          <a:p>
            <a:pPr eaLnBrk="1" hangingPunct="1">
              <a:spcBef>
                <a:spcPct val="0"/>
              </a:spcBef>
            </a:pPr>
            <a:endParaRPr lang="fr-CH" altLang="it-CH"/>
          </a:p>
          <a:p>
            <a:pPr eaLnBrk="1" hangingPunct="1">
              <a:spcBef>
                <a:spcPct val="0"/>
              </a:spcBef>
            </a:pPr>
            <a:r>
              <a:rPr lang="it-IT" altLang="it-CH"/>
              <a:t>https://en.wikipedia.org/wiki/Consignment_agreement</a:t>
            </a:r>
          </a:p>
          <a:p>
            <a:pPr eaLnBrk="1" hangingPunct="1">
              <a:spcBef>
                <a:spcPct val="0"/>
              </a:spcBef>
            </a:pPr>
            <a:r>
              <a:rPr lang="it-IT" altLang="it-CH"/>
              <a:t>https://www.curioctopus.it/read/9008/dove-finiscono-le-auto-invendute-ecco-le-impressionanti-immagini-dei-cimiteri-di-macchine</a:t>
            </a:r>
          </a:p>
          <a:p>
            <a:pPr eaLnBrk="1" hangingPunct="1">
              <a:spcBef>
                <a:spcPct val="0"/>
              </a:spcBef>
            </a:pPr>
            <a:endParaRPr lang="it-IT" altLang="it-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CB0208E6-3EF5-FCC6-531F-DA4B6A671E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926D44-599C-4F83-A7F5-E52D7B76DF6C}" type="slidenum">
              <a:rPr lang="it-IT" altLang="en-US" smtClean="0">
                <a:solidFill>
                  <a:srgbClr val="000000"/>
                </a:solidFill>
                <a:latin typeface="Arial" panose="020B0604020202020204" pitchFamily="34" charset="0"/>
              </a:rPr>
              <a:pPr>
                <a:spcBef>
                  <a:spcPct val="0"/>
                </a:spcBef>
              </a:pPr>
              <a:t>135</a:t>
            </a:fld>
            <a:endParaRPr lang="it-IT" altLang="en-US">
              <a:solidFill>
                <a:srgbClr val="000000"/>
              </a:solidFill>
              <a:latin typeface="Arial" panose="020B0604020202020204" pitchFamily="34" charset="0"/>
            </a:endParaRPr>
          </a:p>
        </p:txBody>
      </p:sp>
      <p:sp>
        <p:nvSpPr>
          <p:cNvPr id="544771" name="Rectangle 2">
            <a:extLst>
              <a:ext uri="{FF2B5EF4-FFF2-40B4-BE49-F238E27FC236}">
                <a16:creationId xmlns:a16="http://schemas.microsoft.com/office/drawing/2014/main" id="{B2D8B3BD-C276-F5E4-49FC-56301C032B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63A8CE53-E5AD-0586-9CFF-434951766E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Ein von Marx entdeckter Widerspruch:</a:t>
            </a:r>
          </a:p>
          <a:p>
            <a:pPr eaLnBrk="1" hangingPunct="1">
              <a:spcBef>
                <a:spcPct val="0"/>
              </a:spcBef>
            </a:pPr>
            <a:r>
              <a:rPr lang="de-DE" altLang="it-CH"/>
              <a:t>Das kapitalistische System ist einer der großen von Menschen geschaffenen Überstrukturen. Diese Überstrukturen sind dann über alle Maßen gewachsen, autonom geworden und der Kontrolle der Menschen entkommen. Die Individuen vertrauen diesen Systemen sogar die Befriedigung ihrer Bedürfnisse an. Diese Überstrukturen unterwerfen und verhängen die Menschen mit ihre strengen Regeln, bis sie selbst die Menschen und sogar sich selbst vernichten. Folglich ist das kapitalistische System auf lange Sicht NICHT nachhaltig.</a:t>
            </a:r>
          </a:p>
          <a:p>
            <a:pPr eaLnBrk="1" hangingPunct="1">
              <a:spcBef>
                <a:spcPct val="0"/>
              </a:spcBef>
            </a:pPr>
            <a:endParaRPr lang="it-CH" altLang="it-CH"/>
          </a:p>
          <a:p>
            <a:pPr eaLnBrk="1" hangingPunct="1">
              <a:spcBef>
                <a:spcPct val="0"/>
              </a:spcBef>
            </a:pPr>
            <a:r>
              <a:rPr lang="it-CH" altLang="it-CH"/>
              <a:t>http://www.oxfam.org/en/pressroom/pressrelease/2014-01-20/rigged-rules-mean-economic-growth-increasingly-winner-takes-all-for-rich-elites</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698F7DA6-EBCA-0FCD-1EC7-EAC0755F79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81761B-3483-4F06-AC7A-E7035A4FC455}" type="slidenum">
              <a:rPr lang="it-IT" altLang="en-US" smtClean="0">
                <a:solidFill>
                  <a:srgbClr val="000000"/>
                </a:solidFill>
                <a:latin typeface="Arial" panose="020B0604020202020204" pitchFamily="34" charset="0"/>
              </a:rPr>
              <a:pPr>
                <a:spcBef>
                  <a:spcPct val="0"/>
                </a:spcBef>
              </a:pPr>
              <a:t>136</a:t>
            </a:fld>
            <a:endParaRPr lang="it-IT" altLang="en-US">
              <a:solidFill>
                <a:srgbClr val="000000"/>
              </a:solidFill>
              <a:latin typeface="Arial" panose="020B0604020202020204" pitchFamily="34" charset="0"/>
            </a:endParaRPr>
          </a:p>
        </p:txBody>
      </p:sp>
      <p:sp>
        <p:nvSpPr>
          <p:cNvPr id="546819" name="Rectangle 2">
            <a:extLst>
              <a:ext uri="{FF2B5EF4-FFF2-40B4-BE49-F238E27FC236}">
                <a16:creationId xmlns:a16="http://schemas.microsoft.com/office/drawing/2014/main" id="{4B383EA0-DF67-E63F-576D-D8BA74DEBA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20" name="Rectangle 3">
            <a:extLst>
              <a:ext uri="{FF2B5EF4-FFF2-40B4-BE49-F238E27FC236}">
                <a16:creationId xmlns:a16="http://schemas.microsoft.com/office/drawing/2014/main" id="{6A921495-8882-54CD-DCB1-E4F42464D2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ungerechte Verteilung des Reichtums</a:t>
            </a:r>
          </a:p>
          <a:p>
            <a:pPr eaLnBrk="1" hangingPunct="1">
              <a:spcBef>
                <a:spcPct val="0"/>
              </a:spcBef>
            </a:pPr>
            <a:endParaRPr lang="fr-CH" altLang="it-CH"/>
          </a:p>
          <a:p>
            <a:pPr eaLnBrk="1" hangingPunct="1">
              <a:spcBef>
                <a:spcPct val="0"/>
              </a:spcBef>
            </a:pPr>
            <a:r>
              <a:rPr lang="de-DE" altLang="it-CH"/>
              <a:t>Der Gini Koeffizient stellt die Verteilung des Reichtums dar. Die besten Länder haben ein Verhältnis von etwa 25 (Dänemark, Japan, Schweden, Norwegen), während die schlimmsten einen Koeffizienten von 60 aufweisen (Seychellen, Komoren, Namibia, Südafrika, Botswana, Haiti, Angola, usw.). Die Schweiz, Italien usw. sind im Durchschnitt. Die USA stehen über dem Durchschnitt, Tendenz steigend.</a:t>
            </a:r>
          </a:p>
          <a:p>
            <a:pPr eaLnBrk="1" hangingPunct="1">
              <a:spcBef>
                <a:spcPct val="0"/>
              </a:spcBef>
            </a:pPr>
            <a:endParaRPr lang="de-DE" altLang="it-CH"/>
          </a:p>
          <a:p>
            <a:pPr eaLnBrk="1" hangingPunct="1">
              <a:spcBef>
                <a:spcPct val="0"/>
              </a:spcBef>
            </a:pPr>
            <a:r>
              <a:rPr lang="it-IT" altLang="it-CH"/>
              <a:t>https://de.wikipedia.org/wiki/Gini-Koeffizient</a:t>
            </a:r>
          </a:p>
          <a:p>
            <a:pPr eaLnBrk="1" hangingPunct="1">
              <a:spcBef>
                <a:spcPct val="0"/>
              </a:spcBef>
            </a:pPr>
            <a:r>
              <a:rPr lang="it-IT" altLang="it-CH"/>
              <a:t>http://www.indexmundi.com/facts/indicators/SI.POV.GINI/rankings</a:t>
            </a:r>
          </a:p>
          <a:p>
            <a:pPr eaLnBrk="1" hangingPunct="1">
              <a:spcBef>
                <a:spcPct val="0"/>
              </a:spcBef>
            </a:pPr>
            <a:r>
              <a:rPr lang="it-IT" altLang="it-CH"/>
              <a:t>https://de.wikipedia.org/wiki/Bruttoinlandsprodukt</a:t>
            </a:r>
          </a:p>
          <a:p>
            <a:pPr eaLnBrk="1" hangingPunct="1">
              <a:spcBef>
                <a:spcPct val="0"/>
              </a:spcBef>
            </a:pPr>
            <a:endParaRPr lang="it-IT" altLang="it-CH"/>
          </a:p>
          <a:p>
            <a:pPr eaLnBrk="1" hangingPunct="1">
              <a:spcBef>
                <a:spcPct val="0"/>
              </a:spcBef>
            </a:pPr>
            <a:r>
              <a:rPr lang="it-IT" altLang="it-CH"/>
              <a:t>https://de.wikipedia.org/wiki/Michael_Parenti</a:t>
            </a:r>
          </a:p>
          <a:p>
            <a:pPr eaLnBrk="1" hangingPunct="1">
              <a:spcBef>
                <a:spcPct val="0"/>
              </a:spcBef>
            </a:pPr>
            <a:r>
              <a:rPr lang="it-IT" altLang="it-CH"/>
              <a:t>https://de.wikipedia.org/wiki/Joseph_E._Stiglitz</a:t>
            </a:r>
          </a:p>
          <a:p>
            <a:pPr eaLnBrk="1" hangingPunct="1">
              <a:spcBef>
                <a:spcPct val="0"/>
              </a:spcBef>
            </a:pPr>
            <a:endParaRPr lang="it-IT" altLang="it-CH"/>
          </a:p>
          <a:p>
            <a:pPr eaLnBrk="1" hangingPunct="1">
              <a:spcBef>
                <a:spcPct val="0"/>
              </a:spcBef>
            </a:pPr>
            <a:r>
              <a:rPr lang="it-IT" altLang="it-CH"/>
              <a:t>https://de.wikipedia.org/wiki/Human_Development_Index</a:t>
            </a:r>
          </a:p>
          <a:p>
            <a:pPr eaLnBrk="1" hangingPunct="1">
              <a:spcBef>
                <a:spcPct val="0"/>
              </a:spcBef>
            </a:pPr>
            <a:endParaRPr lang="it-IT" altLang="it-CH"/>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Segnaposto immagine diapositiva 1">
            <a:extLst>
              <a:ext uri="{FF2B5EF4-FFF2-40B4-BE49-F238E27FC236}">
                <a16:creationId xmlns:a16="http://schemas.microsoft.com/office/drawing/2014/main" id="{91F4D882-4266-2395-03F3-B77AE939EB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Segnaposto note 2">
            <a:extLst>
              <a:ext uri="{FF2B5EF4-FFF2-40B4-BE49-F238E27FC236}">
                <a16:creationId xmlns:a16="http://schemas.microsoft.com/office/drawing/2014/main" id="{A4821161-E923-C2E8-02B2-94BF39342C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Das meiste Reichtum der Erde wird von wenigen Superreichen gehalten.</a:t>
            </a:r>
          </a:p>
          <a:p>
            <a:endParaRPr lang="de-DE" altLang="it-CH"/>
          </a:p>
          <a:p>
            <a:r>
              <a:rPr lang="de-DE" altLang="it-CH"/>
              <a:t>http://www.blick.ch/news/schweiz/neue-studie-der-credit-suisse-1-prozent-der-schweizer-besitzt-mehr-vermoegen-als-die-restlichen-99-id64125.html</a:t>
            </a:r>
          </a:p>
          <a:p>
            <a:endParaRPr lang="de-DE" altLang="it-CH"/>
          </a:p>
          <a:p>
            <a:r>
              <a:rPr lang="de-DE" altLang="it-CH"/>
              <a:t>Thomas Piketty : Das kapital im 21. Jahrhundert</a:t>
            </a:r>
          </a:p>
          <a:p>
            <a:r>
              <a:rPr lang="de-DE" altLang="it-CH"/>
              <a:t>http://de.wikipedia.org/wiki/Das_Kapital_im_21._Jahrhundert</a:t>
            </a:r>
          </a:p>
          <a:p>
            <a:endParaRPr lang="it-CH" altLang="it-CH"/>
          </a:p>
        </p:txBody>
      </p:sp>
      <p:sp>
        <p:nvSpPr>
          <p:cNvPr id="548868" name="Segnaposto numero diapositiva 3">
            <a:extLst>
              <a:ext uri="{FF2B5EF4-FFF2-40B4-BE49-F238E27FC236}">
                <a16:creationId xmlns:a16="http://schemas.microsoft.com/office/drawing/2014/main" id="{86925822-A304-636E-F6E6-850C2CD7CC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EA180F-1DCA-4CD5-BCD3-F1D2946F5B3C}" type="slidenum">
              <a:rPr lang="it-CH" altLang="en-US" smtClean="0"/>
              <a:pPr>
                <a:spcBef>
                  <a:spcPct val="0"/>
                </a:spcBef>
              </a:pPr>
              <a:t>137</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9B4A1F58-CC6B-18F0-9379-B6CAAE6871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4F60E650-CDC2-4618-6CAD-083157EDEA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Huffington Post  Nicole Hardesty   First Posted: 10/18/10 04:58 PM ET   Updated: 05/25/11 07:05 PM ET</a:t>
            </a:r>
          </a:p>
          <a:p>
            <a:r>
              <a:rPr lang="en-US" altLang="it-CH"/>
              <a:t>America's Poor: Where Poverty Is Rising In America (INFOGRAPHIC)</a:t>
            </a:r>
          </a:p>
          <a:p>
            <a:r>
              <a:rPr lang="en-US" altLang="it-CH"/>
              <a:t>http://www.huffingtonpost.com/2010/10/18/americas-poor-a-regional-look_n_766852.html</a:t>
            </a:r>
          </a:p>
          <a:p>
            <a:endParaRPr lang="it-CH" altLang="it-CH"/>
          </a:p>
          <a:p>
            <a:r>
              <a:rPr lang="it-CH" altLang="it-CH"/>
              <a:t>Also:</a:t>
            </a:r>
          </a:p>
          <a:p>
            <a:r>
              <a:rPr lang="it-CH" altLang="it-CH"/>
              <a:t>http://www.huffingtonpost.com/tag/federal-poverty-line</a:t>
            </a:r>
          </a:p>
        </p:txBody>
      </p:sp>
      <p:sp>
        <p:nvSpPr>
          <p:cNvPr id="550916" name="Segnaposto numero diapositiva 3">
            <a:extLst>
              <a:ext uri="{FF2B5EF4-FFF2-40B4-BE49-F238E27FC236}">
                <a16:creationId xmlns:a16="http://schemas.microsoft.com/office/drawing/2014/main" id="{95161B61-E2D4-533D-0EBD-4347BF0444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AC59B6-83C4-42F6-B29F-DAF1EDD4B4B2}" type="slidenum">
              <a:rPr lang="it-CH" altLang="en-US" smtClean="0">
                <a:solidFill>
                  <a:srgbClr val="000000"/>
                </a:solidFill>
              </a:rPr>
              <a:pPr>
                <a:spcBef>
                  <a:spcPct val="0"/>
                </a:spcBef>
              </a:pPr>
              <a:t>138</a:t>
            </a:fld>
            <a:endParaRPr lang="it-CH" altLang="en-US">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egnaposto immagine diapositiva 1">
            <a:extLst>
              <a:ext uri="{FF2B5EF4-FFF2-40B4-BE49-F238E27FC236}">
                <a16:creationId xmlns:a16="http://schemas.microsoft.com/office/drawing/2014/main" id="{2FDC0A99-6EA2-1500-7C1E-D3D0D17E19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Segnaposto note 2">
            <a:extLst>
              <a:ext uri="{FF2B5EF4-FFF2-40B4-BE49-F238E27FC236}">
                <a16:creationId xmlns:a16="http://schemas.microsoft.com/office/drawing/2014/main" id="{29D3E14D-E59B-41F0-FB9D-82679D7714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http://www.oxfam.org/en/pressroom/pressrelease/2014-01-20/rigged-rules-mean-economic-growth-increasingly-winner-takes-all-for-rich-elites</a:t>
            </a:r>
          </a:p>
          <a:p>
            <a:endParaRPr lang="it-CH" altLang="it-CH"/>
          </a:p>
          <a:p>
            <a:r>
              <a:rPr lang="it-CH" altLang="it-CH"/>
              <a:t>http://en.wikipedia.org/wiki/Oxfam</a:t>
            </a:r>
          </a:p>
          <a:p>
            <a:r>
              <a:rPr lang="it-CH" altLang="it-CH"/>
              <a:t>https://de.wikipedia.org/wiki/Gini-Koeffizient</a:t>
            </a:r>
          </a:p>
          <a:p>
            <a:r>
              <a:rPr lang="it-CH" altLang="it-CH"/>
              <a:t>https://de.wikipedia.org/wiki/Oxfam</a:t>
            </a:r>
          </a:p>
          <a:p>
            <a:endParaRPr lang="it-CH" altLang="it-CH"/>
          </a:p>
          <a:p>
            <a:r>
              <a:rPr lang="de-DE" altLang="it-CH"/>
              <a:t>Thomas Piketty : Das kapital im 21. Jahrhundert</a:t>
            </a:r>
          </a:p>
          <a:p>
            <a:r>
              <a:rPr lang="de-DE" altLang="it-CH"/>
              <a:t>http://de.wikipedia.org/wiki/Das_Kapital_im_21._Jahrhundert</a:t>
            </a:r>
          </a:p>
          <a:p>
            <a:endParaRPr lang="de-DE" altLang="it-CH"/>
          </a:p>
          <a:p>
            <a:r>
              <a:rPr lang="de-DE" altLang="it-CH"/>
              <a:t>https://de.wikipedia.org/wiki/William_Henry_Beveridge</a:t>
            </a:r>
          </a:p>
          <a:p>
            <a:r>
              <a:rPr lang="de-DE" altLang="it-CH"/>
              <a:t>https://de.wikipedia.org/wiki/Michael_Parenti</a:t>
            </a:r>
          </a:p>
          <a:p>
            <a:r>
              <a:rPr lang="de-DE" altLang="it-CH"/>
              <a:t>https://de.wikipedia.org/wiki/Joseph_E._Stiglitz</a:t>
            </a:r>
          </a:p>
          <a:p>
            <a:endParaRPr lang="de-DE" altLang="it-CH"/>
          </a:p>
          <a:p>
            <a:endParaRPr lang="de-DE" altLang="it-CH"/>
          </a:p>
          <a:p>
            <a:endParaRPr lang="it-CH" altLang="it-CH"/>
          </a:p>
          <a:p>
            <a:endParaRPr lang="it-CH" altLang="it-CH"/>
          </a:p>
          <a:p>
            <a:endParaRPr lang="it-CH" altLang="it-CH"/>
          </a:p>
          <a:p>
            <a:endParaRPr lang="it-CH" altLang="it-CH"/>
          </a:p>
        </p:txBody>
      </p:sp>
      <p:sp>
        <p:nvSpPr>
          <p:cNvPr id="552964" name="Segnaposto numero diapositiva 3">
            <a:extLst>
              <a:ext uri="{FF2B5EF4-FFF2-40B4-BE49-F238E27FC236}">
                <a16:creationId xmlns:a16="http://schemas.microsoft.com/office/drawing/2014/main" id="{E30AE8C3-7495-650D-583E-892BFA958F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A50B34-D773-43E5-9959-10F0D1A5454A}" type="slidenum">
              <a:rPr lang="it-CH" altLang="en-US" smtClean="0">
                <a:solidFill>
                  <a:srgbClr val="000000"/>
                </a:solidFill>
              </a:rPr>
              <a:pPr>
                <a:spcBef>
                  <a:spcPct val="0"/>
                </a:spcBef>
              </a:pPr>
              <a:t>139</a:t>
            </a:fld>
            <a:endParaRPr lang="it-CH" altLang="en-US">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egnaposto immagine diapositiva 1">
            <a:extLst>
              <a:ext uri="{FF2B5EF4-FFF2-40B4-BE49-F238E27FC236}">
                <a16:creationId xmlns:a16="http://schemas.microsoft.com/office/drawing/2014/main" id="{BA87EE6C-1D9C-C20A-0AB6-A5DE5B9283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Segnaposto note 2">
            <a:extLst>
              <a:ext uri="{FF2B5EF4-FFF2-40B4-BE49-F238E27FC236}">
                <a16:creationId xmlns:a16="http://schemas.microsoft.com/office/drawing/2014/main" id="{40FACA74-7054-A6D7-D1C8-0E2BB3B53D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www.oxfam.org.uk  (OXFAM BRIEFING PAPER - JANUARY 2018)</a:t>
            </a:r>
          </a:p>
          <a:p>
            <a:endParaRPr lang="en-US" altLang="en-US"/>
          </a:p>
          <a:p>
            <a:r>
              <a:rPr lang="en-US" altLang="en-US"/>
              <a:t>https://www.trend.at/wirtschaft/vermoegensreport-ungleichheit-rekord-milliardaeren-8683451</a:t>
            </a:r>
          </a:p>
          <a:p>
            <a:r>
              <a:rPr lang="en-US" altLang="en-US"/>
              <a:t>https://www.oxfam.de/ueber-uns/aktuelles/21-januar-2014-000-85-milliardaere-besitzen-so-viel-aermsten-35-milliarden</a:t>
            </a:r>
          </a:p>
          <a:p>
            <a:endParaRPr lang="en-US" altLang="en-US"/>
          </a:p>
          <a:p>
            <a:endParaRPr lang="en-US" altLang="en-US"/>
          </a:p>
          <a:p>
            <a:endParaRPr lang="en-US" altLang="en-US"/>
          </a:p>
        </p:txBody>
      </p:sp>
      <p:sp>
        <p:nvSpPr>
          <p:cNvPr id="555012" name="Segnaposto numero diapositiva 3">
            <a:extLst>
              <a:ext uri="{FF2B5EF4-FFF2-40B4-BE49-F238E27FC236}">
                <a16:creationId xmlns:a16="http://schemas.microsoft.com/office/drawing/2014/main" id="{8E2B340B-5B45-15C7-FB04-839B8FC39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E1C579-559C-415C-9591-541B624A2160}" type="slidenum">
              <a:rPr lang="it-CH" altLang="en-US" smtClean="0">
                <a:latin typeface="Calibri" panose="020F0502020204030204" pitchFamily="34" charset="0"/>
              </a:rPr>
              <a:pPr/>
              <a:t>140</a:t>
            </a:fld>
            <a:endParaRPr lang="it-CH"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4970C800-3B06-F23F-665A-33D2F955EB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25544ABB-5EF6-5452-8A8A-9116E7800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97988" name="Segnaposto numero diapositiva 3">
            <a:extLst>
              <a:ext uri="{FF2B5EF4-FFF2-40B4-BE49-F238E27FC236}">
                <a16:creationId xmlns:a16="http://schemas.microsoft.com/office/drawing/2014/main" id="{89CBEDE8-BFBB-D936-6F08-EA5A51EE55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3ECD02-477E-44F9-9E43-103FCDE2AF25}" type="slidenum">
              <a:rPr lang="it-CH" altLang="en-US" smtClean="0"/>
              <a:pPr>
                <a:spcBef>
                  <a:spcPct val="0"/>
                </a:spcBef>
              </a:pPr>
              <a:t>14</a:t>
            </a:fld>
            <a:endParaRPr lang="it-CH"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a:extLst>
              <a:ext uri="{FF2B5EF4-FFF2-40B4-BE49-F238E27FC236}">
                <a16:creationId xmlns:a16="http://schemas.microsoft.com/office/drawing/2014/main" id="{E4F03AC1-98E9-C792-FDF2-3787944A0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E132C1-5D0D-4352-A42A-B50DFAF583A4}" type="slidenum">
              <a:rPr lang="it-IT" altLang="en-US" smtClean="0">
                <a:solidFill>
                  <a:srgbClr val="000000"/>
                </a:solidFill>
                <a:latin typeface="Arial" panose="020B0604020202020204" pitchFamily="34" charset="0"/>
              </a:rPr>
              <a:pPr>
                <a:spcBef>
                  <a:spcPct val="0"/>
                </a:spcBef>
              </a:pPr>
              <a:t>141</a:t>
            </a:fld>
            <a:endParaRPr lang="it-IT" altLang="en-US">
              <a:solidFill>
                <a:srgbClr val="000000"/>
              </a:solidFill>
              <a:latin typeface="Arial" panose="020B0604020202020204" pitchFamily="34" charset="0"/>
            </a:endParaRPr>
          </a:p>
        </p:txBody>
      </p:sp>
      <p:sp>
        <p:nvSpPr>
          <p:cNvPr id="557059" name="Rectangle 2">
            <a:extLst>
              <a:ext uri="{FF2B5EF4-FFF2-40B4-BE49-F238E27FC236}">
                <a16:creationId xmlns:a16="http://schemas.microsoft.com/office/drawing/2014/main" id="{F86E525D-F92F-3695-83F6-F2ABFA11D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60" name="Rectangle 3">
            <a:extLst>
              <a:ext uri="{FF2B5EF4-FFF2-40B4-BE49-F238E27FC236}">
                <a16:creationId xmlns:a16="http://schemas.microsoft.com/office/drawing/2014/main" id="{19098C49-A4BA-9134-9C60-4B500544BE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Es entstehen die großen wirtschaftlichen Imperien, verbunden zu großen Handelsunternehmen, darunter multinationale Unternehmen.</a:t>
            </a:r>
          </a:p>
          <a:p>
            <a:pPr eaLnBrk="1" hangingPunct="1">
              <a:spcBef>
                <a:spcPct val="0"/>
              </a:spcBef>
            </a:pPr>
            <a:endParaRPr lang="de-DE" altLang="it-CH"/>
          </a:p>
          <a:p>
            <a:pPr eaLnBrk="1" hangingPunct="1">
              <a:spcBef>
                <a:spcPct val="0"/>
              </a:spcBef>
            </a:pPr>
            <a:r>
              <a:rPr lang="it-CH" altLang="it-CH"/>
              <a:t>https://de.wikipedia.org/wiki/Akkumulation_(Wirtschaft)</a:t>
            </a:r>
          </a:p>
          <a:p>
            <a:pPr eaLnBrk="1" hangingPunct="1">
              <a:spcBef>
                <a:spcPct val="0"/>
              </a:spcBef>
            </a:pPr>
            <a:r>
              <a:rPr lang="it-CH" altLang="it-CH"/>
              <a:t>https://en.wikipedia.org/wiki/Capital_accumulation</a:t>
            </a:r>
          </a:p>
          <a:p>
            <a:pPr eaLnBrk="1" hangingPunct="1">
              <a:spcBef>
                <a:spcPct val="0"/>
              </a:spcBef>
            </a:pPr>
            <a:endParaRPr lang="it-CH" altLang="it-CH"/>
          </a:p>
          <a:p>
            <a:pPr eaLnBrk="1" hangingPunct="1">
              <a:spcBef>
                <a:spcPct val="0"/>
              </a:spcBef>
            </a:pPr>
            <a:r>
              <a:rPr lang="en-US" altLang="it-CH"/>
              <a:t>MULTINATIONAL CORPORATIONS, GLOBALIZATION AND POVERTY:</a:t>
            </a:r>
          </a:p>
          <a:p>
            <a:pPr eaLnBrk="1" hangingPunct="1">
              <a:spcBef>
                <a:spcPct val="0"/>
              </a:spcBef>
            </a:pPr>
            <a:r>
              <a:rPr lang="en-US" altLang="it-CH"/>
              <a:t>http://info.worldbank.org/etools/docs/library/89443/tu_0601/newfarmer.pdf</a:t>
            </a:r>
          </a:p>
          <a:p>
            <a:pPr eaLnBrk="1" hangingPunct="1">
              <a:spcBef>
                <a:spcPct val="0"/>
              </a:spcBef>
            </a:pPr>
            <a:endParaRPr lang="en-US" altLang="it-CH"/>
          </a:p>
          <a:p>
            <a:pPr eaLnBrk="1" hangingPunct="1">
              <a:spcBef>
                <a:spcPct val="0"/>
              </a:spcBef>
            </a:pPr>
            <a:r>
              <a:rPr lang="en-US" altLang="it-CH"/>
              <a:t>Robert B. Reich:  "Saving Capitalism”</a:t>
            </a:r>
            <a:endParaRPr lang="it-CH" altLang="it-CH"/>
          </a:p>
          <a:p>
            <a:pPr eaLnBrk="1" hangingPunct="1">
              <a:spcBef>
                <a:spcPct val="0"/>
              </a:spcBef>
            </a:pPr>
            <a:endParaRPr lang="it-CH" altLang="it-CH"/>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a:extLst>
              <a:ext uri="{FF2B5EF4-FFF2-40B4-BE49-F238E27FC236}">
                <a16:creationId xmlns:a16="http://schemas.microsoft.com/office/drawing/2014/main" id="{D1DFE01D-7134-B5A2-5FFA-5BB3589299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88EB3A-4535-4454-A304-500CF66B51EB}" type="slidenum">
              <a:rPr lang="it-IT" altLang="en-US" smtClean="0">
                <a:solidFill>
                  <a:srgbClr val="000000"/>
                </a:solidFill>
                <a:latin typeface="Arial" panose="020B0604020202020204" pitchFamily="34" charset="0"/>
              </a:rPr>
              <a:pPr>
                <a:spcBef>
                  <a:spcPct val="0"/>
                </a:spcBef>
              </a:pPr>
              <a:t>142</a:t>
            </a:fld>
            <a:endParaRPr lang="it-IT" altLang="en-US">
              <a:solidFill>
                <a:srgbClr val="000000"/>
              </a:solidFill>
              <a:latin typeface="Arial" panose="020B0604020202020204" pitchFamily="34" charset="0"/>
            </a:endParaRPr>
          </a:p>
        </p:txBody>
      </p:sp>
      <p:sp>
        <p:nvSpPr>
          <p:cNvPr id="559107" name="Rectangle 2">
            <a:extLst>
              <a:ext uri="{FF2B5EF4-FFF2-40B4-BE49-F238E27FC236}">
                <a16:creationId xmlns:a16="http://schemas.microsoft.com/office/drawing/2014/main" id="{35C9F61F-9E6F-359E-E1E6-1D44ADAAB1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8" name="Rectangle 3">
            <a:extLst>
              <a:ext uri="{FF2B5EF4-FFF2-40B4-BE49-F238E27FC236}">
                <a16:creationId xmlns:a16="http://schemas.microsoft.com/office/drawing/2014/main" id="{9A75393D-149A-3426-B652-C53563AF46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Während die Arbeiter entlassen werden, werden die Reichen immer reicher.</a:t>
            </a:r>
          </a:p>
          <a:p>
            <a:pPr eaLnBrk="1" hangingPunct="1">
              <a:spcBef>
                <a:spcPct val="0"/>
              </a:spcBef>
            </a:pPr>
            <a:r>
              <a:rPr lang="fr-CH" altLang="it-CH"/>
              <a:t>Warum?</a:t>
            </a:r>
          </a:p>
          <a:p>
            <a:pPr eaLnBrk="1" hangingPunct="1">
              <a:spcBef>
                <a:spcPct val="0"/>
              </a:spcBef>
            </a:pPr>
            <a:endParaRPr lang="fr-CH" altLang="it-CH"/>
          </a:p>
          <a:p>
            <a:pPr eaLnBrk="1" hangingPunct="1">
              <a:spcBef>
                <a:spcPct val="0"/>
              </a:spcBef>
            </a:pPr>
            <a:r>
              <a:rPr lang="de-DE" altLang="it-CH"/>
              <a:t>Forbes-Magazin hat die Liste der reichsten Menschen der Welt veröffentlicht: ihr Vermögen wächst jedes Jahr.</a:t>
            </a:r>
            <a:endParaRPr lang="fr-CH" altLang="it-CH"/>
          </a:p>
          <a:p>
            <a:pPr eaLnBrk="1" hangingPunct="1">
              <a:spcBef>
                <a:spcPct val="0"/>
              </a:spcBef>
            </a:pPr>
            <a:endParaRPr lang="it-IT"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A4815770-4552-FFF6-7674-722FA3C3BD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25A092-6423-4664-9B47-CFA426BA621A}" type="slidenum">
              <a:rPr lang="it-IT" altLang="en-US" smtClean="0">
                <a:solidFill>
                  <a:srgbClr val="000000"/>
                </a:solidFill>
                <a:latin typeface="Arial" panose="020B0604020202020204" pitchFamily="34" charset="0"/>
              </a:rPr>
              <a:pPr>
                <a:spcBef>
                  <a:spcPct val="0"/>
                </a:spcBef>
              </a:pPr>
              <a:t>143</a:t>
            </a:fld>
            <a:endParaRPr lang="it-IT" altLang="en-US">
              <a:solidFill>
                <a:srgbClr val="000000"/>
              </a:solidFill>
              <a:latin typeface="Arial" panose="020B0604020202020204" pitchFamily="34" charset="0"/>
            </a:endParaRPr>
          </a:p>
        </p:txBody>
      </p:sp>
      <p:sp>
        <p:nvSpPr>
          <p:cNvPr id="561155" name="Rectangle 2">
            <a:extLst>
              <a:ext uri="{FF2B5EF4-FFF2-40B4-BE49-F238E27FC236}">
                <a16:creationId xmlns:a16="http://schemas.microsoft.com/office/drawing/2014/main" id="{CC249A4A-07EF-DA68-F127-CA06A394D3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6" name="Rectangle 3">
            <a:extLst>
              <a:ext uri="{FF2B5EF4-FFF2-40B4-BE49-F238E27FC236}">
                <a16:creationId xmlns:a16="http://schemas.microsoft.com/office/drawing/2014/main" id="{364FCA2A-3B19-1946-4230-BDAA56C634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Unterschied zwischen Reichen und Armen wird immer grösser.</a:t>
            </a:r>
            <a:endParaRPr lang="it-IT" altLang="it-CH"/>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a:extLst>
              <a:ext uri="{FF2B5EF4-FFF2-40B4-BE49-F238E27FC236}">
                <a16:creationId xmlns:a16="http://schemas.microsoft.com/office/drawing/2014/main" id="{40A4EC8A-8D01-654C-181D-594931F57D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4913" indent="-239713">
              <a:spcBef>
                <a:spcPct val="30000"/>
              </a:spcBef>
              <a:defRPr sz="1200">
                <a:solidFill>
                  <a:schemeClr val="tx1"/>
                </a:solidFill>
                <a:latin typeface="Calibri" panose="020F0502020204030204" pitchFamily="34" charset="0"/>
              </a:defRPr>
            </a:lvl3pPr>
            <a:lvl4pPr marL="1687513" indent="-239713">
              <a:spcBef>
                <a:spcPct val="30000"/>
              </a:spcBef>
              <a:defRPr sz="1200">
                <a:solidFill>
                  <a:schemeClr val="tx1"/>
                </a:solidFill>
                <a:latin typeface="Calibri" panose="020F0502020204030204" pitchFamily="34" charset="0"/>
              </a:defRPr>
            </a:lvl4pPr>
            <a:lvl5pPr marL="2170113" indent="-239713">
              <a:spcBef>
                <a:spcPct val="30000"/>
              </a:spcBef>
              <a:defRPr sz="1200">
                <a:solidFill>
                  <a:schemeClr val="tx1"/>
                </a:solidFill>
                <a:latin typeface="Calibri" panose="020F0502020204030204" pitchFamily="34" charset="0"/>
              </a:defRPr>
            </a:lvl5pPr>
            <a:lvl6pPr marL="2627313" indent="-239713" eaLnBrk="0" fontAlgn="base" hangingPunct="0">
              <a:spcBef>
                <a:spcPct val="30000"/>
              </a:spcBef>
              <a:spcAft>
                <a:spcPct val="0"/>
              </a:spcAft>
              <a:defRPr sz="1200">
                <a:solidFill>
                  <a:schemeClr val="tx1"/>
                </a:solidFill>
                <a:latin typeface="Calibri" panose="020F0502020204030204" pitchFamily="34" charset="0"/>
              </a:defRPr>
            </a:lvl6pPr>
            <a:lvl7pPr marL="3084513" indent="-239713" eaLnBrk="0" fontAlgn="base" hangingPunct="0">
              <a:spcBef>
                <a:spcPct val="30000"/>
              </a:spcBef>
              <a:spcAft>
                <a:spcPct val="0"/>
              </a:spcAft>
              <a:defRPr sz="1200">
                <a:solidFill>
                  <a:schemeClr val="tx1"/>
                </a:solidFill>
                <a:latin typeface="Calibri" panose="020F0502020204030204" pitchFamily="34" charset="0"/>
              </a:defRPr>
            </a:lvl7pPr>
            <a:lvl8pPr marL="3541713" indent="-239713" eaLnBrk="0" fontAlgn="base" hangingPunct="0">
              <a:spcBef>
                <a:spcPct val="30000"/>
              </a:spcBef>
              <a:spcAft>
                <a:spcPct val="0"/>
              </a:spcAft>
              <a:defRPr sz="1200">
                <a:solidFill>
                  <a:schemeClr val="tx1"/>
                </a:solidFill>
                <a:latin typeface="Calibri" panose="020F0502020204030204" pitchFamily="34" charset="0"/>
              </a:defRPr>
            </a:lvl8pPr>
            <a:lvl9pPr marL="3998913"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155ED8-350D-42A9-981B-6F9EAA3930EB}" type="slidenum">
              <a:rPr lang="it-IT" altLang="en-US" sz="1300" smtClean="0">
                <a:solidFill>
                  <a:srgbClr val="000000"/>
                </a:solidFill>
                <a:latin typeface="Arial" panose="020B0604020202020204" pitchFamily="34" charset="0"/>
              </a:rPr>
              <a:pPr>
                <a:spcBef>
                  <a:spcPct val="0"/>
                </a:spcBef>
              </a:pPr>
              <a:t>144</a:t>
            </a:fld>
            <a:endParaRPr lang="it-IT" altLang="en-US" sz="1300">
              <a:solidFill>
                <a:srgbClr val="000000"/>
              </a:solidFill>
              <a:latin typeface="Arial" panose="020B0604020202020204" pitchFamily="34" charset="0"/>
            </a:endParaRPr>
          </a:p>
        </p:txBody>
      </p:sp>
      <p:sp>
        <p:nvSpPr>
          <p:cNvPr id="563203" name="Rectangle 2">
            <a:extLst>
              <a:ext uri="{FF2B5EF4-FFF2-40B4-BE49-F238E27FC236}">
                <a16:creationId xmlns:a16="http://schemas.microsoft.com/office/drawing/2014/main" id="{B33A9CA8-D1BF-85B0-185C-AE86DA183AE4}"/>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4" name="Rectangle 3">
            <a:extLst>
              <a:ext uri="{FF2B5EF4-FFF2-40B4-BE49-F238E27FC236}">
                <a16:creationId xmlns:a16="http://schemas.microsoft.com/office/drawing/2014/main" id="{B028891B-D499-9A00-04EC-5314A8F4F3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No comment</a:t>
            </a:r>
            <a:endParaRPr lang="it-IT"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a:extLst>
              <a:ext uri="{FF2B5EF4-FFF2-40B4-BE49-F238E27FC236}">
                <a16:creationId xmlns:a16="http://schemas.microsoft.com/office/drawing/2014/main" id="{C71E3449-2638-04CE-889C-4DB4EC4D2E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4C4994-5CF9-4EA4-8C1F-E0AFF42B16A3}" type="slidenum">
              <a:rPr lang="it-IT" altLang="en-US" smtClean="0">
                <a:solidFill>
                  <a:srgbClr val="000000"/>
                </a:solidFill>
                <a:latin typeface="Arial" panose="020B0604020202020204" pitchFamily="34" charset="0"/>
              </a:rPr>
              <a:pPr>
                <a:spcBef>
                  <a:spcPct val="0"/>
                </a:spcBef>
              </a:pPr>
              <a:t>145</a:t>
            </a:fld>
            <a:endParaRPr lang="it-IT" altLang="en-US">
              <a:solidFill>
                <a:srgbClr val="000000"/>
              </a:solidFill>
              <a:latin typeface="Arial" panose="020B0604020202020204" pitchFamily="34" charset="0"/>
            </a:endParaRPr>
          </a:p>
        </p:txBody>
      </p:sp>
      <p:sp>
        <p:nvSpPr>
          <p:cNvPr id="565251" name="Rectangle 2">
            <a:extLst>
              <a:ext uri="{FF2B5EF4-FFF2-40B4-BE49-F238E27FC236}">
                <a16:creationId xmlns:a16="http://schemas.microsoft.com/office/drawing/2014/main" id="{120E7625-680F-5AA0-C8A0-9BE28D0F0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2" name="Rectangle 3">
            <a:extLst>
              <a:ext uri="{FF2B5EF4-FFF2-40B4-BE49-F238E27FC236}">
                <a16:creationId xmlns:a16="http://schemas.microsoft.com/office/drawing/2014/main" id="{283C7CA9-573C-823C-6587-DD680CEE9A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Unterschied zwischen Reichen und Armen ist auch im Wohnhaus sichtbar.</a:t>
            </a:r>
            <a:endParaRPr lang="it-IT" altLang="it-CH"/>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immagine diapositiva 1">
            <a:extLst>
              <a:ext uri="{FF2B5EF4-FFF2-40B4-BE49-F238E27FC236}">
                <a16:creationId xmlns:a16="http://schemas.microsoft.com/office/drawing/2014/main" id="{98870C45-D347-8E2C-FFC4-EC19A996F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Segnaposto note 2">
            <a:extLst>
              <a:ext uri="{FF2B5EF4-FFF2-40B4-BE49-F238E27FC236}">
                <a16:creationId xmlns:a16="http://schemas.microsoft.com/office/drawing/2014/main" id="{5DA47A4A-44A1-5ED6-D629-364C936E57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Albarella liegt nicht entfernt von Venedig und ist völlig Privat und exklusiv.</a:t>
            </a:r>
          </a:p>
          <a:p>
            <a:pPr eaLnBrk="1" hangingPunct="1">
              <a:spcBef>
                <a:spcPct val="0"/>
              </a:spcBef>
            </a:pPr>
            <a:endParaRPr lang="it-CH" altLang="it-CH"/>
          </a:p>
          <a:p>
            <a:pPr eaLnBrk="1" hangingPunct="1">
              <a:spcBef>
                <a:spcPct val="0"/>
              </a:spcBef>
            </a:pPr>
            <a:r>
              <a:rPr lang="it-IT" altLang="it-CH"/>
              <a:t>http://it.wikipedia.org/wiki/Isola_di_Albarella</a:t>
            </a:r>
          </a:p>
          <a:p>
            <a:pPr eaLnBrk="1" hangingPunct="1">
              <a:spcBef>
                <a:spcPct val="0"/>
              </a:spcBef>
            </a:pPr>
            <a:r>
              <a:rPr lang="it-IT" altLang="it-CH"/>
              <a:t>http://www.albarella.it/it/isola-di-albarella</a:t>
            </a:r>
          </a:p>
          <a:p>
            <a:pPr eaLnBrk="1" hangingPunct="1">
              <a:spcBef>
                <a:spcPct val="0"/>
              </a:spcBef>
            </a:pPr>
            <a:endParaRPr lang="it-IT" altLang="it-CH"/>
          </a:p>
        </p:txBody>
      </p:sp>
      <p:sp>
        <p:nvSpPr>
          <p:cNvPr id="567300" name="Segnaposto numero diapositiva 3">
            <a:extLst>
              <a:ext uri="{FF2B5EF4-FFF2-40B4-BE49-F238E27FC236}">
                <a16:creationId xmlns:a16="http://schemas.microsoft.com/office/drawing/2014/main" id="{D48C993E-070A-A275-F3A5-89E7CA96D5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BD4C98-FCB0-4DAD-8D65-9670B50489EE}" type="slidenum">
              <a:rPr lang="it-IT" altLang="en-US" smtClean="0">
                <a:solidFill>
                  <a:srgbClr val="000000"/>
                </a:solidFill>
                <a:latin typeface="Arial" panose="020B0604020202020204" pitchFamily="34" charset="0"/>
              </a:rPr>
              <a:pPr>
                <a:spcBef>
                  <a:spcPct val="0"/>
                </a:spcBef>
              </a:pPr>
              <a:t>146</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EAF8C0FF-8174-20A4-B219-8A65924629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CCEE6CA7-96A7-FFF5-BA10-0C9694EDDD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https://en.wikipedia.org/wiki/Slum</a:t>
            </a:r>
          </a:p>
        </p:txBody>
      </p:sp>
      <p:sp>
        <p:nvSpPr>
          <p:cNvPr id="569348" name="Segnaposto numero diapositiva 3">
            <a:extLst>
              <a:ext uri="{FF2B5EF4-FFF2-40B4-BE49-F238E27FC236}">
                <a16:creationId xmlns:a16="http://schemas.microsoft.com/office/drawing/2014/main" id="{ED6CEC1B-A4AA-ACEE-72D7-7F76D13C00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7FBBCB-091C-4636-8FB2-22BB4602A0CB}" type="slidenum">
              <a:rPr lang="it-CH" altLang="en-US" smtClean="0"/>
              <a:pPr>
                <a:spcBef>
                  <a:spcPct val="0"/>
                </a:spcBef>
              </a:pPr>
              <a:t>147</a:t>
            </a:fld>
            <a:endParaRPr lang="it-CH"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egnaposto immagine diapositiva 1">
            <a:extLst>
              <a:ext uri="{FF2B5EF4-FFF2-40B4-BE49-F238E27FC236}">
                <a16:creationId xmlns:a16="http://schemas.microsoft.com/office/drawing/2014/main" id="{4F796CD0-CC26-0403-38EC-39AD2EB4AB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Segnaposto note 2">
            <a:extLst>
              <a:ext uri="{FF2B5EF4-FFF2-40B4-BE49-F238E27FC236}">
                <a16:creationId xmlns:a16="http://schemas.microsoft.com/office/drawing/2014/main" id="{6ED93674-0F2E-1DC7-F96E-41C0D2D2F0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https://en.wikipedia.org/wiki/Favela_da_Rocinha</a:t>
            </a:r>
          </a:p>
          <a:p>
            <a:r>
              <a:rPr lang="it-CH" altLang="it-CH"/>
              <a:t>https://es.wikipedia.org/wiki/Favela</a:t>
            </a:r>
          </a:p>
          <a:p>
            <a:endParaRPr lang="it-CH" altLang="it-CH"/>
          </a:p>
        </p:txBody>
      </p:sp>
      <p:sp>
        <p:nvSpPr>
          <p:cNvPr id="571396" name="Segnaposto numero diapositiva 3">
            <a:extLst>
              <a:ext uri="{FF2B5EF4-FFF2-40B4-BE49-F238E27FC236}">
                <a16:creationId xmlns:a16="http://schemas.microsoft.com/office/drawing/2014/main" id="{A0405071-32DC-D646-59B3-8FBB28319F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22FFFD-11C1-4D40-9A34-AE5655E411B7}" type="slidenum">
              <a:rPr lang="it-CH" altLang="en-US" smtClean="0"/>
              <a:pPr>
                <a:spcBef>
                  <a:spcPct val="0"/>
                </a:spcBef>
              </a:pPr>
              <a:t>148</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egnaposto immagine diapositiva 1">
            <a:extLst>
              <a:ext uri="{FF2B5EF4-FFF2-40B4-BE49-F238E27FC236}">
                <a16:creationId xmlns:a16="http://schemas.microsoft.com/office/drawing/2014/main" id="{DC087251-36B4-9F75-66A0-BB9A8468FC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Segnaposto note 2">
            <a:extLst>
              <a:ext uri="{FF2B5EF4-FFF2-40B4-BE49-F238E27FC236}">
                <a16:creationId xmlns:a16="http://schemas.microsoft.com/office/drawing/2014/main" id="{6AAE129F-ADBF-1156-EE56-E405ABF18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Zeitung «20 minuti» 12.10.2012</a:t>
            </a:r>
          </a:p>
        </p:txBody>
      </p:sp>
      <p:sp>
        <p:nvSpPr>
          <p:cNvPr id="573444" name="Segnaposto numero diapositiva 3">
            <a:extLst>
              <a:ext uri="{FF2B5EF4-FFF2-40B4-BE49-F238E27FC236}">
                <a16:creationId xmlns:a16="http://schemas.microsoft.com/office/drawing/2014/main" id="{195E2667-7BC0-5FC9-1636-90A89EC22F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3BDAEF-0FCF-44EA-9804-8966DCA5B97F}"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A81A0080-C62C-0059-B16A-4A5841A17C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CBA739-E6CE-4CE3-9060-9FA65FD9574E}" type="slidenum">
              <a:rPr lang="it-IT" altLang="en-US" smtClean="0">
                <a:solidFill>
                  <a:srgbClr val="000000"/>
                </a:solidFill>
                <a:latin typeface="Arial" panose="020B0604020202020204" pitchFamily="34" charset="0"/>
              </a:rPr>
              <a:pPr>
                <a:spcBef>
                  <a:spcPct val="0"/>
                </a:spcBef>
              </a:pPr>
              <a:t>150</a:t>
            </a:fld>
            <a:endParaRPr lang="it-IT" altLang="en-US">
              <a:solidFill>
                <a:srgbClr val="000000"/>
              </a:solidFill>
              <a:latin typeface="Arial" panose="020B0604020202020204" pitchFamily="34" charset="0"/>
            </a:endParaRPr>
          </a:p>
        </p:txBody>
      </p:sp>
      <p:sp>
        <p:nvSpPr>
          <p:cNvPr id="575491" name="Rectangle 2">
            <a:extLst>
              <a:ext uri="{FF2B5EF4-FFF2-40B4-BE49-F238E27FC236}">
                <a16:creationId xmlns:a16="http://schemas.microsoft.com/office/drawing/2014/main" id="{436F3C59-86A6-C16A-4236-822914D699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164DF205-BB88-BB45-6030-A6E5C7F878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entlassenen Arbeiter und / oder Arbeitslose protestieren. Ihre Existenz steht auf dem Spiel</a:t>
            </a:r>
          </a:p>
          <a:p>
            <a:pPr eaLnBrk="1" hangingPunct="1">
              <a:spcBef>
                <a:spcPct val="0"/>
              </a:spcBef>
            </a:pPr>
            <a:endParaRPr lang="fr-CH" altLang="it-CH"/>
          </a:p>
          <a:p>
            <a:pPr eaLnBrk="1" hangingPunct="1">
              <a:spcBef>
                <a:spcPct val="0"/>
              </a:spcBef>
            </a:pPr>
            <a:r>
              <a:rPr lang="it-IT" altLang="it-CH"/>
              <a:t>https://de.wikipedia.org/wiki/Stellenabbau</a:t>
            </a:r>
          </a:p>
          <a:p>
            <a:pPr eaLnBrk="1" hangingPunct="1">
              <a:spcBef>
                <a:spcPct val="0"/>
              </a:spcBef>
            </a:pPr>
            <a:r>
              <a:rPr lang="it-IT" altLang="it-CH"/>
              <a:t>http://www.nidirect.gov.uk/unfair-dismissal</a:t>
            </a:r>
          </a:p>
          <a:p>
            <a:pPr eaLnBrk="1" hangingPunct="1">
              <a:spcBef>
                <a:spcPct val="0"/>
              </a:spcBef>
            </a:pPr>
            <a:r>
              <a:rPr lang="it-IT" altLang="it-CH"/>
              <a:t>https://en.wikipedia.org/wiki/2011_Wisconsin_protests#Protests</a:t>
            </a:r>
          </a:p>
          <a:p>
            <a:pPr eaLnBrk="1" hangingPunct="1">
              <a:spcBef>
                <a:spcPct val="0"/>
              </a:spcBef>
            </a:pPr>
            <a:endParaRPr lang="it-IT" altLang="it-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E3F53F06-FBD0-700C-95C0-26923145F8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2006BA-4FE1-4FC3-8CD4-0F7D20C960A1}" type="slidenum">
              <a:rPr lang="it-IT" altLang="en-US" smtClean="0">
                <a:solidFill>
                  <a:srgbClr val="000000"/>
                </a:solidFill>
                <a:latin typeface="Arial" panose="020B0604020202020204" pitchFamily="34" charset="0"/>
              </a:rPr>
              <a:pPr>
                <a:spcBef>
                  <a:spcPct val="0"/>
                </a:spcBef>
              </a:pPr>
              <a:t>15</a:t>
            </a:fld>
            <a:endParaRPr lang="it-IT" altLang="en-US">
              <a:solidFill>
                <a:srgbClr val="000000"/>
              </a:solidFill>
              <a:latin typeface="Arial" panose="020B0604020202020204" pitchFamily="34" charset="0"/>
            </a:endParaRPr>
          </a:p>
        </p:txBody>
      </p:sp>
      <p:sp>
        <p:nvSpPr>
          <p:cNvPr id="300035" name="Rectangle 2">
            <a:extLst>
              <a:ext uri="{FF2B5EF4-FFF2-40B4-BE49-F238E27FC236}">
                <a16:creationId xmlns:a16="http://schemas.microsoft.com/office/drawing/2014/main" id="{497862F0-F905-B54E-92C7-0905EBA042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A2404FCE-93F1-1455-435F-F8BA7E2AD6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Spinnerei : </a:t>
            </a:r>
            <a:r>
              <a:rPr lang="de-DE" altLang="it-CH"/>
              <a:t>Industrieanlage zu Beginn der industriellen Revolution.</a:t>
            </a:r>
            <a:r>
              <a:rPr lang="fr-CH" altLang="it-CH"/>
              <a:t> Man verspannt den Faden der Seidenraupe.</a:t>
            </a:r>
            <a:r>
              <a:rPr lang="de-DE" altLang="it-CH"/>
              <a:t> Frauen und auch Kinder arbeiteten 12-14 Stunden am Tag und dies während 6 Tagen pro Woche.  </a:t>
            </a:r>
            <a:r>
              <a:rPr lang="fr-CH" altLang="it-CH"/>
              <a:t>Es war das erste Mal, dass Hunderte von Menschen (die Arbeiter/innen, in der Zeichnung ist auch ein arbeitendes Kind dargestellt) zum Arbeiten in einer Fabrik versammelt waren. Sie stellten fest, dass sie alle die gleichen Probleme hatten (Müdigkeit, Gesundheit, Schmutz, Arbeitszeit, usw.) und die gleichen Interessen hatten (für möglichst wenig Arbeit das möglichst höchste Gehalt zu bekommen). Sie stellten täglich und persönlich den sozialen Unterschied zwischen den Arbeitern/innen und dem Inhaber der Fabrick und seiner Familie fest. Die Arbeiter/innen wurden sich ihrer Zugehörigkeit zur Klasse der Proletarier bewusst.</a:t>
            </a:r>
          </a:p>
          <a:p>
            <a:pPr eaLnBrk="1" hangingPunct="1">
              <a:spcBef>
                <a:spcPct val="0"/>
              </a:spcBef>
            </a:pPr>
            <a:r>
              <a:rPr lang="fr-CH" altLang="it-CH"/>
              <a:t>Für den Inhaber ist es klar, dass es in seinem Interesse ist, die Arbeiter/innen so lang wie möglich arbeiten zu lassen und ihnen einen möglichst kleinen Lohn zu bezahlen. </a:t>
            </a:r>
          </a:p>
          <a:p>
            <a:pPr eaLnBrk="1" hangingPunct="1">
              <a:spcBef>
                <a:spcPct val="0"/>
              </a:spcBef>
            </a:pPr>
            <a:r>
              <a:rPr lang="fr-CH" altLang="it-CH"/>
              <a:t>Der soziale Konflikt ist unvermeidbar.  </a:t>
            </a:r>
          </a:p>
          <a:p>
            <a:pPr eaLnBrk="1" hangingPunct="1">
              <a:spcBef>
                <a:spcPct val="0"/>
              </a:spcBef>
            </a:pPr>
            <a:r>
              <a:rPr lang="fr-CH" altLang="it-CH"/>
              <a:t>Beachten sie auf dem Bild : das Kind muss auch arbeiten (es verteilt die Seidenpuppen)  </a:t>
            </a:r>
          </a:p>
          <a:p>
            <a:pPr eaLnBrk="1" hangingPunct="1">
              <a:spcBef>
                <a:spcPct val="0"/>
              </a:spcBef>
            </a:pPr>
            <a:endParaRPr lang="fr-CH" altLang="it-CH"/>
          </a:p>
          <a:p>
            <a:pPr eaLnBrk="1" hangingPunct="1">
              <a:spcBef>
                <a:spcPct val="0"/>
              </a:spcBef>
            </a:pPr>
            <a:r>
              <a:rPr lang="de-DE" altLang="it-CH"/>
              <a:t>Die Konzentration der Arbeitskräfte in einigen großen Produktionseinheiten ermöglichen dem Eigentümer eine bessere Überwachung der Arbeiter/innen und den Behörden das Proletariat zu kontrollieren.</a:t>
            </a:r>
            <a:r>
              <a:rPr lang="fr-CH" altLang="it-CH"/>
              <a:t> </a:t>
            </a:r>
          </a:p>
          <a:p>
            <a:pPr eaLnBrk="1" hangingPunct="1">
              <a:spcBef>
                <a:spcPct val="0"/>
              </a:spcBef>
            </a:pPr>
            <a:endParaRPr lang="fr-CH" altLang="it-CH"/>
          </a:p>
          <a:p>
            <a:pPr eaLnBrk="1" hangingPunct="1">
              <a:spcBef>
                <a:spcPct val="0"/>
              </a:spcBef>
            </a:pPr>
            <a:r>
              <a:rPr lang="de-DE" altLang="it-CH"/>
              <a:t>Bild: das Bild zeigt eine Seidenspinnerei die ungefähr im 17. Jahrhundert existierte. Also eine der erste Fabrik die je in betrieb war.</a:t>
            </a:r>
          </a:p>
          <a:p>
            <a:pPr eaLnBrk="1" hangingPunct="1">
              <a:spcBef>
                <a:spcPct val="0"/>
              </a:spcBef>
            </a:pPr>
            <a:r>
              <a:rPr lang="de-DE" altLang="it-CH"/>
              <a:t>Beachten Sie, dass die Arbeiterinnen auf einem Hocker, ohne Rückenanstoss sitzen müssen, sie müssen gedreht arbeiten, sie müssen ihre Hände in das heisses Wasser tauchen, der Arbeitsraum ist nicht beheizt und wahrscheinlich sind sie dem Luftstrom ausgesetzt, der Boden ist kalt, es gibt Wachen, die Pausen nicht zulassen, es gibt keinen Arbeits-oder-Schutzanzug, usw.  Es gibt auch keine künstliche Beleuchtung so dass wahrscheinlich der Arbeitstag von Sonnenaufgang bis zu Sonnenuntergang dauerte.</a:t>
            </a:r>
            <a:endParaRPr lang="fr-CH" altLang="it-CH"/>
          </a:p>
          <a:p>
            <a:pPr eaLnBrk="1" hangingPunct="1">
              <a:spcBef>
                <a:spcPct val="0"/>
              </a:spcBef>
            </a:pPr>
            <a:endParaRPr lang="fr-CH" altLang="it-CH"/>
          </a:p>
          <a:p>
            <a:pPr eaLnBrk="1" hangingPunct="1">
              <a:spcBef>
                <a:spcPct val="0"/>
              </a:spcBef>
            </a:pPr>
            <a:r>
              <a:rPr lang="it-IT" altLang="it-CH"/>
              <a:t>http://en.wikipedia.org/wiki/Silk_industry_of_Cheshire#Silk_spinning</a:t>
            </a:r>
          </a:p>
          <a:p>
            <a:pPr eaLnBrk="1" hangingPunct="1">
              <a:spcBef>
                <a:spcPct val="0"/>
              </a:spcBef>
            </a:pPr>
            <a:r>
              <a:rPr lang="it-IT" altLang="it-CH"/>
              <a:t>https://fr.wikipedia.org/wiki/Manufacture</a:t>
            </a:r>
          </a:p>
          <a:p>
            <a:pPr eaLnBrk="1" hangingPunct="1">
              <a:spcBef>
                <a:spcPct val="0"/>
              </a:spcBef>
            </a:pPr>
            <a:r>
              <a:rPr lang="it-IT" altLang="it-CH"/>
              <a:t>https://de.wikipedia.org/wiki/Spinnerei</a:t>
            </a:r>
          </a:p>
          <a:p>
            <a:pPr eaLnBrk="1" hangingPunct="1">
              <a:spcBef>
                <a:spcPct val="0"/>
              </a:spcBef>
            </a:pPr>
            <a:endParaRPr lang="it-IT" altLang="it-CH"/>
          </a:p>
          <a:p>
            <a:pPr eaLnBrk="1" hangingPunct="1">
              <a:spcBef>
                <a:spcPct val="0"/>
              </a:spcBef>
            </a:pPr>
            <a:r>
              <a:rPr lang="it-IT" altLang="it-CH"/>
              <a:t>https://de.wikipedia.org/wiki/Erkl%C3%A4rung_der_Menschen-_und_B%C3%BCrgerrechte</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0C235B57-9FBE-B621-5FC9-1F8762A3A2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9A541437-A24A-13F4-5B55-BA8D32235A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http://www.rsi.ch/news/ticino-e-grigioni-e-insubria/cronaca/Le-Officine-nella-storia-da-sei-anni-400773.html</a:t>
            </a:r>
          </a:p>
          <a:p>
            <a:endParaRPr lang="it-CH" altLang="it-CH"/>
          </a:p>
        </p:txBody>
      </p:sp>
      <p:sp>
        <p:nvSpPr>
          <p:cNvPr id="577540" name="Segnaposto numero diapositiva 3">
            <a:extLst>
              <a:ext uri="{FF2B5EF4-FFF2-40B4-BE49-F238E27FC236}">
                <a16:creationId xmlns:a16="http://schemas.microsoft.com/office/drawing/2014/main" id="{10CC8F3C-8A48-36BB-6F14-79CBA2E7C5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0BA430-59ED-4F5E-9664-876083376CC6}" type="slidenum">
              <a:rPr lang="it-CH" altLang="en-US" smtClean="0"/>
              <a:pPr>
                <a:spcBef>
                  <a:spcPct val="0"/>
                </a:spcBef>
              </a:pPr>
              <a:t>151</a:t>
            </a:fld>
            <a:endParaRPr lang="it-CH"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4136A7AD-3E0A-6FAC-4CD2-D075E29E55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8E32501A-3314-CAFD-7AFE-D6B14B9A10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Um den Arbeitslosen zu beschäftigen entwickelt die US-Regierung die Methode, einen grossen Graben durch  einem Team von Arbeitslose anfertigen lassen und ihn von einem anderen Team wieder schliessen lassen. Eine unnötige Arbeit, die aber erlaubte, einen Lohn auszuzahlen, was wiederum den Arbeitslosen und ihren Familien erlaubte zu überleben.</a:t>
            </a:r>
          </a:p>
          <a:p>
            <a:r>
              <a:rPr lang="de-DE" altLang="it-CH"/>
              <a:t>Erst später wurde es klar, dass es rationeller gewesen wäre das Geld (Arbeitslosengeld) direkt an die Arbeitslose auszuzahlen, ohne sie zu zwingen, demütigende und unnötige Arbeit auszuführen, die nur für die Hersteller von Aushub-Ausrüstungen profitabel war.</a:t>
            </a:r>
          </a:p>
          <a:p>
            <a:endParaRPr lang="de-DE" altLang="it-CH"/>
          </a:p>
          <a:p>
            <a:r>
              <a:rPr lang="de-DE" altLang="it-CH"/>
              <a:t>In Nazi-Deutschland wurden die Arbeitslosen mit dem  Bau von Autobahnen und anderen öffentlichen Arbeiten beschäftigt.</a:t>
            </a:r>
          </a:p>
          <a:p>
            <a:endParaRPr lang="de-DE" altLang="it-CH"/>
          </a:p>
          <a:p>
            <a:r>
              <a:rPr lang="it-CH" altLang="it-CH"/>
              <a:t>https://de.wikipedia.org/wiki/Grosse_Depression</a:t>
            </a:r>
          </a:p>
          <a:p>
            <a:r>
              <a:rPr lang="it-CH" altLang="it-CH"/>
              <a:t>https://en.wikipedia.org/wiki/Great_depression</a:t>
            </a:r>
          </a:p>
          <a:p>
            <a:endParaRPr lang="it-CH" altLang="it-CH"/>
          </a:p>
        </p:txBody>
      </p:sp>
      <p:sp>
        <p:nvSpPr>
          <p:cNvPr id="579588" name="Segnaposto numero diapositiva 3">
            <a:extLst>
              <a:ext uri="{FF2B5EF4-FFF2-40B4-BE49-F238E27FC236}">
                <a16:creationId xmlns:a16="http://schemas.microsoft.com/office/drawing/2014/main" id="{79040A44-43B1-DE53-74D0-135C13F67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A1A6CB-7F77-4362-B92E-F8E98DB403AD}"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a:extLst>
              <a:ext uri="{FF2B5EF4-FFF2-40B4-BE49-F238E27FC236}">
                <a16:creationId xmlns:a16="http://schemas.microsoft.com/office/drawing/2014/main" id="{2176E1BE-8519-17EC-D357-FB5C25EAA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71CAE-3039-4A18-84F5-E354DBEE7A25}" type="slidenum">
              <a:rPr lang="it-IT" altLang="en-US" smtClean="0">
                <a:solidFill>
                  <a:srgbClr val="000000"/>
                </a:solidFill>
                <a:latin typeface="Arial" panose="020B0604020202020204" pitchFamily="34" charset="0"/>
              </a:rPr>
              <a:pPr>
                <a:spcBef>
                  <a:spcPct val="0"/>
                </a:spcBef>
              </a:pPr>
              <a:t>153</a:t>
            </a:fld>
            <a:endParaRPr lang="it-IT" altLang="en-US">
              <a:solidFill>
                <a:srgbClr val="000000"/>
              </a:solidFill>
              <a:latin typeface="Arial" panose="020B0604020202020204" pitchFamily="34" charset="0"/>
            </a:endParaRPr>
          </a:p>
        </p:txBody>
      </p:sp>
      <p:sp>
        <p:nvSpPr>
          <p:cNvPr id="581635" name="Rectangle 2">
            <a:extLst>
              <a:ext uri="{FF2B5EF4-FFF2-40B4-BE49-F238E27FC236}">
                <a16:creationId xmlns:a16="http://schemas.microsoft.com/office/drawing/2014/main" id="{C4935C4E-4454-651F-5ED0-B0D5683B45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6" name="Rectangle 3">
            <a:extLst>
              <a:ext uri="{FF2B5EF4-FFF2-40B4-BE49-F238E27FC236}">
                <a16:creationId xmlns:a16="http://schemas.microsoft.com/office/drawing/2014/main" id="{75D372C5-5C76-9674-690B-09869E89A2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Scharen von Arbeitslosen (die Verlierer) verlangen Brot, eine Arbeit, ein Haus.</a:t>
            </a:r>
          </a:p>
          <a:p>
            <a:pPr eaLnBrk="1" hangingPunct="1">
              <a:spcBef>
                <a:spcPct val="0"/>
              </a:spcBef>
            </a:pPr>
            <a:endParaRPr lang="it-IT"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a:extLst>
              <a:ext uri="{FF2B5EF4-FFF2-40B4-BE49-F238E27FC236}">
                <a16:creationId xmlns:a16="http://schemas.microsoft.com/office/drawing/2014/main" id="{9AB232F3-EB22-5D2D-76D8-8E9B1F8DD3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8A3C91-E664-4CC7-A516-A5CC8EC73BE2}" type="slidenum">
              <a:rPr lang="it-IT" altLang="en-US" smtClean="0">
                <a:solidFill>
                  <a:srgbClr val="000000"/>
                </a:solidFill>
                <a:latin typeface="Arial" panose="020B0604020202020204" pitchFamily="34" charset="0"/>
              </a:rPr>
              <a:pPr>
                <a:spcBef>
                  <a:spcPct val="0"/>
                </a:spcBef>
              </a:pPr>
              <a:t>154</a:t>
            </a:fld>
            <a:endParaRPr lang="it-IT" altLang="en-US">
              <a:solidFill>
                <a:srgbClr val="000000"/>
              </a:solidFill>
              <a:latin typeface="Arial" panose="020B0604020202020204" pitchFamily="34" charset="0"/>
            </a:endParaRPr>
          </a:p>
        </p:txBody>
      </p:sp>
      <p:sp>
        <p:nvSpPr>
          <p:cNvPr id="583683" name="Rectangle 2">
            <a:extLst>
              <a:ext uri="{FF2B5EF4-FFF2-40B4-BE49-F238E27FC236}">
                <a16:creationId xmlns:a16="http://schemas.microsoft.com/office/drawing/2014/main" id="{AA0876C0-ACC8-84F4-0653-BBF7793A7A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4" name="Rectangle 3">
            <a:extLst>
              <a:ext uri="{FF2B5EF4-FFF2-40B4-BE49-F238E27FC236}">
                <a16:creationId xmlns:a16="http://schemas.microsoft.com/office/drawing/2014/main" id="{A2E9E478-333B-F996-81B4-32EFA3AFE8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Kapitalisten, um mehr zu produzieren und um mehr zu verdienen, haben keinen Respekt vor der Umwelt.</a:t>
            </a:r>
          </a:p>
          <a:p>
            <a:pPr eaLnBrk="1" hangingPunct="1">
              <a:spcBef>
                <a:spcPct val="0"/>
              </a:spcBef>
            </a:pPr>
            <a:endParaRPr lang="fr-CH" altLang="it-CH"/>
          </a:p>
          <a:p>
            <a:pPr eaLnBrk="1" hangingPunct="1">
              <a:spcBef>
                <a:spcPct val="0"/>
              </a:spcBef>
            </a:pPr>
            <a:r>
              <a:rPr lang="it-IT" altLang="it-CH"/>
              <a:t>https://de.wikipedia.org/wiki/Umweltverschmutzung</a:t>
            </a:r>
          </a:p>
          <a:p>
            <a:pPr eaLnBrk="1" hangingPunct="1">
              <a:spcBef>
                <a:spcPct val="0"/>
              </a:spcBef>
            </a:pPr>
            <a:r>
              <a:rPr lang="it-IT" altLang="it-CH"/>
              <a:t>https://de.wikipedia.org/wiki/Luftverschmutzung</a:t>
            </a:r>
          </a:p>
          <a:p>
            <a:pPr eaLnBrk="1" hangingPunct="1">
              <a:spcBef>
                <a:spcPct val="0"/>
              </a:spcBef>
            </a:pPr>
            <a:r>
              <a:rPr lang="it-IT" altLang="it-CH"/>
              <a:t>https://de.wikipedia.org/wiki/Gew%C3%A4sserverschmutzung</a:t>
            </a:r>
          </a:p>
          <a:p>
            <a:pPr eaLnBrk="1" hangingPunct="1">
              <a:spcBef>
                <a:spcPct val="0"/>
              </a:spcBef>
            </a:pPr>
            <a:r>
              <a:rPr lang="it-IT" altLang="it-CH"/>
              <a:t>https://de.wikipedia.org/wiki/Meeresschutz</a:t>
            </a:r>
          </a:p>
          <a:p>
            <a:pPr eaLnBrk="1" hangingPunct="1">
              <a:spcBef>
                <a:spcPct val="0"/>
              </a:spcBef>
            </a:pPr>
            <a:r>
              <a:rPr lang="it-IT" altLang="it-CH"/>
              <a:t>https://en.wikipedia.org/wiki/Natural_environment</a:t>
            </a:r>
          </a:p>
          <a:p>
            <a:pPr eaLnBrk="1" hangingPunct="1">
              <a:spcBef>
                <a:spcPct val="0"/>
              </a:spcBef>
            </a:pPr>
            <a:r>
              <a:rPr lang="it-IT" altLang="it-CH"/>
              <a:t>https://en.wikipedia.org/wiki/Air_pollution</a:t>
            </a:r>
          </a:p>
          <a:p>
            <a:pPr eaLnBrk="1" hangingPunct="1">
              <a:spcBef>
                <a:spcPct val="0"/>
              </a:spcBef>
            </a:pPr>
            <a:endParaRPr lang="it-IT" altLang="it-CH"/>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a:extLst>
              <a:ext uri="{FF2B5EF4-FFF2-40B4-BE49-F238E27FC236}">
                <a16:creationId xmlns:a16="http://schemas.microsoft.com/office/drawing/2014/main" id="{674F99E3-4DA3-7C13-B40F-F8EA31DB86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Segnaposto note 2">
            <a:extLst>
              <a:ext uri="{FF2B5EF4-FFF2-40B4-BE49-F238E27FC236}">
                <a16:creationId xmlns:a16="http://schemas.microsoft.com/office/drawing/2014/main" id="{24DE7F7B-3FBD-CC5A-B07E-FD9D8401B3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p:txBody>
      </p:sp>
      <p:sp>
        <p:nvSpPr>
          <p:cNvPr id="585732" name="Segnaposto numero diapositiva 3">
            <a:extLst>
              <a:ext uri="{FF2B5EF4-FFF2-40B4-BE49-F238E27FC236}">
                <a16:creationId xmlns:a16="http://schemas.microsoft.com/office/drawing/2014/main" id="{3B02DFC4-201C-40FA-D449-43EBE000F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27201F-DF7D-4301-98A0-FD7DF2F0E0BF}" type="slidenum">
              <a:rPr lang="it-CH" altLang="en-US" sz="1300" smtClean="0"/>
              <a:pPr>
                <a:spcBef>
                  <a:spcPct val="0"/>
                </a:spcBef>
              </a:pPr>
              <a:t>155</a:t>
            </a:fld>
            <a:endParaRPr lang="it-CH" altLang="en-US" sz="13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a:extLst>
              <a:ext uri="{FF2B5EF4-FFF2-40B4-BE49-F238E27FC236}">
                <a16:creationId xmlns:a16="http://schemas.microsoft.com/office/drawing/2014/main" id="{ABF8D261-79FB-69CC-E0A8-FBDC939F01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CAFA80-1587-4905-9E42-7526669CFBA4}" type="slidenum">
              <a:rPr lang="it-IT" altLang="en-US" smtClean="0">
                <a:solidFill>
                  <a:srgbClr val="000000"/>
                </a:solidFill>
                <a:latin typeface="Arial" panose="020B0604020202020204" pitchFamily="34" charset="0"/>
              </a:rPr>
              <a:pPr>
                <a:spcBef>
                  <a:spcPct val="0"/>
                </a:spcBef>
              </a:pPr>
              <a:t>156</a:t>
            </a:fld>
            <a:endParaRPr lang="it-IT" altLang="en-US">
              <a:solidFill>
                <a:srgbClr val="000000"/>
              </a:solidFill>
              <a:latin typeface="Arial" panose="020B0604020202020204" pitchFamily="34" charset="0"/>
            </a:endParaRPr>
          </a:p>
        </p:txBody>
      </p:sp>
      <p:sp>
        <p:nvSpPr>
          <p:cNvPr id="587779" name="Rectangle 2">
            <a:extLst>
              <a:ext uri="{FF2B5EF4-FFF2-40B4-BE49-F238E27FC236}">
                <a16:creationId xmlns:a16="http://schemas.microsoft.com/office/drawing/2014/main" id="{A1C41416-E5E3-2039-7DBA-81AB8474E8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80" name="Rectangle 3">
            <a:extLst>
              <a:ext uri="{FF2B5EF4-FFF2-40B4-BE49-F238E27FC236}">
                <a16:creationId xmlns:a16="http://schemas.microsoft.com/office/drawing/2014/main" id="{EE911EB6-3614-A653-D952-4837E84AFD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Spuren des Kapitalismus und des Konsums</a:t>
            </a:r>
            <a:endParaRPr lang="it-IT" altLang="it-CH"/>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a:extLst>
              <a:ext uri="{FF2B5EF4-FFF2-40B4-BE49-F238E27FC236}">
                <a16:creationId xmlns:a16="http://schemas.microsoft.com/office/drawing/2014/main" id="{E3198187-5B9C-38B2-37D6-4F09E467BB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C8F279-E5AA-4E2B-806B-A5DE61291B2B}" type="slidenum">
              <a:rPr lang="it-IT" altLang="en-US" smtClean="0">
                <a:solidFill>
                  <a:srgbClr val="000000"/>
                </a:solidFill>
                <a:latin typeface="Arial" panose="020B0604020202020204" pitchFamily="34" charset="0"/>
              </a:rPr>
              <a:pPr>
                <a:spcBef>
                  <a:spcPct val="0"/>
                </a:spcBef>
              </a:pPr>
              <a:t>157</a:t>
            </a:fld>
            <a:endParaRPr lang="it-IT" altLang="en-US">
              <a:solidFill>
                <a:srgbClr val="000000"/>
              </a:solidFill>
              <a:latin typeface="Arial" panose="020B0604020202020204" pitchFamily="34" charset="0"/>
            </a:endParaRPr>
          </a:p>
        </p:txBody>
      </p:sp>
      <p:sp>
        <p:nvSpPr>
          <p:cNvPr id="589827" name="Rectangle 2">
            <a:extLst>
              <a:ext uri="{FF2B5EF4-FFF2-40B4-BE49-F238E27FC236}">
                <a16:creationId xmlns:a16="http://schemas.microsoft.com/office/drawing/2014/main" id="{9E9F1005-1AFF-A787-3339-15235187CA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8" name="Rectangle 3">
            <a:extLst>
              <a:ext uri="{FF2B5EF4-FFF2-40B4-BE49-F238E27FC236}">
                <a16:creationId xmlns:a16="http://schemas.microsoft.com/office/drawing/2014/main" id="{92D46194-1040-FD57-54FE-00732E65F6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Spuren des unbegrenzten Konsums</a:t>
            </a:r>
            <a:endParaRPr lang="it-IT" altLang="it-CH"/>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a:extLst>
              <a:ext uri="{FF2B5EF4-FFF2-40B4-BE49-F238E27FC236}">
                <a16:creationId xmlns:a16="http://schemas.microsoft.com/office/drawing/2014/main" id="{C1D6FB84-0CBB-5B1D-17CD-CFB6E4ECB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7AA2D0-B277-47FC-85AE-38BE7D95CC05}" type="slidenum">
              <a:rPr lang="it-IT" altLang="en-US" smtClean="0">
                <a:solidFill>
                  <a:srgbClr val="000000"/>
                </a:solidFill>
                <a:latin typeface="Arial" panose="020B0604020202020204" pitchFamily="34" charset="0"/>
              </a:rPr>
              <a:pPr>
                <a:spcBef>
                  <a:spcPct val="0"/>
                </a:spcBef>
              </a:pPr>
              <a:t>158</a:t>
            </a:fld>
            <a:endParaRPr lang="it-IT" altLang="en-US">
              <a:solidFill>
                <a:srgbClr val="000000"/>
              </a:solidFill>
              <a:latin typeface="Arial" panose="020B0604020202020204" pitchFamily="34" charset="0"/>
            </a:endParaRPr>
          </a:p>
        </p:txBody>
      </p:sp>
      <p:sp>
        <p:nvSpPr>
          <p:cNvPr id="591875" name="Rectangle 2">
            <a:extLst>
              <a:ext uri="{FF2B5EF4-FFF2-40B4-BE49-F238E27FC236}">
                <a16:creationId xmlns:a16="http://schemas.microsoft.com/office/drawing/2014/main" id="{98DEF0B2-F022-3A63-18F1-FD5F172BDB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6" name="Rectangle 3">
            <a:extLst>
              <a:ext uri="{FF2B5EF4-FFF2-40B4-BE49-F238E27FC236}">
                <a16:creationId xmlns:a16="http://schemas.microsoft.com/office/drawing/2014/main" id="{9F086739-A213-CAEA-AC64-2F20F47EDC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Was vom Konsum übrig bleibt</a:t>
            </a:r>
            <a:endParaRPr lang="it-IT" altLang="it-CH"/>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a:extLst>
              <a:ext uri="{FF2B5EF4-FFF2-40B4-BE49-F238E27FC236}">
                <a16:creationId xmlns:a16="http://schemas.microsoft.com/office/drawing/2014/main" id="{9882A3D9-3B84-CCE8-C0FF-B3FC8FD1A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CFFE4D-1022-4E99-9312-CD753CB564AC}" type="slidenum">
              <a:rPr lang="it-IT" altLang="en-US" smtClean="0">
                <a:solidFill>
                  <a:srgbClr val="000000"/>
                </a:solidFill>
                <a:latin typeface="Arial" panose="020B0604020202020204" pitchFamily="34" charset="0"/>
              </a:rPr>
              <a:pPr>
                <a:spcBef>
                  <a:spcPct val="0"/>
                </a:spcBef>
              </a:pPr>
              <a:t>159</a:t>
            </a:fld>
            <a:endParaRPr lang="it-IT" altLang="en-US">
              <a:solidFill>
                <a:srgbClr val="000000"/>
              </a:solidFill>
              <a:latin typeface="Arial" panose="020B0604020202020204" pitchFamily="34" charset="0"/>
            </a:endParaRPr>
          </a:p>
        </p:txBody>
      </p:sp>
      <p:sp>
        <p:nvSpPr>
          <p:cNvPr id="593923" name="Rectangle 2">
            <a:extLst>
              <a:ext uri="{FF2B5EF4-FFF2-40B4-BE49-F238E27FC236}">
                <a16:creationId xmlns:a16="http://schemas.microsoft.com/office/drawing/2014/main" id="{8AC2D5D4-F602-3C72-7651-CDEDD8D2F3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4" name="Rectangle 3">
            <a:extLst>
              <a:ext uri="{FF2B5EF4-FFF2-40B4-BE49-F238E27FC236}">
                <a16:creationId xmlns:a16="http://schemas.microsoft.com/office/drawing/2014/main" id="{26B6E2D0-4BC6-E075-2997-A1E2E2D5E883}"/>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fr-CH" altLang="it-CH" dirty="0" err="1"/>
              <a:t>Das</a:t>
            </a:r>
            <a:r>
              <a:rPr lang="fr-CH" altLang="it-CH" dirty="0"/>
              <a:t> </a:t>
            </a:r>
            <a:r>
              <a:rPr lang="fr-CH" altLang="it-CH" dirty="0" err="1"/>
              <a:t>Endprodukt</a:t>
            </a:r>
            <a:r>
              <a:rPr lang="fr-CH" altLang="it-CH" dirty="0"/>
              <a:t> </a:t>
            </a:r>
            <a:r>
              <a:rPr lang="fr-CH" altLang="it-CH" dirty="0" err="1"/>
              <a:t>unseres</a:t>
            </a:r>
            <a:r>
              <a:rPr lang="fr-CH" altLang="it-CH" dirty="0"/>
              <a:t> </a:t>
            </a:r>
            <a:r>
              <a:rPr lang="fr-CH" altLang="it-CH" dirty="0" err="1"/>
              <a:t>Wirtschaftssystem</a:t>
            </a:r>
            <a:endParaRPr lang="fr-CH" altLang="it-CH" dirty="0"/>
          </a:p>
          <a:p>
            <a:pPr eaLnBrk="1" hangingPunct="1">
              <a:spcBef>
                <a:spcPct val="0"/>
              </a:spcBef>
              <a:defRPr/>
            </a:pPr>
            <a:endParaRPr lang="fr-CH" altLang="it-CH" dirty="0"/>
          </a:p>
          <a:p>
            <a:pPr eaLnBrk="1" hangingPunct="1">
              <a:spcBef>
                <a:spcPct val="0"/>
              </a:spcBef>
              <a:defRPr/>
            </a:pPr>
            <a:r>
              <a:rPr lang="it-IT" altLang="it-CH" dirty="0"/>
              <a:t>https://de.wikipedia.org/wiki/M%C3%BCll</a:t>
            </a:r>
          </a:p>
          <a:p>
            <a:pPr>
              <a:lnSpc>
                <a:spcPct val="115000"/>
              </a:lnSpc>
              <a:spcAft>
                <a:spcPts val="1000"/>
              </a:spcAft>
              <a:defRPr/>
            </a:pPr>
            <a:r>
              <a:rPr lang="it-CH" u="sng" dirty="0">
                <a:solidFill>
                  <a:schemeClr val="accent4">
                    <a:lumMod val="10000"/>
                  </a:schemeClr>
                </a:solidFill>
                <a:ea typeface="Calibri"/>
                <a:cs typeface="Times New Roman"/>
                <a:hlinkClick r:id="rId3"/>
              </a:rPr>
              <a:t>https://de.wikipedia.org/wiki/Abfall</a:t>
            </a:r>
            <a:endParaRPr lang="it-CH" u="sng" dirty="0">
              <a:solidFill>
                <a:schemeClr val="accent4">
                  <a:lumMod val="10000"/>
                </a:schemeClr>
              </a:solidFill>
              <a:ea typeface="Calibri"/>
              <a:cs typeface="Times New Roman"/>
            </a:endParaRPr>
          </a:p>
          <a:p>
            <a:pPr>
              <a:lnSpc>
                <a:spcPct val="115000"/>
              </a:lnSpc>
              <a:spcAft>
                <a:spcPts val="1000"/>
              </a:spcAft>
              <a:defRPr/>
            </a:pPr>
            <a:r>
              <a:rPr lang="it-CH" u="sng" dirty="0">
                <a:solidFill>
                  <a:schemeClr val="accent4">
                    <a:lumMod val="10000"/>
                  </a:schemeClr>
                </a:solidFill>
                <a:ea typeface="Calibri"/>
                <a:cs typeface="Times New Roman"/>
                <a:hlinkClick r:id="rId4"/>
              </a:rPr>
              <a:t>http://www.trashedfilm.com/</a:t>
            </a:r>
            <a:endParaRPr lang="it-CH" dirty="0">
              <a:solidFill>
                <a:schemeClr val="accent4">
                  <a:lumMod val="10000"/>
                </a:schemeClr>
              </a:solidFill>
              <a:ea typeface="Calibri"/>
              <a:cs typeface="Times New Roman"/>
            </a:endParaRPr>
          </a:p>
          <a:p>
            <a:pPr>
              <a:lnSpc>
                <a:spcPct val="115000"/>
              </a:lnSpc>
              <a:spcAft>
                <a:spcPts val="1000"/>
              </a:spcAft>
              <a:defRPr/>
            </a:pPr>
            <a:endParaRPr lang="it-CH" dirty="0">
              <a:ea typeface="Calibri"/>
              <a:cs typeface="Times New Roman"/>
            </a:endParaRPr>
          </a:p>
          <a:p>
            <a:pPr eaLnBrk="1" hangingPunct="1">
              <a:spcBef>
                <a:spcPct val="0"/>
              </a:spcBef>
              <a:defRPr/>
            </a:pPr>
            <a:endParaRPr lang="it-IT" altLang="it-CH"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48C90A07-50F6-6E12-992D-0DFDE1900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0CA2B3-AD95-484A-841E-91AE0857A505}" type="slidenum">
              <a:rPr lang="it-IT" altLang="en-US" smtClean="0">
                <a:solidFill>
                  <a:srgbClr val="000000"/>
                </a:solidFill>
                <a:latin typeface="Arial" panose="020B0604020202020204" pitchFamily="34" charset="0"/>
              </a:rPr>
              <a:pPr>
                <a:spcBef>
                  <a:spcPct val="0"/>
                </a:spcBef>
              </a:pPr>
              <a:t>160</a:t>
            </a:fld>
            <a:endParaRPr lang="it-IT" altLang="en-US">
              <a:solidFill>
                <a:srgbClr val="000000"/>
              </a:solidFill>
              <a:latin typeface="Arial" panose="020B0604020202020204" pitchFamily="34" charset="0"/>
            </a:endParaRPr>
          </a:p>
        </p:txBody>
      </p:sp>
      <p:sp>
        <p:nvSpPr>
          <p:cNvPr id="595971" name="Rectangle 2">
            <a:extLst>
              <a:ext uri="{FF2B5EF4-FFF2-40B4-BE49-F238E27FC236}">
                <a16:creationId xmlns:a16="http://schemas.microsoft.com/office/drawing/2014/main" id="{1699EE73-73AF-BF35-2864-54C40DD516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E459CE4C-8560-39F9-9A39-61543F54D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futuro del nostro sistema economico….</a:t>
            </a:r>
          </a:p>
          <a:p>
            <a:pPr eaLnBrk="1" hangingPunct="1">
              <a:spcBef>
                <a:spcPct val="0"/>
              </a:spcBef>
            </a:pPr>
            <a:endParaRPr lang="fr-CH" altLang="it-CH"/>
          </a:p>
          <a:p>
            <a:pPr eaLnBrk="1" hangingPunct="1">
              <a:spcBef>
                <a:spcPct val="0"/>
              </a:spcBef>
            </a:pPr>
            <a:r>
              <a:rPr lang="it-IT" altLang="it-CH"/>
              <a:t>https://en.wikipedia.org/wiki/Exxon_Valdez_oil_spill</a:t>
            </a:r>
          </a:p>
          <a:p>
            <a:pPr eaLnBrk="1" hangingPunct="1">
              <a:spcBef>
                <a:spcPct val="0"/>
              </a:spcBef>
            </a:pPr>
            <a:r>
              <a:rPr lang="it-IT" altLang="it-CH"/>
              <a:t>https://en.wikipedia.org/wiki/Amoco_Cadiz_oil_spill</a:t>
            </a:r>
          </a:p>
          <a:p>
            <a:pPr eaLnBrk="1" hangingPunct="1">
              <a:spcBef>
                <a:spcPct val="0"/>
              </a:spcBef>
            </a:pPr>
            <a:r>
              <a:rPr lang="it-IT" altLang="it-CH"/>
              <a:t>https://en.wikipedia.org/wiki/Chernobyl_disaster</a:t>
            </a:r>
          </a:p>
          <a:p>
            <a:pPr eaLnBrk="1" hangingPunct="1">
              <a:spcBef>
                <a:spcPct val="0"/>
              </a:spcBef>
            </a:pPr>
            <a:r>
              <a:rPr lang="it-IT" altLang="it-CH"/>
              <a:t>https://en.wikipedia.org/wiki/Fukushima_Daiichi_nuclear_disaster</a:t>
            </a:r>
          </a:p>
          <a:p>
            <a:pPr eaLnBrk="1" hangingPunct="1">
              <a:spcBef>
                <a:spcPct val="0"/>
              </a:spcBef>
            </a:pPr>
            <a:r>
              <a:rPr lang="it-IT" altLang="it-CH"/>
              <a:t>https://en.wikipedia.org/wiki/Deepwater_Horizon_oil_spill</a:t>
            </a:r>
          </a:p>
          <a:p>
            <a:pPr eaLnBrk="1" hangingPunct="1">
              <a:spcBef>
                <a:spcPct val="0"/>
              </a:spcBef>
            </a:pPr>
            <a:endParaRPr lang="it-IT"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D4CDD3A8-5E70-8FA9-9A96-CCF3FD69C5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E6F1E4-8061-4E9D-9057-66A9BBA7E3F7}" type="slidenum">
              <a:rPr lang="it-IT" altLang="en-US" smtClean="0">
                <a:solidFill>
                  <a:srgbClr val="000000"/>
                </a:solidFill>
                <a:latin typeface="Arial" panose="020B0604020202020204" pitchFamily="34" charset="0"/>
              </a:rPr>
              <a:pPr>
                <a:spcBef>
                  <a:spcPct val="0"/>
                </a:spcBef>
              </a:pPr>
              <a:t>16</a:t>
            </a:fld>
            <a:endParaRPr lang="it-IT" altLang="en-US">
              <a:solidFill>
                <a:srgbClr val="000000"/>
              </a:solidFill>
              <a:latin typeface="Arial" panose="020B0604020202020204" pitchFamily="34" charset="0"/>
            </a:endParaRPr>
          </a:p>
        </p:txBody>
      </p:sp>
      <p:sp>
        <p:nvSpPr>
          <p:cNvPr id="302083" name="Rectangle 2">
            <a:extLst>
              <a:ext uri="{FF2B5EF4-FFF2-40B4-BE49-F238E27FC236}">
                <a16:creationId xmlns:a16="http://schemas.microsoft.com/office/drawing/2014/main" id="{2444C840-703C-5F45-8870-F5594DB3E0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4" name="Rectangle 3">
            <a:extLst>
              <a:ext uri="{FF2B5EF4-FFF2-40B4-BE49-F238E27FC236}">
                <a16:creationId xmlns:a16="http://schemas.microsoft.com/office/drawing/2014/main" id="{6CAE005D-1C0B-C28B-F0B3-DDEB3B8A49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Um den Direktor zu ermutigen, mehr Geld zu verdienen, ist ein Teil seines Gehalts proportional zum Gewinn: um so mehr die Fabrik der Kapitalisten Geld verdient, desto höher ist den Gehalt des Direktors. Die genaue Pflicht lautet: „ Das mögliche Maximum zu gewinnen, SOFORT und AUF JEDEN PREIS “, und noch: „Die Dividenden maximieren“.</a:t>
            </a:r>
          </a:p>
          <a:p>
            <a:pPr eaLnBrk="1" hangingPunct="1">
              <a:spcBef>
                <a:spcPct val="0"/>
              </a:spcBef>
            </a:pPr>
            <a:endParaRPr lang="de-DE" altLang="it-CH"/>
          </a:p>
          <a:p>
            <a:pPr eaLnBrk="1" hangingPunct="1">
              <a:spcBef>
                <a:spcPct val="0"/>
              </a:spcBef>
            </a:pPr>
            <a:r>
              <a:rPr lang="fr-FR" altLang="it-CH"/>
              <a:t>https://de.wikipedia.org/wiki/Gewinn</a:t>
            </a:r>
          </a:p>
          <a:p>
            <a:pPr eaLnBrk="1" hangingPunct="1">
              <a:spcBef>
                <a:spcPct val="0"/>
              </a:spcBef>
            </a:pPr>
            <a:r>
              <a:rPr lang="fr-FR" altLang="it-CH"/>
              <a:t>https://de.wikipedia.org/wiki/Profit</a:t>
            </a:r>
          </a:p>
          <a:p>
            <a:pPr eaLnBrk="1" hangingPunct="1">
              <a:spcBef>
                <a:spcPct val="0"/>
              </a:spcBef>
            </a:pPr>
            <a:r>
              <a:rPr lang="fr-FR" altLang="it-CH"/>
              <a:t>https://en.wikipedia.org/wiki/Profit_(economics)</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76027BD2-4F62-B4C0-916F-BB51C53142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4E462D1B-CB1B-4E87-DE1E-F1B57F6023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98020" name="Segnaposto numero diapositiva 3">
            <a:extLst>
              <a:ext uri="{FF2B5EF4-FFF2-40B4-BE49-F238E27FC236}">
                <a16:creationId xmlns:a16="http://schemas.microsoft.com/office/drawing/2014/main" id="{BCFEEDFD-187A-CA34-FE7F-96D0CECDC9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EB6CC4-3002-4C87-B13B-2FEBC892027D}" type="slidenum">
              <a:rPr lang="it-CH" altLang="en-US" smtClean="0"/>
              <a:pPr>
                <a:spcBef>
                  <a:spcPct val="0"/>
                </a:spcBef>
              </a:pPr>
              <a:t>161</a:t>
            </a:fld>
            <a:endParaRPr lang="it-CH"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9CB024EB-CF91-F7FE-D5F1-7973B893F5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B33D86-F6A7-42BC-AB88-767152CF2F34}" type="slidenum">
              <a:rPr lang="it-IT" altLang="en-US" smtClean="0">
                <a:solidFill>
                  <a:srgbClr val="000000"/>
                </a:solidFill>
                <a:latin typeface="Arial" panose="020B0604020202020204" pitchFamily="34" charset="0"/>
              </a:rPr>
              <a:pPr>
                <a:spcBef>
                  <a:spcPct val="0"/>
                </a:spcBef>
              </a:pPr>
              <a:t>162</a:t>
            </a:fld>
            <a:endParaRPr lang="it-IT" altLang="en-US">
              <a:solidFill>
                <a:srgbClr val="000000"/>
              </a:solidFill>
              <a:latin typeface="Arial" panose="020B0604020202020204" pitchFamily="34" charset="0"/>
            </a:endParaRPr>
          </a:p>
        </p:txBody>
      </p:sp>
      <p:sp>
        <p:nvSpPr>
          <p:cNvPr id="600067" name="Rectangle 2">
            <a:extLst>
              <a:ext uri="{FF2B5EF4-FFF2-40B4-BE49-F238E27FC236}">
                <a16:creationId xmlns:a16="http://schemas.microsoft.com/office/drawing/2014/main" id="{5D69C383-D6F6-839D-B0B6-A985F80F1A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8" name="Rectangle 3">
            <a:extLst>
              <a:ext uri="{FF2B5EF4-FFF2-40B4-BE49-F238E27FC236}">
                <a16:creationId xmlns:a16="http://schemas.microsoft.com/office/drawing/2014/main" id="{5A0B1DD7-BB02-E0A7-EA6F-4EB1BFA0C3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Altpapier Wiederverwertung.</a:t>
            </a:r>
          </a:p>
          <a:p>
            <a:pPr eaLnBrk="1" hangingPunct="1">
              <a:spcBef>
                <a:spcPct val="0"/>
              </a:spcBef>
            </a:pPr>
            <a:endParaRPr lang="it-CH" altLang="it-CH"/>
          </a:p>
          <a:p>
            <a:pPr eaLnBrk="1" hangingPunct="1">
              <a:spcBef>
                <a:spcPct val="0"/>
              </a:spcBef>
            </a:pPr>
            <a:r>
              <a:rPr lang="it-IT" altLang="it-CH"/>
              <a:t>http://en.wikipedia.org/wiki/Paper_recycling</a:t>
            </a:r>
          </a:p>
          <a:p>
            <a:pPr eaLnBrk="1" hangingPunct="1">
              <a:spcBef>
                <a:spcPct val="0"/>
              </a:spcBef>
            </a:pPr>
            <a:r>
              <a:rPr lang="it-IT" altLang="it-CH"/>
              <a:t>http://en.wikipedia.org/wiki/Recycling_of_plastic</a:t>
            </a:r>
          </a:p>
          <a:p>
            <a:pPr eaLnBrk="1" hangingPunct="1">
              <a:spcBef>
                <a:spcPct val="0"/>
              </a:spcBef>
            </a:pPr>
            <a:r>
              <a:rPr lang="it-IT" altLang="it-CH"/>
              <a:t>https://de.wikipedia.org/wiki/Wiederverwendung</a:t>
            </a:r>
          </a:p>
          <a:p>
            <a:pPr eaLnBrk="1" hangingPunct="1">
              <a:spcBef>
                <a:spcPct val="0"/>
              </a:spcBef>
            </a:pPr>
            <a:endParaRPr lang="it-IT" altLang="it-CH"/>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99EDAD65-454B-125E-D725-29FB2F206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BF9033-0D00-4B91-917B-CF6F6CF9632F}" type="slidenum">
              <a:rPr lang="it-IT" altLang="en-US" smtClean="0">
                <a:solidFill>
                  <a:srgbClr val="000000"/>
                </a:solidFill>
                <a:latin typeface="Arial" panose="020B0604020202020204" pitchFamily="34" charset="0"/>
              </a:rPr>
              <a:pPr>
                <a:spcBef>
                  <a:spcPct val="0"/>
                </a:spcBef>
              </a:pPr>
              <a:t>163</a:t>
            </a:fld>
            <a:endParaRPr lang="it-IT" altLang="en-US">
              <a:solidFill>
                <a:srgbClr val="000000"/>
              </a:solidFill>
              <a:latin typeface="Arial" panose="020B0604020202020204" pitchFamily="34" charset="0"/>
            </a:endParaRPr>
          </a:p>
        </p:txBody>
      </p:sp>
      <p:sp>
        <p:nvSpPr>
          <p:cNvPr id="602115" name="Rectangle 2">
            <a:extLst>
              <a:ext uri="{FF2B5EF4-FFF2-40B4-BE49-F238E27FC236}">
                <a16:creationId xmlns:a16="http://schemas.microsoft.com/office/drawing/2014/main" id="{27EBCC24-994A-CD1C-CF0F-1211979EE0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ED58A74B-2464-B43D-783B-0D063E5769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Oft landen die Abfälle unser Wirtschaftssystems in die Dritte Welt.</a:t>
            </a:r>
            <a:endParaRPr lang="it-CH" altLang="it-CH"/>
          </a:p>
          <a:p>
            <a:pPr eaLnBrk="1" hangingPunct="1">
              <a:spcBef>
                <a:spcPct val="0"/>
              </a:spcBef>
            </a:pPr>
            <a:endParaRPr lang="it-CH" altLang="it-CH"/>
          </a:p>
          <a:p>
            <a:pPr eaLnBrk="1" hangingPunct="1">
              <a:spcBef>
                <a:spcPct val="0"/>
              </a:spcBef>
            </a:pPr>
            <a:r>
              <a:rPr lang="it-CH" altLang="it-CH"/>
              <a:t>http://www.blacksmithinstitute.org/files/FileUpload/files/Additional%20Reports/hidden.pdf</a:t>
            </a:r>
          </a:p>
          <a:p>
            <a:pPr eaLnBrk="1" hangingPunct="1">
              <a:spcBef>
                <a:spcPct val="0"/>
              </a:spcBef>
            </a:pPr>
            <a:endParaRPr lang="it-CH" altLang="it-CH"/>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F627201E-BB28-C6C9-2949-9B680F190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3C9693-F208-4413-8E9D-357B4544EC65}" type="slidenum">
              <a:rPr lang="it-IT" altLang="en-US" smtClean="0">
                <a:solidFill>
                  <a:srgbClr val="000000"/>
                </a:solidFill>
                <a:latin typeface="Arial" panose="020B0604020202020204" pitchFamily="34" charset="0"/>
              </a:rPr>
              <a:pPr>
                <a:spcBef>
                  <a:spcPct val="0"/>
                </a:spcBef>
              </a:pPr>
              <a:t>164</a:t>
            </a:fld>
            <a:endParaRPr lang="it-IT" altLang="en-US">
              <a:solidFill>
                <a:srgbClr val="000000"/>
              </a:solidFill>
              <a:latin typeface="Arial" panose="020B0604020202020204" pitchFamily="34" charset="0"/>
            </a:endParaRPr>
          </a:p>
        </p:txBody>
      </p:sp>
      <p:sp>
        <p:nvSpPr>
          <p:cNvPr id="604163" name="Rectangle 2">
            <a:extLst>
              <a:ext uri="{FF2B5EF4-FFF2-40B4-BE49-F238E27FC236}">
                <a16:creationId xmlns:a16="http://schemas.microsoft.com/office/drawing/2014/main" id="{46350116-A53F-132F-2476-487B43E8E1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D6F848A2-B25B-9B15-4DDD-AF0D3093CE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Oft landen die Abfälle unser Wirtschaftssystems in die Dritte Welt.</a:t>
            </a:r>
          </a:p>
          <a:p>
            <a:pPr eaLnBrk="1" hangingPunct="1">
              <a:spcBef>
                <a:spcPct val="0"/>
              </a:spcBef>
            </a:pPr>
            <a:endParaRPr lang="it-CH" altLang="it-CH"/>
          </a:p>
          <a:p>
            <a:pPr eaLnBrk="1" hangingPunct="1">
              <a:spcBef>
                <a:spcPct val="0"/>
              </a:spcBef>
            </a:pPr>
            <a:r>
              <a:rPr lang="it-CH" altLang="it-CH"/>
              <a:t>https://en.wikipedia.org/wiki/Pollution</a:t>
            </a:r>
          </a:p>
          <a:p>
            <a:pPr eaLnBrk="1" hangingPunct="1">
              <a:spcBef>
                <a:spcPct val="0"/>
              </a:spcBef>
            </a:pPr>
            <a:r>
              <a:rPr lang="it-CH" altLang="it-CH"/>
              <a:t>http://www.who.int/heli/risks/ehindevcoun/en/</a:t>
            </a:r>
          </a:p>
          <a:p>
            <a:pPr eaLnBrk="1" hangingPunct="1">
              <a:spcBef>
                <a:spcPct val="0"/>
              </a:spcBef>
            </a:pPr>
            <a:r>
              <a:rPr lang="it-CH" altLang="it-CH"/>
              <a:t>https://en.wikipedia.org/wiki/Toxic_Colonialism</a:t>
            </a:r>
          </a:p>
          <a:p>
            <a:pPr eaLnBrk="1" hangingPunct="1">
              <a:spcBef>
                <a:spcPct val="0"/>
              </a:spcBef>
            </a:pPr>
            <a:endParaRPr lang="it-CH" altLang="it-CH"/>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367E84A1-BB81-8073-8454-D4F14BF97C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209C8C-F5D9-4340-B875-34A9131CF00A}" type="slidenum">
              <a:rPr lang="it-IT" altLang="en-US" smtClean="0">
                <a:solidFill>
                  <a:srgbClr val="000000"/>
                </a:solidFill>
                <a:latin typeface="Arial" panose="020B0604020202020204" pitchFamily="34" charset="0"/>
              </a:rPr>
              <a:pPr>
                <a:spcBef>
                  <a:spcPct val="0"/>
                </a:spcBef>
              </a:pPr>
              <a:t>165</a:t>
            </a:fld>
            <a:endParaRPr lang="it-IT" altLang="en-US">
              <a:solidFill>
                <a:srgbClr val="000000"/>
              </a:solidFill>
              <a:latin typeface="Arial" panose="020B0604020202020204" pitchFamily="34" charset="0"/>
            </a:endParaRPr>
          </a:p>
        </p:txBody>
      </p:sp>
      <p:sp>
        <p:nvSpPr>
          <p:cNvPr id="606211" name="Rectangle 2">
            <a:extLst>
              <a:ext uri="{FF2B5EF4-FFF2-40B4-BE49-F238E27FC236}">
                <a16:creationId xmlns:a16="http://schemas.microsoft.com/office/drawing/2014/main" id="{5609A715-88BE-35FB-2F8F-47589DE2BC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EFBC387A-9F60-DC14-9CAB-446958844B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Zukunft des Wirtschaftssystems ….</a:t>
            </a:r>
          </a:p>
          <a:p>
            <a:pPr eaLnBrk="1" hangingPunct="1">
              <a:spcBef>
                <a:spcPct val="0"/>
              </a:spcBef>
            </a:pPr>
            <a:endParaRPr lang="fr-CH" altLang="it-CH"/>
          </a:p>
          <a:p>
            <a:pPr eaLnBrk="1" hangingPunct="1">
              <a:spcBef>
                <a:spcPct val="0"/>
              </a:spcBef>
            </a:pPr>
            <a:r>
              <a:rPr lang="it-IT" altLang="it-CH"/>
              <a:t>https://de.wikipedia.org/wiki/Desertifikation</a:t>
            </a:r>
          </a:p>
          <a:p>
            <a:pPr eaLnBrk="1" hangingPunct="1">
              <a:spcBef>
                <a:spcPct val="0"/>
              </a:spcBef>
            </a:pPr>
            <a:r>
              <a:rPr lang="it-IT" altLang="it-CH"/>
              <a:t>http://en.wikipedia.org/wiki/Desertification</a:t>
            </a:r>
          </a:p>
          <a:p>
            <a:pPr eaLnBrk="1" hangingPunct="1">
              <a:spcBef>
                <a:spcPct val="0"/>
              </a:spcBef>
            </a:pPr>
            <a:endParaRPr lang="it-IT" altLang="it-CH"/>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egnaposto immagine diapositiva 1">
            <a:extLst>
              <a:ext uri="{FF2B5EF4-FFF2-40B4-BE49-F238E27FC236}">
                <a16:creationId xmlns:a16="http://schemas.microsoft.com/office/drawing/2014/main" id="{9DFF8D3B-4671-B201-670F-797479AA18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Segnaposto note 2">
            <a:extLst>
              <a:ext uri="{FF2B5EF4-FFF2-40B4-BE49-F238E27FC236}">
                <a16:creationId xmlns:a16="http://schemas.microsoft.com/office/drawing/2014/main" id="{6C80C76E-E209-50BA-095C-4190FE2649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http://en.wikipedia.org/wiki/Climate_change</a:t>
            </a:r>
          </a:p>
          <a:p>
            <a:r>
              <a:rPr lang="it-CH" altLang="it-CH"/>
              <a:t>https://fr.wikipedia.org/wiki/Changement_climatique_anthropique</a:t>
            </a:r>
          </a:p>
          <a:p>
            <a:endParaRPr lang="it-CH" altLang="it-CH"/>
          </a:p>
          <a:p>
            <a:r>
              <a:rPr lang="it-CH" altLang="it-CH"/>
              <a:t>https://de.wikipedia.org/wiki/Meeresspiegel</a:t>
            </a:r>
          </a:p>
          <a:p>
            <a:r>
              <a:rPr lang="it-CH" altLang="it-CH"/>
              <a:t>http://de.wikipedia.org/wiki/Transition_Towns</a:t>
            </a:r>
          </a:p>
          <a:p>
            <a:endParaRPr lang="it-CH" altLang="it-CH"/>
          </a:p>
        </p:txBody>
      </p:sp>
      <p:sp>
        <p:nvSpPr>
          <p:cNvPr id="608260" name="Segnaposto numero diapositiva 3">
            <a:extLst>
              <a:ext uri="{FF2B5EF4-FFF2-40B4-BE49-F238E27FC236}">
                <a16:creationId xmlns:a16="http://schemas.microsoft.com/office/drawing/2014/main" id="{FC732F5B-2301-CDA9-FA8B-8655512334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3F49BA-0899-4CD4-9709-71C9F0DF6629}"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D0AEAFC1-76BD-4891-D2A2-1977C72C2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B567528F-11C8-148E-BC63-1739E7E79E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https://de.wikipedia.org/wiki/Gew%C3%A4sserverschmutzung</a:t>
            </a:r>
          </a:p>
          <a:p>
            <a:r>
              <a:rPr lang="it-CH" altLang="it-CH"/>
              <a:t>https://en.wikipedia.org/wiki/Seawater_pollution</a:t>
            </a:r>
          </a:p>
          <a:p>
            <a:r>
              <a:rPr lang="it-CH" altLang="it-CH"/>
              <a:t>https://en.wikipedia.org/wiki/Anthropization</a:t>
            </a:r>
          </a:p>
          <a:p>
            <a:endParaRPr lang="it-CH" altLang="it-CH"/>
          </a:p>
          <a:p>
            <a:endParaRPr lang="it-CH" altLang="it-CH"/>
          </a:p>
        </p:txBody>
      </p:sp>
      <p:sp>
        <p:nvSpPr>
          <p:cNvPr id="610308" name="Segnaposto numero diapositiva 3">
            <a:extLst>
              <a:ext uri="{FF2B5EF4-FFF2-40B4-BE49-F238E27FC236}">
                <a16:creationId xmlns:a16="http://schemas.microsoft.com/office/drawing/2014/main" id="{9135DDFF-C28F-B047-701F-213DB8FEEE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A1199C-56A2-48B7-A9C2-9FB60A16C18B}" type="slidenum">
              <a:rPr lang="it-CH" altLang="en-US" smtClean="0"/>
              <a:pPr>
                <a:spcBef>
                  <a:spcPct val="0"/>
                </a:spcBef>
              </a:pPr>
              <a:t>167</a:t>
            </a:fld>
            <a:endParaRPr lang="it-CH"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64939481-ECEE-5537-A7B0-FE849E2867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E9A85A-D288-4465-AEA6-54C5E5034707}" type="slidenum">
              <a:rPr lang="it-IT" altLang="en-US" smtClean="0">
                <a:solidFill>
                  <a:srgbClr val="000000"/>
                </a:solidFill>
                <a:latin typeface="Arial" panose="020B0604020202020204" pitchFamily="34" charset="0"/>
              </a:rPr>
              <a:pPr>
                <a:spcBef>
                  <a:spcPct val="0"/>
                </a:spcBef>
              </a:pPr>
              <a:t>168</a:t>
            </a:fld>
            <a:endParaRPr lang="it-IT" altLang="en-US">
              <a:solidFill>
                <a:srgbClr val="000000"/>
              </a:solidFill>
              <a:latin typeface="Arial" panose="020B0604020202020204" pitchFamily="34" charset="0"/>
            </a:endParaRPr>
          </a:p>
        </p:txBody>
      </p:sp>
      <p:sp>
        <p:nvSpPr>
          <p:cNvPr id="612355" name="Rectangle 2">
            <a:extLst>
              <a:ext uri="{FF2B5EF4-FFF2-40B4-BE49-F238E27FC236}">
                <a16:creationId xmlns:a16="http://schemas.microsoft.com/office/drawing/2014/main" id="{A2E9C2F2-8E09-8F5D-4A2B-DC83E05A27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6C4DB40E-B56D-64A5-29FF-34AE610CC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 ist die Zukunft unseres Planeten.</a:t>
            </a:r>
            <a:endParaRPr lang="it-IT"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a:extLst>
              <a:ext uri="{FF2B5EF4-FFF2-40B4-BE49-F238E27FC236}">
                <a16:creationId xmlns:a16="http://schemas.microsoft.com/office/drawing/2014/main" id="{39267484-BE3B-AA8C-B49A-729621B05F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Segnaposto note 2">
            <a:extLst>
              <a:ext uri="{FF2B5EF4-FFF2-40B4-BE49-F238E27FC236}">
                <a16:creationId xmlns:a16="http://schemas.microsoft.com/office/drawing/2014/main" id="{2D3EFE03-8AC6-6247-29A5-73C103AE26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a:r>
          </a:p>
        </p:txBody>
      </p:sp>
      <p:sp>
        <p:nvSpPr>
          <p:cNvPr id="614404" name="Segnaposto numero diapositiva 3">
            <a:extLst>
              <a:ext uri="{FF2B5EF4-FFF2-40B4-BE49-F238E27FC236}">
                <a16:creationId xmlns:a16="http://schemas.microsoft.com/office/drawing/2014/main" id="{C99882B1-0E1E-EC1F-52DB-912D2F090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7FFA92-07C5-4AD7-9B4F-ACCDFB1169CC}" type="slidenum">
              <a:rPr lang="it-CH" altLang="en-US" smtClean="0">
                <a:latin typeface="Calibri" panose="020F0502020204030204" pitchFamily="34" charset="0"/>
              </a:rPr>
              <a:pPr/>
              <a:t>169</a:t>
            </a:fld>
            <a:endParaRPr lang="it-CH" altLang="en-US">
              <a:latin typeface="Calibri" panose="020F050202020403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5221B641-1526-2CBF-85CF-12428515C7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545EC-8C79-4F25-8951-564CD452575C}" type="slidenum">
              <a:rPr lang="it-IT" altLang="en-US" smtClean="0">
                <a:solidFill>
                  <a:srgbClr val="000000"/>
                </a:solidFill>
                <a:latin typeface="Arial" panose="020B0604020202020204" pitchFamily="34" charset="0"/>
              </a:rPr>
              <a:pPr>
                <a:spcBef>
                  <a:spcPct val="0"/>
                </a:spcBef>
              </a:pPr>
              <a:t>170</a:t>
            </a:fld>
            <a:endParaRPr lang="it-IT" altLang="en-US">
              <a:solidFill>
                <a:srgbClr val="000000"/>
              </a:solidFill>
              <a:latin typeface="Arial" panose="020B0604020202020204" pitchFamily="34" charset="0"/>
            </a:endParaRPr>
          </a:p>
        </p:txBody>
      </p:sp>
      <p:sp>
        <p:nvSpPr>
          <p:cNvPr id="616451" name="Rectangle 2">
            <a:extLst>
              <a:ext uri="{FF2B5EF4-FFF2-40B4-BE49-F238E27FC236}">
                <a16:creationId xmlns:a16="http://schemas.microsoft.com/office/drawing/2014/main" id="{DC85CFB7-D1CE-70DA-5E69-C86E98755F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2" name="Rectangle 3">
            <a:extLst>
              <a:ext uri="{FF2B5EF4-FFF2-40B4-BE49-F238E27FC236}">
                <a16:creationId xmlns:a16="http://schemas.microsoft.com/office/drawing/2014/main" id="{1AA17982-BEDE-A043-7212-B772AFFC10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https://de.wikipedia.org/wiki/Imperialismustheorie</a:t>
            </a:r>
          </a:p>
          <a:p>
            <a:pPr eaLnBrk="1" hangingPunct="1">
              <a:spcBef>
                <a:spcPct val="0"/>
              </a:spcBef>
            </a:pPr>
            <a:r>
              <a:rPr lang="it-IT" altLang="it-CH"/>
              <a:t>https://de.wikipedia.org/wiki/Imperialismus</a:t>
            </a:r>
          </a:p>
          <a:p>
            <a:pPr eaLnBrk="1" hangingPunct="1">
              <a:spcBef>
                <a:spcPct val="0"/>
              </a:spcBef>
            </a:pPr>
            <a:r>
              <a:rPr lang="it-IT" altLang="it-CH"/>
              <a:t>http://en.wikipedia.org/wiki/Imperialism</a:t>
            </a:r>
          </a:p>
          <a:p>
            <a:pPr eaLnBrk="1" hangingPunct="1">
              <a:spcBef>
                <a:spcPct val="0"/>
              </a:spcBef>
            </a:pPr>
            <a:r>
              <a:rPr lang="it-IT" altLang="it-CH"/>
              <a:t>http://en.wikipedia.org/wiki/Imperialism,_the_Highest_Stage_of_Capitalism</a:t>
            </a:r>
          </a:p>
          <a:p>
            <a:pPr eaLnBrk="1" hangingPunct="1">
              <a:spcBef>
                <a:spcPct val="0"/>
              </a:spcBef>
            </a:pPr>
            <a:endParaRPr lang="it-IT" altLang="it-CH"/>
          </a:p>
          <a:p>
            <a:pPr eaLnBrk="1" hangingPunct="1">
              <a:spcBef>
                <a:spcPct val="0"/>
              </a:spcBef>
            </a:pPr>
            <a:r>
              <a:rPr lang="en-US" altLang="it-CH"/>
              <a:t>MULTINATIONAL CORPORATIONS, GLOBALIZATION AND POVERTY:</a:t>
            </a:r>
            <a:endParaRPr lang="it-IT" altLang="it-CH"/>
          </a:p>
          <a:p>
            <a:pPr eaLnBrk="1" hangingPunct="1">
              <a:spcBef>
                <a:spcPct val="0"/>
              </a:spcBef>
            </a:pPr>
            <a:r>
              <a:rPr lang="it-IT" altLang="it-CH"/>
              <a:t>http://info.worldbank.org/etools/docs/library/89443/tu_0601/newfarmer.pdf</a:t>
            </a:r>
          </a:p>
          <a:p>
            <a:pPr eaLnBrk="1" hangingPunct="1">
              <a:spcBef>
                <a:spcPct val="0"/>
              </a:spcBef>
            </a:pPr>
            <a:endParaRPr lang="it-IT" altLang="it-CH"/>
          </a:p>
          <a:p>
            <a:pPr eaLnBrk="1" hangingPunct="1">
              <a:spcBef>
                <a:spcPct val="0"/>
              </a:spcBef>
            </a:pPr>
            <a:r>
              <a:rPr lang="de-DE" altLang="it-CH"/>
              <a:t>TTIP - Ceta - Tisa: das sind einige der internationalen Vereinbarungen, die der US-Imperialismus an dem Rest der pro-westlichen Welt aufzwingen will. Dies, angeblich um den Handel zu stärken, indem Zollschranke beseitigt werden, aber in Wirklichkeit um die Länder des westlichen Blocks dem Willen der USA / Kanada zu unterstellen, dies in einem liberalen und imperialistischen Sinn. Diese Vereinbarungen würden nur große multinationale Unternehmen (insbesondere diejenige der USA) bevorzugen und die Wirtschaft und die nationale Souveränität der andere Unterzeichner benachteilen.</a:t>
            </a:r>
          </a:p>
          <a:p>
            <a:pPr eaLnBrk="1" hangingPunct="1">
              <a:spcBef>
                <a:spcPct val="0"/>
              </a:spcBef>
            </a:pPr>
            <a:r>
              <a:rPr lang="de-DE" altLang="it-CH"/>
              <a:t>Ein Beispiel dafür sind die Unumkehrbarkeits-Klauseln aller Liberalisierung / Privatisierungs-Maßnahmen die einzelnen Staaten oder einzelnen Ortsbehörden einführen könnten, die unbegrenzte Laufzeit der Verträge, das Primat der liberistische Regeln, die Möglichkeit für Staaten und Unternehmen bei einem speziellen supranationalen Gerichtshof Berufung einzulegen, usw. Bedenkt man, dass China, Russland und Iran von vornherein ausgeschlossen sind, sowie die Dringlichkeit und Geheimhaltung die diese Vereinbarungen umgeben, ist es ganz klar, dass diese Vereinbarungen in erster Linie den USA die Staaten des pro-westlichen Bloks in eine Anti-Russland / China Optik zusammenzuschliessen dienen. In der Praxis verwirklicht sich das was vor 100 Jahre Lenin vorgesehen hatte: der Imperialismus beherrscht die Welt und diktiert die Spielregeln.</a:t>
            </a:r>
          </a:p>
          <a:p>
            <a:pPr eaLnBrk="1" hangingPunct="1">
              <a:spcBef>
                <a:spcPct val="0"/>
              </a:spcBef>
            </a:pPr>
            <a:endParaRPr lang="it-IT" altLang="it-CH"/>
          </a:p>
          <a:p>
            <a:pPr eaLnBrk="1" hangingPunct="1">
              <a:spcBef>
                <a:spcPct val="0"/>
              </a:spcBef>
            </a:pPr>
            <a:r>
              <a:rPr lang="it-IT" altLang="it-CH"/>
              <a:t>https://de.wikipedia.org/wiki/Trade_in_Services_Agreement</a:t>
            </a:r>
          </a:p>
          <a:p>
            <a:pPr eaLnBrk="1" hangingPunct="1">
              <a:spcBef>
                <a:spcPct val="0"/>
              </a:spcBef>
            </a:pPr>
            <a:r>
              <a:rPr lang="it-IT" altLang="it-CH"/>
              <a:t>https://stop-ttip.org/material-list-for-information-on-ttip-ceta-tisa/</a:t>
            </a:r>
          </a:p>
          <a:p>
            <a:pPr eaLnBrk="1" hangingPunct="1">
              <a:spcBef>
                <a:spcPct val="0"/>
              </a:spcBef>
            </a:pPr>
            <a:r>
              <a:rPr lang="it-IT" altLang="it-CH"/>
              <a:t>https://de.wikipedia.org/wiki/Transatlantisches_Freihandelsabkommen</a:t>
            </a:r>
          </a:p>
          <a:p>
            <a:pPr eaLnBrk="1" hangingPunct="1">
              <a:spcBef>
                <a:spcPct val="0"/>
              </a:spcBef>
            </a:pPr>
            <a:r>
              <a:rPr lang="it-IT" altLang="it-CH"/>
              <a:t>https://www.gruene.at/schwerpunkte/ttip-tisa-ceta</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48A0F906-A3C4-E184-0581-74042198E2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ED4333-C333-4F21-86C5-857DCECEB493}" type="slidenum">
              <a:rPr lang="it-IT" altLang="en-US" smtClean="0">
                <a:solidFill>
                  <a:srgbClr val="000000"/>
                </a:solidFill>
                <a:latin typeface="Arial" panose="020B0604020202020204" pitchFamily="34" charset="0"/>
              </a:rPr>
              <a:pPr>
                <a:spcBef>
                  <a:spcPct val="0"/>
                </a:spcBef>
              </a:pPr>
              <a:t>17</a:t>
            </a:fld>
            <a:endParaRPr lang="it-IT" altLang="en-US">
              <a:solidFill>
                <a:srgbClr val="000000"/>
              </a:solidFill>
              <a:latin typeface="Arial" panose="020B0604020202020204" pitchFamily="34" charset="0"/>
            </a:endParaRPr>
          </a:p>
        </p:txBody>
      </p:sp>
      <p:sp>
        <p:nvSpPr>
          <p:cNvPr id="304131" name="Rectangle 2">
            <a:extLst>
              <a:ext uri="{FF2B5EF4-FFF2-40B4-BE49-F238E27FC236}">
                <a16:creationId xmlns:a16="http://schemas.microsoft.com/office/drawing/2014/main" id="{35D30C24-6E92-5720-14F0-C5D8E0EB9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2" name="Rectangle 3">
            <a:extLst>
              <a:ext uri="{FF2B5EF4-FFF2-40B4-BE49-F238E27FC236}">
                <a16:creationId xmlns:a16="http://schemas.microsoft.com/office/drawing/2014/main" id="{6A2571FC-3634-1173-80A7-324F377D16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Eine Automobilfabrik die, wegen der erbarmumgslose Konkurrenz der grosse Hersteller zum Verschwinden verurteilt ist.</a:t>
            </a:r>
          </a:p>
          <a:p>
            <a:pPr eaLnBrk="1" hangingPunct="1">
              <a:spcBef>
                <a:spcPct val="0"/>
              </a:spcBef>
            </a:pPr>
            <a:endParaRPr lang="fr-CH" altLang="it-CH"/>
          </a:p>
          <a:p>
            <a:pPr eaLnBrk="1" hangingPunct="1">
              <a:spcBef>
                <a:spcPct val="0"/>
              </a:spcBef>
            </a:pPr>
            <a:r>
              <a:rPr lang="it-IT" altLang="it-CH"/>
              <a:t>http://en.wikipedia.org/wiki/Alvis_Car_and_Engineering_Company</a:t>
            </a:r>
          </a:p>
          <a:p>
            <a:pPr eaLnBrk="1" hangingPunct="1">
              <a:spcBef>
                <a:spcPct val="0"/>
              </a:spcBef>
            </a:pPr>
            <a:r>
              <a:rPr lang="it-IT" altLang="it-CH"/>
              <a:t>http://en.wikipedia.org/wiki/Car_factory</a:t>
            </a:r>
          </a:p>
          <a:p>
            <a:pPr eaLnBrk="1" hangingPunct="1">
              <a:spcBef>
                <a:spcPct val="0"/>
              </a:spcBef>
            </a:pPr>
            <a:r>
              <a:rPr lang="it-IT" altLang="it-CH"/>
              <a:t>http://en.wikipedia.org/wiki/Alvis_Firebird</a:t>
            </a:r>
          </a:p>
          <a:p>
            <a:pPr eaLnBrk="1" hangingPunct="1">
              <a:spcBef>
                <a:spcPct val="0"/>
              </a:spcBef>
            </a:pPr>
            <a:endParaRPr lang="it-IT"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a:extLst>
              <a:ext uri="{FF2B5EF4-FFF2-40B4-BE49-F238E27FC236}">
                <a16:creationId xmlns:a16="http://schemas.microsoft.com/office/drawing/2014/main" id="{B00E8A44-60D5-B080-C801-E5792A0201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474432-7E35-437B-917B-14D1F2C61AF6}" type="slidenum">
              <a:rPr lang="it-IT" altLang="en-US" smtClean="0">
                <a:solidFill>
                  <a:srgbClr val="000000"/>
                </a:solidFill>
                <a:latin typeface="Arial" panose="020B0604020202020204" pitchFamily="34" charset="0"/>
              </a:rPr>
              <a:pPr>
                <a:spcBef>
                  <a:spcPct val="0"/>
                </a:spcBef>
              </a:pPr>
              <a:t>171</a:t>
            </a:fld>
            <a:endParaRPr lang="it-IT" altLang="en-US">
              <a:solidFill>
                <a:srgbClr val="000000"/>
              </a:solidFill>
              <a:latin typeface="Arial" panose="020B0604020202020204" pitchFamily="34" charset="0"/>
            </a:endParaRPr>
          </a:p>
        </p:txBody>
      </p:sp>
      <p:sp>
        <p:nvSpPr>
          <p:cNvPr id="618499" name="Rectangle 2">
            <a:extLst>
              <a:ext uri="{FF2B5EF4-FFF2-40B4-BE49-F238E27FC236}">
                <a16:creationId xmlns:a16="http://schemas.microsoft.com/office/drawing/2014/main" id="{0C39DB9F-B833-A8A8-FBFF-A950F1EAF9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500" name="Rectangle 3">
            <a:extLst>
              <a:ext uri="{FF2B5EF4-FFF2-40B4-BE49-F238E27FC236}">
                <a16:creationId xmlns:a16="http://schemas.microsoft.com/office/drawing/2014/main" id="{114A386B-E41B-7388-C66B-6084EF983B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Man produziert mehr aber mit weniger Arbeitskräften. Die Rationalisierungen und die Automatisierung schaffen Arbeitslosigkeit.</a:t>
            </a:r>
            <a:endParaRPr lang="it-IT" altLang="it-CH"/>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8BBED802-860E-FFE1-2E97-9ADFB5B95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Notes Placeholder 2">
            <a:extLst>
              <a:ext uri="{FF2B5EF4-FFF2-40B4-BE49-F238E27FC236}">
                <a16:creationId xmlns:a16="http://schemas.microsoft.com/office/drawing/2014/main" id="{76B5B128-DD45-53E7-80F3-A23E32CFD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Exzesse der Spekulation an der Börse kreieren spekulative Seifenkugeln (zu hohe Preise) gefolgt von tiefen finanziellen Krisen, die die ganze Weltwirtschaft in die Tiefe drücken. Die Spekulation wird durch die Benützung abgeleiteter Finanzinstrumente, die es erlauben alles zu kaufen oder zu verkaufen ohne es zu besitzen, angeheizt. Die moderne Technologie hat die Kapitalmärkte globalisiert so dass sie im Gleichtakt reagieren. Der Finanzsektor (Banken, Versicherungsgesellschaften, Anlagefonds, Verwaltung, Handel, Treuhändler, usw.) sind eine enorme Machine geworden mit unzählige Angestellte die als einziges Ziel der grössten Profit verfolgen</a:t>
            </a:r>
            <a:r>
              <a:rPr lang="fr-CH" altLang="it-CH"/>
              <a:t>. Oefters, um die katastrofalen Folgen eines Zusammenbruchs des Systems zu verhindern, müssen die Staaten mit enormen finanziellen Unterstützungen eingreifen. Am Ende zahlt der Steuerzahler und/oder die kleine Sparer.</a:t>
            </a:r>
          </a:p>
          <a:p>
            <a:pPr eaLnBrk="1" hangingPunct="1">
              <a:spcBef>
                <a:spcPct val="0"/>
              </a:spcBef>
            </a:pPr>
            <a:endParaRPr lang="fr-CH" altLang="it-CH"/>
          </a:p>
          <a:p>
            <a:pPr eaLnBrk="1" hangingPunct="1">
              <a:spcBef>
                <a:spcPct val="0"/>
              </a:spcBef>
            </a:pPr>
            <a:r>
              <a:rPr lang="de-DE" altLang="it-CH"/>
              <a:t>Klassisches Beispiel: Griechenland 2012 - 2013</a:t>
            </a:r>
          </a:p>
          <a:p>
            <a:pPr eaLnBrk="1" hangingPunct="1">
              <a:spcBef>
                <a:spcPct val="0"/>
              </a:spcBef>
            </a:pPr>
            <a:r>
              <a:rPr lang="de-DE" altLang="it-CH"/>
              <a:t>Banken: Lehman Brothers</a:t>
            </a:r>
          </a:p>
          <a:p>
            <a:pPr eaLnBrk="1" hangingPunct="1">
              <a:spcBef>
                <a:spcPct val="0"/>
              </a:spcBef>
            </a:pPr>
            <a:endParaRPr lang="de-DE" altLang="it-CH"/>
          </a:p>
          <a:p>
            <a:pPr eaLnBrk="1" hangingPunct="1">
              <a:spcBef>
                <a:spcPct val="0"/>
              </a:spcBef>
            </a:pPr>
            <a:r>
              <a:rPr lang="de-DE" altLang="it-CH"/>
              <a:t>http://www.positivemoney.org/</a:t>
            </a:r>
          </a:p>
          <a:p>
            <a:pPr eaLnBrk="1" hangingPunct="1">
              <a:spcBef>
                <a:spcPct val="0"/>
              </a:spcBef>
            </a:pPr>
            <a:r>
              <a:rPr lang="de-DE" altLang="it-CH"/>
              <a:t>www.monetative.de</a:t>
            </a:r>
          </a:p>
          <a:p>
            <a:pPr eaLnBrk="1" hangingPunct="1">
              <a:spcBef>
                <a:spcPct val="0"/>
              </a:spcBef>
            </a:pPr>
            <a:r>
              <a:rPr lang="de-DE" altLang="it-CH"/>
              <a:t>http://vollgeld.ch/</a:t>
            </a:r>
          </a:p>
          <a:p>
            <a:pPr eaLnBrk="1" hangingPunct="1">
              <a:spcBef>
                <a:spcPct val="0"/>
              </a:spcBef>
            </a:pPr>
            <a:endParaRPr lang="de-DE" altLang="it-CH"/>
          </a:p>
          <a:p>
            <a:pPr eaLnBrk="1" hangingPunct="1">
              <a:spcBef>
                <a:spcPct val="0"/>
              </a:spcBef>
            </a:pPr>
            <a:r>
              <a:rPr lang="de-DE" altLang="it-CH"/>
              <a:t>Das Geld entsteht durch die Notwendigkeit, eine von allen akzeptierte neutrale Austauschware zu schaffen. Zuerst benützt man das Geld um die Söldner, die Güter und die Steuern zu bezahlen, um Kredite zu gewähren, usw. </a:t>
            </a:r>
          </a:p>
          <a:p>
            <a:pPr eaLnBrk="1" hangingPunct="1">
              <a:spcBef>
                <a:spcPct val="0"/>
              </a:spcBef>
            </a:pPr>
            <a:r>
              <a:rPr lang="de-DE" altLang="it-CH"/>
              <a:t>Die Geschichte des  Geldes  kann wie folgt zusammengefasst werden:  (W = Waren, G = Geld)</a:t>
            </a:r>
          </a:p>
          <a:p>
            <a:pPr eaLnBrk="1" hangingPunct="1">
              <a:spcBef>
                <a:spcPct val="0"/>
              </a:spcBef>
            </a:pPr>
            <a:r>
              <a:rPr lang="de-DE" altLang="it-CH"/>
              <a:t>W - W (Tauschhandel): sozial nützliches Vorgehen, hat aber organisatorischen Einschränkungen </a:t>
            </a:r>
          </a:p>
          <a:p>
            <a:pPr eaLnBrk="1" hangingPunct="1">
              <a:spcBef>
                <a:spcPct val="0"/>
              </a:spcBef>
            </a:pPr>
            <a:r>
              <a:rPr lang="de-DE" altLang="it-CH"/>
              <a:t>W - G - W (der Verkauf von Waren um andere kaufen): gesellschaftlich notwendiges aber wenig produktives Vorgehen</a:t>
            </a:r>
          </a:p>
          <a:p>
            <a:pPr eaLnBrk="1" hangingPunct="1">
              <a:spcBef>
                <a:spcPct val="0"/>
              </a:spcBef>
            </a:pPr>
            <a:r>
              <a:rPr lang="de-DE" altLang="it-CH"/>
              <a:t>G - W - G (der Kauf und Weiterverkauf von Waren mit spekulativen Hintergrund): gesellschaftlich unproduktives Vorgehen </a:t>
            </a:r>
          </a:p>
          <a:p>
            <a:pPr eaLnBrk="1" hangingPunct="1">
              <a:spcBef>
                <a:spcPct val="0"/>
              </a:spcBef>
            </a:pPr>
            <a:r>
              <a:rPr lang="de-DE" altLang="it-CH"/>
              <a:t>G - G - G (der spekulativen Kauf und Verkauf von Währungen): gesellschaftlich schädliches Vorgehen</a:t>
            </a:r>
          </a:p>
          <a:p>
            <a:pPr eaLnBrk="1" hangingPunct="1">
              <a:spcBef>
                <a:spcPct val="0"/>
              </a:spcBef>
            </a:pPr>
            <a:endParaRPr lang="de-DE" altLang="it-CH"/>
          </a:p>
          <a:p>
            <a:pPr eaLnBrk="1" hangingPunct="1">
              <a:spcBef>
                <a:spcPct val="0"/>
              </a:spcBef>
            </a:pPr>
            <a:r>
              <a:rPr lang="de-DE" altLang="it-CH"/>
              <a:t>Das Leben des Geldes stützt sich auf den KREDIT und auf der andere Seite auf die SCHULDEN, sowie auf die Verpflichtung das Darlehen zurückzuzahlen und die entsprechende Zinsen zu  bezahlen. Die Gewährung oder Nichtgewährung eines Kredits und die Rückzahlung oder Nicht-Rückzahlung eines Darlehens und / oder Zinszahlungen kann schwerwiegende Folgen vor allem auf der schwächste Teil der Bevölkerung haben.</a:t>
            </a:r>
          </a:p>
          <a:p>
            <a:pPr eaLnBrk="1" hangingPunct="1">
              <a:spcBef>
                <a:spcPct val="0"/>
              </a:spcBef>
            </a:pPr>
            <a:r>
              <a:rPr lang="de-DE" altLang="it-CH"/>
              <a:t>Klassisch: die Schulden der Länder der Dritten Welt.</a:t>
            </a:r>
          </a:p>
          <a:p>
            <a:pPr eaLnBrk="1" hangingPunct="1">
              <a:spcBef>
                <a:spcPct val="0"/>
              </a:spcBef>
            </a:pPr>
            <a:r>
              <a:rPr lang="de-DE" altLang="it-CH"/>
              <a:t>https://de.wikipedia.org/wiki/Staatsverschuldung_der_Entwicklungsl%C3%A4nder</a:t>
            </a:r>
          </a:p>
          <a:p>
            <a:pPr eaLnBrk="1" hangingPunct="1">
              <a:spcBef>
                <a:spcPct val="0"/>
              </a:spcBef>
            </a:pPr>
            <a:endParaRPr lang="de-DE" altLang="it-CH"/>
          </a:p>
          <a:p>
            <a:pPr eaLnBrk="1" hangingPunct="1">
              <a:spcBef>
                <a:spcPct val="0"/>
              </a:spcBef>
            </a:pPr>
            <a:r>
              <a:rPr lang="en-US" altLang="it-CH"/>
              <a:t>http://www.imf.org/external/np/res/seminars/2013/arc/pdf/Krugman.pdf</a:t>
            </a:r>
          </a:p>
          <a:p>
            <a:pPr eaLnBrk="1" hangingPunct="1">
              <a:spcBef>
                <a:spcPct val="0"/>
              </a:spcBef>
            </a:pPr>
            <a:r>
              <a:rPr lang="en-US" altLang="it-CH"/>
              <a:t>Currency Regimes, Capital Flows, and Crises  /  Autor:  Paul Krugman</a:t>
            </a:r>
          </a:p>
          <a:p>
            <a:pPr eaLnBrk="1" hangingPunct="1">
              <a:spcBef>
                <a:spcPct val="0"/>
              </a:spcBef>
            </a:pPr>
            <a:r>
              <a:rPr lang="en-US" altLang="it-CH"/>
              <a:t>Paper presented at the 14th Jacques Polak Annual Research Conference</a:t>
            </a:r>
          </a:p>
          <a:p>
            <a:pPr eaLnBrk="1" hangingPunct="1">
              <a:spcBef>
                <a:spcPct val="0"/>
              </a:spcBef>
            </a:pPr>
            <a:r>
              <a:rPr lang="en-US" altLang="it-CH"/>
              <a:t>Hosted by the International Monetary Fund</a:t>
            </a:r>
          </a:p>
          <a:p>
            <a:pPr eaLnBrk="1" hangingPunct="1">
              <a:spcBef>
                <a:spcPct val="0"/>
              </a:spcBef>
            </a:pPr>
            <a:r>
              <a:rPr lang="en-US" altLang="it-CH"/>
              <a:t>Washington, DC─November 7–8, 2013</a:t>
            </a:r>
          </a:p>
          <a:p>
            <a:pPr eaLnBrk="1" hangingPunct="1">
              <a:spcBef>
                <a:spcPct val="0"/>
              </a:spcBef>
            </a:pPr>
            <a:endParaRPr lang="en-US" altLang="it-CH"/>
          </a:p>
          <a:p>
            <a:pPr eaLnBrk="1" hangingPunct="1">
              <a:spcBef>
                <a:spcPct val="0"/>
              </a:spcBef>
            </a:pPr>
            <a:r>
              <a:rPr lang="en-US" altLang="it-CH"/>
              <a:t>http://de.wikipedia.org/wiki/Finanzmarkt</a:t>
            </a:r>
          </a:p>
          <a:p>
            <a:pPr eaLnBrk="1" hangingPunct="1">
              <a:spcBef>
                <a:spcPct val="0"/>
              </a:spcBef>
            </a:pPr>
            <a:r>
              <a:rPr lang="en-US" altLang="it-CH"/>
              <a:t>http://en.wikipedia.org/wiki/Stock_market</a:t>
            </a:r>
          </a:p>
          <a:p>
            <a:pPr eaLnBrk="1" hangingPunct="1">
              <a:spcBef>
                <a:spcPct val="0"/>
              </a:spcBef>
            </a:pPr>
            <a:r>
              <a:rPr lang="en-US" altLang="it-CH"/>
              <a:t>http://en.wikipedia.org/wiki/Bond_market</a:t>
            </a:r>
          </a:p>
          <a:p>
            <a:pPr eaLnBrk="1" hangingPunct="1">
              <a:spcBef>
                <a:spcPct val="0"/>
              </a:spcBef>
            </a:pPr>
            <a:endParaRPr lang="en-US" altLang="it-CH"/>
          </a:p>
          <a:p>
            <a:pPr eaLnBrk="1" hangingPunct="1">
              <a:spcBef>
                <a:spcPct val="0"/>
              </a:spcBef>
            </a:pPr>
            <a:r>
              <a:rPr lang="en-US" altLang="it-CH"/>
              <a:t>https://derhonigmannsagt.wordpress.com/tag/woodrow-wilson/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de-DE" altLang="it-CH"/>
          </a:p>
          <a:p>
            <a:pPr eaLnBrk="1" hangingPunct="1">
              <a:spcBef>
                <a:spcPct val="0"/>
              </a:spcBef>
            </a:pPr>
            <a:endParaRPr lang="de-DE" altLang="it-CH"/>
          </a:p>
          <a:p>
            <a:pPr eaLnBrk="1" hangingPunct="1">
              <a:spcBef>
                <a:spcPct val="0"/>
              </a:spcBef>
            </a:pPr>
            <a:endParaRPr lang="fr-CH" altLang="it-CH"/>
          </a:p>
        </p:txBody>
      </p:sp>
      <p:sp>
        <p:nvSpPr>
          <p:cNvPr id="620548" name="Slide Number Placeholder 3">
            <a:extLst>
              <a:ext uri="{FF2B5EF4-FFF2-40B4-BE49-F238E27FC236}">
                <a16:creationId xmlns:a16="http://schemas.microsoft.com/office/drawing/2014/main" id="{B4ECED04-7398-FBF3-1AF3-072781FEC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90C091-CB83-460B-BF13-415E6A48E025}" type="slidenum">
              <a:rPr lang="it-IT" altLang="en-US" smtClean="0">
                <a:solidFill>
                  <a:srgbClr val="000000"/>
                </a:solidFill>
                <a:latin typeface="Arial" panose="020B0604020202020204" pitchFamily="34" charset="0"/>
              </a:rPr>
              <a:pPr>
                <a:spcBef>
                  <a:spcPct val="0"/>
                </a:spcBef>
              </a:pPr>
              <a:t>172</a:t>
            </a:fld>
            <a:endParaRPr lang="it-IT" altLang="en-US">
              <a:solidFill>
                <a:srgbClr val="000000"/>
              </a:solidFill>
              <a:latin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394AE73B-55E9-A5A4-D434-4F8DEB5329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B7F28B76-2513-9978-F334-5EBDF70F1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it-CH"/>
          </a:p>
          <a:p>
            <a:r>
              <a:rPr lang="de-DE" altLang="it-CH"/>
              <a:t>Unter Umständen könnte der "grüne" Teil des Finanzsystems auch funktionieren. Das wilde Ausbeuten (in Rot dargestellt) des Finanzsystems bringt aber das System im Ungleichgewicht mit der Verschuldung der öffentlichen Hand (links) und die Akkumulation zugunsten der Kapitalisten (rechts).</a:t>
            </a:r>
          </a:p>
          <a:p>
            <a:endParaRPr lang="it-CH" altLang="it-CH"/>
          </a:p>
          <a:p>
            <a:r>
              <a:rPr lang="de-DE" altLang="it-CH"/>
              <a:t>Das kapitalistische Wirtschaftssystem basiert sich auf Geld geliehen von der Zentralbank an die  anderen Banken, die wiederum es ihre Kunden weiter verliehen. Selbstverständlich müsste diesen Geldfluss, zuzüglich Zinsen, zur Banken und zur Zentralbank zurückfliessen. Das bedeutet aber auch dass die Geldmenge ständig wächst gleichzeitig mit der Verschuldung des Staates und der Bevölkerung und die Anhäufung von Geld seits  der Kapitalisten und der Banken. Dieses System wird Finanzseigniorage gennant.</a:t>
            </a:r>
          </a:p>
          <a:p>
            <a:r>
              <a:rPr lang="de-DE" altLang="it-CH"/>
              <a:t>Heute ist es aber so dass die Banken vieles Geld selber kreieren (Kreditkarten, usw.) und verzinsen.</a:t>
            </a:r>
          </a:p>
          <a:p>
            <a:endParaRPr lang="de-DE" altLang="it-CH"/>
          </a:p>
          <a:p>
            <a:r>
              <a:rPr lang="de-DE" altLang="it-CH"/>
              <a:t>Wenn der Staat zu verschuldet ist, ist das neo-libériste Rezept immer das gleiche:  alles privatisieren was „öffentlich" ist (um die Kassen des Staates wieder aufzufüllen), Leistungen und Kosten der Sozialität reduzieren (um die Ausgaben zu begrenzen), die Kosten der Arbeit reduzieren (um die Wettbewerbsfähigkeit der einheimische Unternehmen zu steigern), verringern der Unternehmensbesteuerung (um sie wettbewerbsfähiger zu machen), verringern der Besteuerung der Reiche (um die reiche Ausländer anzuziehen), die Einführung von Steuern und neue Abgaben für das Volk, usw. Selten gibt es Steuererhöhungen für die Reichen, zum Teil, weil sie in guten Beziehungen mit denen die entscheiden stehen, und weil sie die Steuerhinterziehung praktizieren und / oder ihres Reichtum ins Ausland versetzen.</a:t>
            </a:r>
          </a:p>
          <a:p>
            <a:r>
              <a:rPr lang="de-DE" altLang="it-CH"/>
              <a:t>All dies ist "Reformen" genannt. Das Ergebnis ist Armut, Arbeitslosigkeit, niedrige Löhne, Ausbeutung der Arbeitskraft, die exorbitanten Preise der privatisierten Dienstleistungen deren Qualität verschlechtert, wachsende soziale Unterschiede (es müssen Gewinne produziert werden), Unterdrückung der Proteste, die Schaffung eines Sündenbocks (die politische Opposition, Minderheiten, Ausländer, usw.). Der nächste Schritt ist die soziale Unordnung, die Errichtung einer diktatorischen oder autoritären Regierung, Bürgerkrieg oder sogar Krieg.</a:t>
            </a:r>
          </a:p>
          <a:p>
            <a:endParaRPr lang="de-DE" altLang="it-CH"/>
          </a:p>
          <a:p>
            <a:r>
              <a:rPr lang="de-DE" altLang="it-CH"/>
              <a:t>Hinweis: Das Schema ist einfach, da man das Verhältnis zwischen privaten Banken und der Zentralbank / Staat nicht vollständig dargestellt ist. In Wirklichkeit wird das meiste Geld (Skripturalgeld oder Bankgeld) von Banken erzeugt und in Umlauf gebracht, und zum Teil auch an den Staat ausgeliehen. Der Staat finanziert sich auch durch den Verkauf von Staatsanleihezertifikate die eben durch die Privatbanken mittels selbsterzeugtes Skripturalgeld gekauft werden.</a:t>
            </a:r>
          </a:p>
          <a:p>
            <a:endParaRPr lang="de-DE" altLang="it-CH"/>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http://de.wikipedia.org/wiki/Mindestreserve-System</a:t>
            </a:r>
          </a:p>
          <a:p>
            <a:r>
              <a:rPr lang="it-CH" altLang="it-CH"/>
              <a:t>http://tinyurl.com/balance-sheet-extension</a:t>
            </a:r>
          </a:p>
          <a:p>
            <a:endParaRPr lang="it-CH" altLang="it-CH"/>
          </a:p>
          <a:p>
            <a:endParaRPr lang="it-CH" altLang="it-CH"/>
          </a:p>
          <a:p>
            <a:r>
              <a:rPr lang="it-CH" altLang="it-CH"/>
              <a:t>http://en.wikipedia.org/wiki/FED</a:t>
            </a:r>
          </a:p>
          <a:p>
            <a:r>
              <a:rPr lang="it-CH" altLang="it-CH"/>
              <a:t>http://en.wikipedia.org/wiki/European_Central_Bank</a:t>
            </a:r>
          </a:p>
          <a:p>
            <a:r>
              <a:rPr lang="it-CH" altLang="it-CH"/>
              <a:t>http://www.snb.ch/en/</a:t>
            </a:r>
          </a:p>
          <a:p>
            <a:r>
              <a:rPr lang="it-CH" altLang="it-CH"/>
              <a:t>http://en.wikipedia.org/wiki/World_bank</a:t>
            </a:r>
          </a:p>
          <a:p>
            <a:r>
              <a:rPr lang="it-CH" altLang="it-CH"/>
              <a:t>http://www.worldbank.org/</a:t>
            </a:r>
          </a:p>
          <a:p>
            <a:r>
              <a:rPr lang="it-CH" altLang="it-CH"/>
              <a:t>http://en.wikipedia.org/wiki/IBRD</a:t>
            </a:r>
          </a:p>
          <a:p>
            <a:r>
              <a:rPr lang="it-CH" altLang="it-CH"/>
              <a:t>http://go.worldbank.org/SDUHVGE5S0</a:t>
            </a:r>
          </a:p>
          <a:p>
            <a:r>
              <a:rPr lang="it-CH" altLang="it-CH"/>
              <a:t>http://en.wikipedia.org/wiki/Bretton_Woods_system</a:t>
            </a:r>
          </a:p>
          <a:p>
            <a:r>
              <a:rPr lang="it-CH" altLang="it-CH"/>
              <a:t>http://en.wikipedia.org/wiki/International_Monetary_Fund</a:t>
            </a:r>
          </a:p>
          <a:p>
            <a:r>
              <a:rPr lang="it-CH" altLang="it-CH"/>
              <a:t>https://de.wikipedia.org/wiki/Bank_f%C3%BCr_Internationalen_Zahlungsausgleich</a:t>
            </a:r>
          </a:p>
          <a:p>
            <a:endParaRPr lang="it-CH" altLang="it-CH"/>
          </a:p>
          <a:p>
            <a:r>
              <a:rPr lang="it-CH" altLang="it-CH"/>
              <a:t>http://www.bankofengland.co.uk/publications/Documents/quarterlybulletin/2014/qb14q101.pdf</a:t>
            </a:r>
          </a:p>
          <a:p>
            <a:r>
              <a:rPr lang="it-CH" altLang="it-CH"/>
              <a:t>http://www.bankofengland.co.uk/publications/Documents/quarterlybulletin/2014/qb14q102.pdf</a:t>
            </a:r>
          </a:p>
          <a:p>
            <a:endParaRPr lang="it-CH" altLang="it-CH"/>
          </a:p>
          <a:p>
            <a:r>
              <a:rPr lang="it-CH" altLang="it-CH"/>
              <a:t>https://en.wikipedia.org/wiki/AM-Lira</a:t>
            </a:r>
          </a:p>
          <a:p>
            <a:endParaRPr lang="it-CH" altLang="it-CH"/>
          </a:p>
          <a:p>
            <a:r>
              <a:rPr lang="it-CH" altLang="it-CH"/>
              <a:t>http://m.faz.net/aktuell/finanzen/fonds-mehr/schattenbanken-verwalten-34-billionen-dollar-15009432.amp.html</a:t>
            </a:r>
          </a:p>
          <a:p>
            <a:endParaRPr lang="it-CH" altLang="it-CH"/>
          </a:p>
          <a:p>
            <a:endParaRPr lang="it-CH" altLang="it-CH"/>
          </a:p>
          <a:p>
            <a:pPr>
              <a:lnSpc>
                <a:spcPct val="115000"/>
              </a:lnSpc>
              <a:spcAft>
                <a:spcPts val="1000"/>
              </a:spcAft>
            </a:pPr>
            <a:endParaRPr lang="it-CH" altLang="it-CH" u="sng">
              <a:solidFill>
                <a:srgbClr val="0000FF"/>
              </a:solidFill>
              <a:ea typeface="Calibri" panose="020F0502020204030204" pitchFamily="34" charset="0"/>
              <a:cs typeface="Times New Roman" panose="02020603050405020304" pitchFamily="18" charset="0"/>
              <a:hlinkClick r:id="rId3"/>
            </a:endParaRPr>
          </a:p>
          <a:p>
            <a:pPr>
              <a:lnSpc>
                <a:spcPct val="115000"/>
              </a:lnSpc>
              <a:spcAft>
                <a:spcPts val="1000"/>
              </a:spcAft>
            </a:pPr>
            <a:endParaRPr lang="it-CH" altLang="it-CH" u="sng">
              <a:solidFill>
                <a:srgbClr val="0000FF"/>
              </a:solidFill>
              <a:ea typeface="Calibri" panose="020F0502020204030204" pitchFamily="34" charset="0"/>
              <a:cs typeface="Times New Roman" panose="02020603050405020304" pitchFamily="18" charset="0"/>
              <a:hlinkClick r:id="rId3"/>
            </a:endParaRPr>
          </a:p>
          <a:p>
            <a:pPr>
              <a:lnSpc>
                <a:spcPct val="115000"/>
              </a:lnSpc>
              <a:spcAft>
                <a:spcPts val="1000"/>
              </a:spcAft>
            </a:pPr>
            <a:endParaRPr lang="it-CH" altLang="it-CH" u="sng">
              <a:solidFill>
                <a:srgbClr val="0000FF"/>
              </a:solidFill>
              <a:ea typeface="Calibri" panose="020F0502020204030204" pitchFamily="34" charset="0"/>
              <a:cs typeface="Times New Roman" panose="02020603050405020304" pitchFamily="18" charset="0"/>
              <a:hlinkClick r:id="rId3"/>
            </a:endParaRPr>
          </a:p>
          <a:p>
            <a:endParaRPr lang="it-CH" altLang="it-CH"/>
          </a:p>
        </p:txBody>
      </p:sp>
      <p:sp>
        <p:nvSpPr>
          <p:cNvPr id="622596" name="Segnaposto numero diapositiva 3">
            <a:extLst>
              <a:ext uri="{FF2B5EF4-FFF2-40B4-BE49-F238E27FC236}">
                <a16:creationId xmlns:a16="http://schemas.microsoft.com/office/drawing/2014/main" id="{32277C94-C19C-5E35-16BE-ED25753CF3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70B5B1-4B6D-4BCB-8A80-88DFB6171AE5}" type="slidenum">
              <a:rPr lang="it-CH" altLang="en-US" smtClean="0">
                <a:solidFill>
                  <a:srgbClr val="000000"/>
                </a:solidFill>
              </a:rPr>
              <a:pPr>
                <a:spcBef>
                  <a:spcPct val="0"/>
                </a:spcBef>
              </a:pPr>
              <a:t>173</a:t>
            </a:fld>
            <a:endParaRPr lang="it-CH" altLang="en-US">
              <a:solidFill>
                <a:srgbClr val="000000"/>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a:extLst>
              <a:ext uri="{FF2B5EF4-FFF2-40B4-BE49-F238E27FC236}">
                <a16:creationId xmlns:a16="http://schemas.microsoft.com/office/drawing/2014/main" id="{D3B99A0D-69D0-A815-3174-9127C26756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Segnaposto note 2">
            <a:extLst>
              <a:ext uri="{FF2B5EF4-FFF2-40B4-BE49-F238E27FC236}">
                <a16:creationId xmlns:a16="http://schemas.microsoft.com/office/drawing/2014/main" id="{5578C6AA-D2CB-0CB9-78BD-A15FEB88BF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Die Geldmenge M1 ist die im Umlauf befindliche Währung, dh im Umlauf stehende Zahlungsmittel, einschließlich des elektronischen Geldes. In der Schweiz sind es rund 600 Milliarden Franken. 90% sind elektronisches Geld, 9% sind Banknoten und 1% sind Metallmünzen.</a:t>
            </a:r>
          </a:p>
          <a:p>
            <a:r>
              <a:rPr lang="de-DE" altLang="en-US"/>
              <a:t>Die Schweizerische Nationalbank und im Allgemeinen alle Zentralbanken der westlichen Welt haben keine Kontrolle über das elektronische Geld (das von Banken ausgegeben wird), sondern beschränken sich auf die Überwachung zur Quantifizierung der im Umlauf befindlichen Geldmenge.</a:t>
            </a:r>
          </a:p>
          <a:p>
            <a:r>
              <a:rPr lang="de-DE" altLang="en-US"/>
              <a:t>In der Schweiz (wie auch in vielen anderen Ländern) müssen die Banken NUR einen Betrag in Höhe von 2,5% der ausgegebenen Beträge bei der Zentralbank hinterlegen (die fraktionäre Reserve). Die Nationalbank kann jedoch die Ausgabe von E-Geld durch die Banken NICHT begrenzen oder in irgendeiner Weise verhindern, was zu einem anhaltenden und unkontrollierten Wachstum der Geldmenge führt.</a:t>
            </a:r>
          </a:p>
          <a:p>
            <a:endParaRPr lang="en-US" altLang="en-US"/>
          </a:p>
          <a:p>
            <a:r>
              <a:rPr lang="it-CH" altLang="en-US"/>
              <a:t>https://it.wikipedia.org/wiki/Aggregati_monetari</a:t>
            </a:r>
          </a:p>
          <a:p>
            <a:r>
              <a:rPr lang="it-CH" altLang="it-CH"/>
              <a:t>https://en.wikipedia.org/wiki/The_Capitalist_Conspiracy</a:t>
            </a:r>
          </a:p>
          <a:p>
            <a:r>
              <a:rPr lang="it-CH" altLang="it-CH"/>
              <a:t>http://en.wikipedia.org/wiki/Money_circulation#Destruction</a:t>
            </a:r>
          </a:p>
          <a:p>
            <a:r>
              <a:rPr lang="it-CH" altLang="it-CH"/>
              <a:t>http://en.wikipedia.org/wiki/Money_creation</a:t>
            </a:r>
          </a:p>
          <a:p>
            <a:r>
              <a:rPr lang="it-CH" altLang="it-CH"/>
              <a:t>http://en.wikipedia.org/wiki/Credit_money</a:t>
            </a:r>
          </a:p>
          <a:p>
            <a:r>
              <a:rPr lang="it-CH" altLang="it-CH"/>
              <a:t>http://en.wikipedia.org/wiki/Bank_money</a:t>
            </a:r>
          </a:p>
          <a:p>
            <a:r>
              <a:rPr lang="it-CH" altLang="it-CH"/>
              <a:t>http://it.wikipedia.org/wiki/Riserva_frazionaria</a:t>
            </a:r>
          </a:p>
          <a:p>
            <a:r>
              <a:rPr lang="it-CH" altLang="it-CH"/>
              <a:t>http://tinyurl.com/balance-sheet-extension</a:t>
            </a:r>
          </a:p>
          <a:p>
            <a:endParaRPr lang="it-CH" altLang="en-US"/>
          </a:p>
          <a:p>
            <a:r>
              <a:rPr lang="de-DE" altLang="en-US"/>
              <a:t>In der Schweiz gab der Staat Ende des 19. Jahrhunderts Münzen aus, während fast alle Banken (einschließlich einiger Kantone) ihre eigenen Banknoten ausgaben. Die Verwirrung war enorm.</a:t>
            </a:r>
          </a:p>
          <a:p>
            <a:r>
              <a:rPr lang="de-DE" altLang="en-US"/>
              <a:t>Zu Beginn des 20. Jahrhunderts wurde die Schweizerische Nationalbank gegründet, die das Monopol für die Ausgabe von Münzen und Banknoten innehatte. Privatbanken haben jedoch damit begonnen, virtuelles oder elektronisches Geld auszugeben (zum Beispiel mit Kreditkarten und computergestützten Zahlungsvorgängen). Infolgedessen ist die Geldmenge viel stärker gewachsen als die Realwirtschaft, was verschiedene Gefahren mit sich bringt. Heute bestehen 10% der Geldmenge aus Banknoten und Münzen, während 90% der Geldmenge aus elektronischem Geld (Schriftgeld) besteht.</a:t>
            </a:r>
          </a:p>
          <a:p>
            <a:r>
              <a:rPr lang="de-DE" altLang="en-US"/>
              <a:t>Nur die SNB sollte in der Lage sein, Geld einschließlich elektronischem Geld auszugeben. Diese Zahlungsmittel sollten schuldenfrei und zinslos über den Staat, die örtlichen Gemeinden und die Bürger in Umlauf gebracht werden. In diesem Fall muss der Staat die Banken nicht mehr um Kredite bitten (von nun an zahlt der Staat jedes Jahr enorme Zinsen für die Schulden, die der Staat bei den Banken hat). Die Nationalbank sollte auch durch ein spezifisches Verfassungsmandat reguliert werden. In diesem Fall gehen die Zahlungsmittel weiterhin an die Banken, die ihre Arbeit wie bisher ausführen können, aber die Geldmenge ist unter Kontrolle.</a:t>
            </a:r>
          </a:p>
          <a:p>
            <a:r>
              <a:rPr lang="de-DE" altLang="en-US"/>
              <a:t>Die Teilreserve ist eine Kaution, die Banken bei der Nationalbank hinterlegen müssen. In der Eurozone beträgt die Einlage 2% der Schulden der Bank. (in der Schweiz sind es 2,5%).</a:t>
            </a:r>
          </a:p>
          <a:p>
            <a:endParaRPr lang="de-DE" altLang="en-US"/>
          </a:p>
          <a:p>
            <a:r>
              <a:rPr lang="fr-FR" altLang="en-US"/>
              <a:t>http://arjelle.altervista.org/Economia/Pillole/riserva_frazionaria.htm</a:t>
            </a:r>
            <a:endParaRPr lang="it-CH" altLang="en-US"/>
          </a:p>
          <a:p>
            <a:endParaRPr lang="en-US" altLang="en-US"/>
          </a:p>
          <a:p>
            <a:endParaRPr lang="en-US" altLang="en-US"/>
          </a:p>
        </p:txBody>
      </p:sp>
      <p:sp>
        <p:nvSpPr>
          <p:cNvPr id="624644" name="Segnaposto numero diapositiva 3">
            <a:extLst>
              <a:ext uri="{FF2B5EF4-FFF2-40B4-BE49-F238E27FC236}">
                <a16:creationId xmlns:a16="http://schemas.microsoft.com/office/drawing/2014/main" id="{67D1E626-83C1-5298-F215-4AF4971D3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2F35D6-EF9B-475B-8175-92417A0AF07A}" type="slidenum">
              <a:rPr lang="it-CH" altLang="en-US" smtClean="0">
                <a:latin typeface="Calibri" panose="020F0502020204030204" pitchFamily="34" charset="0"/>
              </a:rPr>
              <a:pPr/>
              <a:t>174</a:t>
            </a:fld>
            <a:endParaRPr lang="it-CH" altLang="en-US">
              <a:latin typeface="Calibri" panose="020F050202020403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egnaposto immagine diapositiva 1">
            <a:extLst>
              <a:ext uri="{FF2B5EF4-FFF2-40B4-BE49-F238E27FC236}">
                <a16:creationId xmlns:a16="http://schemas.microsoft.com/office/drawing/2014/main" id="{C4060578-5240-3DF1-5863-8435D99D6D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Segnaposto note 2">
            <a:extLst>
              <a:ext uri="{FF2B5EF4-FFF2-40B4-BE49-F238E27FC236}">
                <a16:creationId xmlns:a16="http://schemas.microsoft.com/office/drawing/2014/main" id="{50FD4836-7CC1-2D9B-61C5-C7E2762BB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Italia:</a:t>
            </a:r>
          </a:p>
          <a:p>
            <a:r>
              <a:rPr lang="it-CH" altLang="it-CH">
                <a:solidFill>
                  <a:srgbClr val="000000"/>
                </a:solidFill>
              </a:rPr>
              <a:t>http://www.cnms.it/images/documenti/Debito_impaginato_colori.pdf</a:t>
            </a:r>
          </a:p>
          <a:p>
            <a:r>
              <a:rPr lang="it-CH" altLang="it-CH">
                <a:solidFill>
                  <a:srgbClr val="000000"/>
                </a:solidFill>
              </a:rPr>
              <a:t>Associazione per la riduzione del debito: www.ardep.it/</a:t>
            </a:r>
          </a:p>
          <a:p>
            <a:r>
              <a:rPr lang="it-CH" altLang="it-CH">
                <a:solidFill>
                  <a:srgbClr val="000000"/>
                </a:solidFill>
              </a:rPr>
              <a:t>Attac Italia: www.italia.attac.org/</a:t>
            </a:r>
          </a:p>
          <a:p>
            <a:r>
              <a:rPr lang="it-CH" altLang="it-CH">
                <a:solidFill>
                  <a:srgbClr val="000000"/>
                </a:solidFill>
              </a:rPr>
              <a:t>Modern Money Theory (MMT): http://memmt.info/site/</a:t>
            </a:r>
          </a:p>
          <a:p>
            <a:r>
              <a:rPr lang="it-CH" altLang="it-CH">
                <a:solidFill>
                  <a:srgbClr val="000000"/>
                </a:solidFill>
              </a:rPr>
              <a:t>Pagina debito pubblico: http://blia.it/debitopubblico/</a:t>
            </a:r>
          </a:p>
          <a:p>
            <a:r>
              <a:rPr lang="it-CH" altLang="it-CH">
                <a:solidFill>
                  <a:srgbClr val="000000"/>
                </a:solidFill>
              </a:rPr>
              <a:t>Per una nuova finanza pubblica: www.perunanuovafinanzapubblica.it/</a:t>
            </a:r>
          </a:p>
          <a:p>
            <a:r>
              <a:rPr lang="it-CH" altLang="it-CH">
                <a:solidFill>
                  <a:srgbClr val="000000"/>
                </a:solidFill>
              </a:rPr>
              <a:t>http://studimonetari.org/index.htm</a:t>
            </a:r>
          </a:p>
          <a:p>
            <a:r>
              <a:rPr lang="it-CH" altLang="it-CH">
                <a:solidFill>
                  <a:srgbClr val="000000"/>
                </a:solidFill>
              </a:rPr>
              <a:t>Re:common: www.recommon.org/</a:t>
            </a:r>
          </a:p>
          <a:p>
            <a:r>
              <a:rPr lang="it-CH" altLang="it-CH">
                <a:solidFill>
                  <a:srgbClr val="000000"/>
                </a:solidFill>
              </a:rPr>
              <a:t>Sbilanciamoci: www.sbilanciamoci.org/</a:t>
            </a:r>
          </a:p>
          <a:p>
            <a:r>
              <a:rPr lang="it-CH" altLang="it-CH">
                <a:solidFill>
                  <a:srgbClr val="000000"/>
                </a:solidFill>
              </a:rPr>
              <a:t>Campagna di audit sul debito: auditparma.blogspot.it/</a:t>
            </a:r>
          </a:p>
          <a:p>
            <a:r>
              <a:rPr lang="it-CH" altLang="it-CH">
                <a:solidFill>
                  <a:srgbClr val="000000"/>
                </a:solidFill>
              </a:rPr>
              <a:t>Campagna per la socializzazione della Cassa depositi e prestiti: www.italia.attac.org/</a:t>
            </a:r>
          </a:p>
          <a:p>
            <a:r>
              <a:rPr lang="it-CH" altLang="it-CH">
                <a:solidFill>
                  <a:srgbClr val="000000"/>
                </a:solidFill>
              </a:rPr>
              <a:t>Campagna per la restituzione degli interessi: www.btpzerointeressi.it/</a:t>
            </a:r>
          </a:p>
          <a:p>
            <a:endParaRPr lang="it-CH" altLang="it-CH">
              <a:solidFill>
                <a:srgbClr val="000000"/>
              </a:solidFill>
            </a:endParaRPr>
          </a:p>
          <a:p>
            <a:r>
              <a:rPr lang="it-CH" altLang="it-CH">
                <a:solidFill>
                  <a:srgbClr val="000000"/>
                </a:solidFill>
              </a:rPr>
              <a:t>http://www.vollgeld.ch/index.php</a:t>
            </a:r>
          </a:p>
          <a:p>
            <a:r>
              <a:rPr lang="it-CH" altLang="it-CH">
                <a:solidFill>
                  <a:srgbClr val="000000"/>
                </a:solidFill>
              </a:rPr>
              <a:t>http://www.positivemoney.org/</a:t>
            </a:r>
          </a:p>
          <a:p>
            <a:r>
              <a:rPr lang="it-CH" altLang="it-CH">
                <a:solidFill>
                  <a:srgbClr val="000000"/>
                </a:solidFill>
              </a:rPr>
              <a:t>https://en.wikipedia.org/wiki/Austrian_business_cycle_theory</a:t>
            </a:r>
          </a:p>
          <a:p>
            <a:r>
              <a:rPr lang="it-CH" altLang="it-CH">
                <a:solidFill>
                  <a:srgbClr val="000000"/>
                </a:solidFill>
              </a:rPr>
              <a:t>https://de.wikipedia.org/wiki/Staatsverschuldung_der_Entwicklungsl%C3%A4nder</a:t>
            </a:r>
          </a:p>
          <a:p>
            <a:r>
              <a:rPr lang="it-CH" altLang="it-CH">
                <a:solidFill>
                  <a:srgbClr val="000000"/>
                </a:solidFill>
              </a:rPr>
              <a:t>https://de.wikipedia.org/wiki/Bank_f%C3%BCr_Internationalen_Zahlungsausgleich</a:t>
            </a:r>
          </a:p>
          <a:p>
            <a:r>
              <a:rPr lang="it-CH" altLang="it-CH">
                <a:solidFill>
                  <a:srgbClr val="000000"/>
                </a:solidFill>
              </a:rPr>
              <a:t>http://en.wikipedia.org/wiki/Usa_debt_crisis_2011</a:t>
            </a:r>
          </a:p>
          <a:p>
            <a:r>
              <a:rPr lang="it-CH" altLang="it-CH">
                <a:solidFill>
                  <a:srgbClr val="000000"/>
                </a:solidFill>
              </a:rPr>
              <a:t>http://de.wikipedia.org/wiki/Mindestreserve-System</a:t>
            </a:r>
          </a:p>
          <a:p>
            <a:endParaRPr lang="it-CH" altLang="it-CH">
              <a:solidFill>
                <a:srgbClr val="000000"/>
              </a:solidFill>
            </a:endParaRPr>
          </a:p>
          <a:p>
            <a:r>
              <a:rPr lang="it-CH" altLang="it-CH">
                <a:solidFill>
                  <a:srgbClr val="000000"/>
                </a:solidFill>
              </a:rPr>
              <a:t>Filmato didattico:</a:t>
            </a:r>
          </a:p>
          <a:p>
            <a:r>
              <a:rPr lang="it-CH" altLang="it-CH">
                <a:solidFill>
                  <a:srgbClr val="000000"/>
                </a:solidFill>
              </a:rPr>
              <a:t>https://www.youtube.com/watch?v=5fbvquHSPJU </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626692" name="Segnaposto numero diapositiva 3">
            <a:extLst>
              <a:ext uri="{FF2B5EF4-FFF2-40B4-BE49-F238E27FC236}">
                <a16:creationId xmlns:a16="http://schemas.microsoft.com/office/drawing/2014/main" id="{C5631E4E-7AB9-1459-8FC2-2D1415E659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B13171-BE7C-4AD1-8D07-F2285DD4035E}" type="slidenum">
              <a:rPr lang="it-CH" altLang="en-US" smtClean="0"/>
              <a:pPr>
                <a:spcBef>
                  <a:spcPct val="0"/>
                </a:spcBef>
              </a:pPr>
              <a:t>175</a:t>
            </a:fld>
            <a:endParaRPr lang="it-CH"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a:extLst>
              <a:ext uri="{FF2B5EF4-FFF2-40B4-BE49-F238E27FC236}">
                <a16:creationId xmlns:a16="http://schemas.microsoft.com/office/drawing/2014/main" id="{64602C5F-D358-2D94-29AC-FC1D2FA07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5F52F8-9FBA-42B8-9876-6198A4649B6F}" type="slidenum">
              <a:rPr lang="it-IT" altLang="en-US" smtClean="0">
                <a:solidFill>
                  <a:srgbClr val="000000"/>
                </a:solidFill>
                <a:latin typeface="Arial" panose="020B0604020202020204" pitchFamily="34" charset="0"/>
              </a:rPr>
              <a:pPr>
                <a:spcBef>
                  <a:spcPct val="0"/>
                </a:spcBef>
              </a:pPr>
              <a:t>176</a:t>
            </a:fld>
            <a:endParaRPr lang="it-IT" altLang="en-US">
              <a:solidFill>
                <a:srgbClr val="000000"/>
              </a:solidFill>
              <a:latin typeface="Arial" panose="020B0604020202020204" pitchFamily="34" charset="0"/>
            </a:endParaRPr>
          </a:p>
        </p:txBody>
      </p:sp>
      <p:sp>
        <p:nvSpPr>
          <p:cNvPr id="628739" name="Rectangle 2">
            <a:extLst>
              <a:ext uri="{FF2B5EF4-FFF2-40B4-BE49-F238E27FC236}">
                <a16:creationId xmlns:a16="http://schemas.microsoft.com/office/drawing/2014/main" id="{FA413EF1-FBCF-75F2-0370-274114C58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40" name="Rectangle 3">
            <a:extLst>
              <a:ext uri="{FF2B5EF4-FFF2-40B4-BE49-F238E27FC236}">
                <a16:creationId xmlns:a16="http://schemas.microsoft.com/office/drawing/2014/main" id="{6E3FDDFC-BD14-85E6-8C85-391AE3ECBE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Das wachstum ist unumgänglich um das Ausfallen der Konsumenten durch die Produktionsrationalisierung und die dazuvolgende Arbeitslosigkeit zu kompensieren. Sollten alle Leute Arbeitslose sein würde sich das System blokieren.</a:t>
            </a:r>
          </a:p>
          <a:p>
            <a:pPr eaLnBrk="1" hangingPunct="1">
              <a:spcBef>
                <a:spcPct val="0"/>
              </a:spcBef>
            </a:pPr>
            <a:endParaRPr lang="it-CH" altLang="it-CH"/>
          </a:p>
          <a:p>
            <a:pPr eaLnBrk="1" hangingPunct="1">
              <a:spcBef>
                <a:spcPct val="0"/>
              </a:spcBef>
            </a:pPr>
            <a:r>
              <a:rPr lang="it-CH" altLang="it-CH"/>
              <a:t>https://de.wikipedia.org/wiki/Marktwirtschaft</a:t>
            </a:r>
          </a:p>
          <a:p>
            <a:pPr eaLnBrk="1" hangingPunct="1">
              <a:spcBef>
                <a:spcPct val="0"/>
              </a:spcBef>
            </a:pPr>
            <a:r>
              <a:rPr lang="it-CH" altLang="it-CH"/>
              <a:t>http://en.wikipedia.org/wiki/Market_economy</a:t>
            </a:r>
          </a:p>
          <a:p>
            <a:pPr eaLnBrk="1" hangingPunct="1">
              <a:spcBef>
                <a:spcPct val="0"/>
              </a:spcBef>
            </a:pPr>
            <a:endParaRPr lang="it-CH" altLang="it-CH"/>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a:extLst>
              <a:ext uri="{FF2B5EF4-FFF2-40B4-BE49-F238E27FC236}">
                <a16:creationId xmlns:a16="http://schemas.microsoft.com/office/drawing/2014/main" id="{2D2B09AB-5C59-3BB7-0480-3C31B37677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A246F9-2829-4457-8B02-F1BF87ADD3BE}" type="slidenum">
              <a:rPr lang="it-IT" altLang="en-US" smtClean="0">
                <a:solidFill>
                  <a:srgbClr val="000000"/>
                </a:solidFill>
                <a:latin typeface="Arial" panose="020B0604020202020204" pitchFamily="34" charset="0"/>
              </a:rPr>
              <a:pPr>
                <a:spcBef>
                  <a:spcPct val="0"/>
                </a:spcBef>
              </a:pPr>
              <a:t>177</a:t>
            </a:fld>
            <a:endParaRPr lang="it-IT" altLang="en-US">
              <a:solidFill>
                <a:srgbClr val="000000"/>
              </a:solidFill>
              <a:latin typeface="Arial" panose="020B0604020202020204" pitchFamily="34" charset="0"/>
            </a:endParaRPr>
          </a:p>
        </p:txBody>
      </p:sp>
      <p:sp>
        <p:nvSpPr>
          <p:cNvPr id="630787" name="Rectangle 2">
            <a:extLst>
              <a:ext uri="{FF2B5EF4-FFF2-40B4-BE49-F238E27FC236}">
                <a16:creationId xmlns:a16="http://schemas.microsoft.com/office/drawing/2014/main" id="{A0FD338E-8B48-36FC-8B54-C1B13D2E91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8" name="Rectangle 3">
            <a:extLst>
              <a:ext uri="{FF2B5EF4-FFF2-40B4-BE49-F238E27FC236}">
                <a16:creationId xmlns:a16="http://schemas.microsoft.com/office/drawing/2014/main" id="{0B090696-EA9B-5B91-F28E-6C4A88BE98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http://en.wikipedia.org/wiki/Economic_cycles</a:t>
            </a:r>
          </a:p>
          <a:p>
            <a:pPr eaLnBrk="1" hangingPunct="1">
              <a:spcBef>
                <a:spcPct val="0"/>
              </a:spcBef>
            </a:pPr>
            <a:endParaRPr lang="it-CH" altLang="it-CH"/>
          </a:p>
          <a:p>
            <a:pPr eaLnBrk="1" hangingPunct="1">
              <a:spcBef>
                <a:spcPct val="0"/>
              </a:spcBef>
            </a:pPr>
            <a:r>
              <a:rPr lang="it-CH" altLang="it-CH"/>
              <a:t>Die internationale Galgenstrickabkommen: TISA, TTIP, CETA, Doha Round</a:t>
            </a:r>
          </a:p>
          <a:p>
            <a:pPr eaLnBrk="1" hangingPunct="1">
              <a:spcBef>
                <a:spcPct val="0"/>
              </a:spcBef>
            </a:pPr>
            <a:r>
              <a:rPr lang="it-CH" altLang="it-CH"/>
              <a:t>https://de.wikipedia.org/wiki/Trade_in_Services_Agreement</a:t>
            </a:r>
          </a:p>
          <a:p>
            <a:pPr eaLnBrk="1" hangingPunct="1">
              <a:spcBef>
                <a:spcPct val="0"/>
              </a:spcBef>
            </a:pPr>
            <a:r>
              <a:rPr lang="it-CH" altLang="it-CH"/>
              <a:t>https://de.wikipedia.org/wiki/Transatlantisches_Freihandelsabkommen</a:t>
            </a:r>
          </a:p>
          <a:p>
            <a:pPr eaLnBrk="1" hangingPunct="1">
              <a:spcBef>
                <a:spcPct val="0"/>
              </a:spcBef>
            </a:pPr>
            <a:r>
              <a:rPr lang="it-CH" altLang="it-CH"/>
              <a:t>https://de.wikipedia.org/wiki/Comprehensive_Economic_and_Trade_Agreement</a:t>
            </a:r>
          </a:p>
          <a:p>
            <a:pPr eaLnBrk="1" hangingPunct="1">
              <a:spcBef>
                <a:spcPct val="0"/>
              </a:spcBef>
            </a:pPr>
            <a:r>
              <a:rPr lang="it-CH" altLang="it-CH"/>
              <a:t>https://de.wikipedia.org/wiki/Doha-Runde</a:t>
            </a:r>
          </a:p>
          <a:p>
            <a:pPr eaLnBrk="1" hangingPunct="1">
              <a:spcBef>
                <a:spcPct val="0"/>
              </a:spcBef>
            </a:pPr>
            <a:endParaRPr lang="it-CH" altLang="it-CH"/>
          </a:p>
          <a:p>
            <a:pPr eaLnBrk="1" hangingPunct="1">
              <a:spcBef>
                <a:spcPct val="0"/>
              </a:spcBef>
            </a:pPr>
            <a:r>
              <a:rPr lang="it-CH" altLang="it-CH"/>
              <a:t>https://de.wikipedia.org/wiki/Regulationstheorie</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egnaposto immagine diapositiva 1">
            <a:extLst>
              <a:ext uri="{FF2B5EF4-FFF2-40B4-BE49-F238E27FC236}">
                <a16:creationId xmlns:a16="http://schemas.microsoft.com/office/drawing/2014/main" id="{2C292495-9B3B-A2E6-42C9-03AB20ACAD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Segnaposto note 2">
            <a:extLst>
              <a:ext uri="{FF2B5EF4-FFF2-40B4-BE49-F238E27FC236}">
                <a16:creationId xmlns:a16="http://schemas.microsoft.com/office/drawing/2014/main" id="{8EEAC65B-D022-270C-0900-141D4C56E2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http://en.wikipedia.org/wiki/Kondratieff_waves</a:t>
            </a:r>
          </a:p>
          <a:p>
            <a:r>
              <a:rPr lang="it-CH" altLang="it-CH"/>
              <a:t>https://fr.wikipedia.org/wiki/Nikolai_Kondratiev#Th.C3.A9orie_des_cycles_.C3.A9conomiques</a:t>
            </a:r>
          </a:p>
        </p:txBody>
      </p:sp>
      <p:sp>
        <p:nvSpPr>
          <p:cNvPr id="632836" name="Segnaposto numero diapositiva 3">
            <a:extLst>
              <a:ext uri="{FF2B5EF4-FFF2-40B4-BE49-F238E27FC236}">
                <a16:creationId xmlns:a16="http://schemas.microsoft.com/office/drawing/2014/main" id="{4AC2F3DD-635B-6254-CD87-34F07C0A8D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48592B-4DD6-4E26-9358-AEF5C283A10A}" type="slidenum">
              <a:rPr lang="it-CH" altLang="en-US" smtClean="0"/>
              <a:pPr>
                <a:spcBef>
                  <a:spcPct val="0"/>
                </a:spcBef>
              </a:pPr>
              <a:t>178</a:t>
            </a:fld>
            <a:endParaRPr lang="it-CH"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egnaposto immagine diapositiva 1">
            <a:extLst>
              <a:ext uri="{FF2B5EF4-FFF2-40B4-BE49-F238E27FC236}">
                <a16:creationId xmlns:a16="http://schemas.microsoft.com/office/drawing/2014/main" id="{F346C19A-4A02-97E1-764B-D11F9E20D1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Segnaposto note 2">
            <a:extLst>
              <a:ext uri="{FF2B5EF4-FFF2-40B4-BE49-F238E27FC236}">
                <a16:creationId xmlns:a16="http://schemas.microsoft.com/office/drawing/2014/main" id="{0C41DD19-24B3-615D-EE04-41854065BB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Eigentlich begann den übermäßigen Konsum vor etwa 10‘000 Jahren mit der Erfindung des Privateigentums und der Sklaverei.</a:t>
            </a:r>
            <a:endParaRPr lang="it-CH" altLang="it-CH"/>
          </a:p>
        </p:txBody>
      </p:sp>
      <p:sp>
        <p:nvSpPr>
          <p:cNvPr id="634884" name="Segnaposto numero diapositiva 3">
            <a:extLst>
              <a:ext uri="{FF2B5EF4-FFF2-40B4-BE49-F238E27FC236}">
                <a16:creationId xmlns:a16="http://schemas.microsoft.com/office/drawing/2014/main" id="{AF91D10C-60B0-9C6C-B68A-D627860059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487BF6-6E6D-4306-9B54-B15FC612D68B}" type="slidenum">
              <a:rPr lang="it-CH" altLang="en-US" smtClean="0"/>
              <a:pPr>
                <a:spcBef>
                  <a:spcPct val="0"/>
                </a:spcBef>
              </a:pPr>
              <a:t>179</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a:extLst>
              <a:ext uri="{FF2B5EF4-FFF2-40B4-BE49-F238E27FC236}">
                <a16:creationId xmlns:a16="http://schemas.microsoft.com/office/drawing/2014/main" id="{8D87C363-0DBB-D564-3FB1-5071805225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Segnaposto note 2">
            <a:extLst>
              <a:ext uri="{FF2B5EF4-FFF2-40B4-BE49-F238E27FC236}">
                <a16:creationId xmlns:a16="http://schemas.microsoft.com/office/drawing/2014/main" id="{051B896D-5244-5AC8-E9EF-DDA8B5B6AB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 homo sapiens consumens</a:t>
            </a:r>
          </a:p>
          <a:p>
            <a:r>
              <a:rPr lang="de-DE" altLang="it-CH"/>
              <a:t>Man ist frei, wenn alles das man besitzt im eigenen Auto Platz findet. </a:t>
            </a:r>
          </a:p>
          <a:p>
            <a:r>
              <a:rPr lang="de-DE" altLang="it-CH"/>
              <a:t>Übermäßiger Konsum ist schädlich für die Gesundheit, schadet der Umwelt und macht den Menschen zum Sklaven.</a:t>
            </a:r>
          </a:p>
          <a:p>
            <a:r>
              <a:rPr lang="de-DE" altLang="it-CH"/>
              <a:t>In unserer Konsumgesellschaft, diejenige die nicht produzieren und / oder nicht konsumieren werden marginalisiert.</a:t>
            </a:r>
          </a:p>
          <a:p>
            <a:endParaRPr lang="de-DE" altLang="it-CH"/>
          </a:p>
          <a:p>
            <a:r>
              <a:rPr lang="de-DE" altLang="it-CH"/>
              <a:t>Zygmunt Bauman, Homo consumens</a:t>
            </a:r>
          </a:p>
          <a:p>
            <a:endParaRPr lang="de-DE" altLang="it-CH"/>
          </a:p>
          <a:p>
            <a:r>
              <a:rPr lang="de-DE" altLang="it-CH"/>
              <a:t>Wie viel Geld braucht man um glücklich zu sein? (weniger als man denkt) </a:t>
            </a:r>
          </a:p>
          <a:p>
            <a:r>
              <a:rPr lang="de-DE" altLang="it-CH"/>
              <a:t>Autor: Skidelsky Robert; Skidelsky Edward </a:t>
            </a:r>
          </a:p>
          <a:p>
            <a:endParaRPr lang="de-DE" altLang="it-CH"/>
          </a:p>
          <a:p>
            <a:r>
              <a:rPr lang="de-DE" altLang="it-CH"/>
              <a:t>https://de.wikipedia.org/wiki/Konsumismus</a:t>
            </a:r>
          </a:p>
          <a:p>
            <a:r>
              <a:rPr lang="de-DE" altLang="it-CH"/>
              <a:t>http://en.wikipedia.org/wiki/Consumerism</a:t>
            </a:r>
          </a:p>
        </p:txBody>
      </p:sp>
      <p:sp>
        <p:nvSpPr>
          <p:cNvPr id="636932" name="Segnaposto numero diapositiva 3">
            <a:extLst>
              <a:ext uri="{FF2B5EF4-FFF2-40B4-BE49-F238E27FC236}">
                <a16:creationId xmlns:a16="http://schemas.microsoft.com/office/drawing/2014/main" id="{35BD13CD-6A50-60EA-C47D-2F9C4F0990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BE480-D56B-4806-9A2D-DAF16CF49483}" type="slidenum">
              <a:rPr lang="it-CH" altLang="en-US" smtClean="0">
                <a:solidFill>
                  <a:srgbClr val="000000"/>
                </a:solidFill>
              </a:rPr>
              <a:pPr>
                <a:spcBef>
                  <a:spcPct val="0"/>
                </a:spcBef>
              </a:pPr>
              <a:t>180</a:t>
            </a:fld>
            <a:endParaRPr lang="it-CH"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7813692B-1953-29C7-3DD4-7A409E3D50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2743CA-FDD2-4829-B72A-D903A89BFC5E}" type="slidenum">
              <a:rPr lang="it-IT" altLang="en-US" smtClean="0">
                <a:solidFill>
                  <a:srgbClr val="000000"/>
                </a:solidFill>
                <a:latin typeface="Arial" panose="020B0604020202020204" pitchFamily="34" charset="0"/>
              </a:rPr>
              <a:pPr>
                <a:spcBef>
                  <a:spcPct val="0"/>
                </a:spcBef>
              </a:pPr>
              <a:t>18</a:t>
            </a:fld>
            <a:endParaRPr lang="it-IT" altLang="en-US">
              <a:solidFill>
                <a:srgbClr val="000000"/>
              </a:solidFill>
              <a:latin typeface="Arial" panose="020B0604020202020204" pitchFamily="34" charset="0"/>
            </a:endParaRPr>
          </a:p>
        </p:txBody>
      </p:sp>
      <p:sp>
        <p:nvSpPr>
          <p:cNvPr id="306179" name="Rectangle 2">
            <a:extLst>
              <a:ext uri="{FF2B5EF4-FFF2-40B4-BE49-F238E27FC236}">
                <a16:creationId xmlns:a16="http://schemas.microsoft.com/office/drawing/2014/main" id="{D300CA92-4037-12D9-D83A-2F6FC878B9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39AF8269-C8D3-5147-4692-225D607AD5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Das Auto ist immer noch als eine Ableitung der Pferdekutschen gesehen</a:t>
            </a:r>
          </a:p>
          <a:p>
            <a:pPr eaLnBrk="1" hangingPunct="1">
              <a:spcBef>
                <a:spcPct val="0"/>
              </a:spcBef>
            </a:pPr>
            <a:endParaRPr lang="de-DE"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C7FFEBCB-6922-DB99-EA6B-6D99D048D5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6FEE6C-ECFC-4F0E-964B-309E072A5B7E}" type="slidenum">
              <a:rPr lang="it-IT" altLang="en-US" smtClean="0">
                <a:solidFill>
                  <a:srgbClr val="000000"/>
                </a:solidFill>
                <a:latin typeface="Arial" panose="020B0604020202020204" pitchFamily="34" charset="0"/>
              </a:rPr>
              <a:pPr>
                <a:spcBef>
                  <a:spcPct val="0"/>
                </a:spcBef>
              </a:pPr>
              <a:t>181</a:t>
            </a:fld>
            <a:endParaRPr lang="it-IT" altLang="en-US">
              <a:solidFill>
                <a:srgbClr val="000000"/>
              </a:solidFill>
              <a:latin typeface="Arial" panose="020B0604020202020204" pitchFamily="34" charset="0"/>
            </a:endParaRPr>
          </a:p>
        </p:txBody>
      </p:sp>
      <p:sp>
        <p:nvSpPr>
          <p:cNvPr id="638979" name="Rectangle 2">
            <a:extLst>
              <a:ext uri="{FF2B5EF4-FFF2-40B4-BE49-F238E27FC236}">
                <a16:creationId xmlns:a16="http://schemas.microsoft.com/office/drawing/2014/main" id="{3334CC54-6905-65D1-223B-6D238528A0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80" name="Rectangle 3">
            <a:extLst>
              <a:ext uri="{FF2B5EF4-FFF2-40B4-BE49-F238E27FC236}">
                <a16:creationId xmlns:a16="http://schemas.microsoft.com/office/drawing/2014/main" id="{2DACF27C-835B-87B6-C8AD-0B5DE76CE5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Heute sind ein Teil der Arbeitskräfte in der Ausbildung (hauptsächlich im tertiären Bereich) </a:t>
            </a:r>
          </a:p>
          <a:p>
            <a:pPr eaLnBrk="1" hangingPunct="1">
              <a:spcBef>
                <a:spcPct val="0"/>
              </a:spcBef>
            </a:pPr>
            <a:endParaRPr lang="fr-CH" altLang="it-CH"/>
          </a:p>
          <a:p>
            <a:pPr eaLnBrk="1" hangingPunct="1">
              <a:spcBef>
                <a:spcPct val="0"/>
              </a:spcBef>
            </a:pPr>
            <a:r>
              <a:rPr lang="it-IT" altLang="it-CH"/>
              <a:t>http://en.wikipedia.org/wiki/Economic_sectors</a:t>
            </a:r>
          </a:p>
          <a:p>
            <a:pPr eaLnBrk="1" hangingPunct="1">
              <a:spcBef>
                <a:spcPct val="0"/>
              </a:spcBef>
            </a:pPr>
            <a:r>
              <a:rPr lang="it-IT" altLang="it-CH"/>
              <a:t>http://en.wikipedia.org/wiki/Quaternary_sector_of_the_economy</a:t>
            </a:r>
          </a:p>
          <a:p>
            <a:pPr eaLnBrk="1" hangingPunct="1">
              <a:spcBef>
                <a:spcPct val="0"/>
              </a:spcBef>
            </a:pPr>
            <a:endParaRPr lang="it-IT"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a:extLst>
              <a:ext uri="{FF2B5EF4-FFF2-40B4-BE49-F238E27FC236}">
                <a16:creationId xmlns:a16="http://schemas.microsoft.com/office/drawing/2014/main" id="{B94D71C5-36FE-C90D-2C51-B46BA84740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F65F61-DEB8-4192-A5D6-FF9BAE533583}" type="slidenum">
              <a:rPr lang="it-IT" altLang="en-US" smtClean="0">
                <a:solidFill>
                  <a:srgbClr val="000000"/>
                </a:solidFill>
                <a:latin typeface="Arial" panose="020B0604020202020204" pitchFamily="34" charset="0"/>
              </a:rPr>
              <a:pPr>
                <a:spcBef>
                  <a:spcPct val="0"/>
                </a:spcBef>
              </a:pPr>
              <a:t>182</a:t>
            </a:fld>
            <a:endParaRPr lang="it-IT" altLang="en-US">
              <a:solidFill>
                <a:srgbClr val="000000"/>
              </a:solidFill>
              <a:latin typeface="Arial" panose="020B0604020202020204" pitchFamily="34" charset="0"/>
            </a:endParaRPr>
          </a:p>
        </p:txBody>
      </p:sp>
      <p:sp>
        <p:nvSpPr>
          <p:cNvPr id="641027" name="Rectangle 2">
            <a:extLst>
              <a:ext uri="{FF2B5EF4-FFF2-40B4-BE49-F238E27FC236}">
                <a16:creationId xmlns:a16="http://schemas.microsoft.com/office/drawing/2014/main" id="{88A4B8B8-A6F2-7536-7CD9-0E6CCEFB1C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8" name="Rectangle 3">
            <a:extLst>
              <a:ext uri="{FF2B5EF4-FFF2-40B4-BE49-F238E27FC236}">
                <a16:creationId xmlns:a16="http://schemas.microsoft.com/office/drawing/2014/main" id="{DA97B3F0-75F5-ACAE-F8C3-E14292C361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https://de.wikipedia.org/wiki/Ideologie</a:t>
            </a:r>
          </a:p>
          <a:p>
            <a:pPr eaLnBrk="1" hangingPunct="1">
              <a:spcBef>
                <a:spcPct val="0"/>
              </a:spcBef>
            </a:pPr>
            <a:r>
              <a:rPr lang="it-CH" altLang="it-CH"/>
              <a:t>http://en.wikipedia.org/wiki/Ideology</a:t>
            </a:r>
          </a:p>
          <a:p>
            <a:pPr eaLnBrk="1" hangingPunct="1">
              <a:spcBef>
                <a:spcPct val="0"/>
              </a:spcBef>
            </a:pPr>
            <a:r>
              <a:rPr lang="it-CH" altLang="it-CH"/>
              <a:t>https://de.wikipedia.org/wiki/Bourgeoisie</a:t>
            </a:r>
          </a:p>
          <a:p>
            <a:pPr eaLnBrk="1" hangingPunct="1">
              <a:spcBef>
                <a:spcPct val="0"/>
              </a:spcBef>
            </a:pPr>
            <a:r>
              <a:rPr lang="it-CH" altLang="it-CH"/>
              <a:t>http://en.wikipedia.org/wiki/False_consciousness</a:t>
            </a:r>
          </a:p>
          <a:p>
            <a:pPr eaLnBrk="1" hangingPunct="1">
              <a:spcBef>
                <a:spcPct val="0"/>
              </a:spcBef>
            </a:pPr>
            <a:r>
              <a:rPr lang="it-CH" altLang="it-CH"/>
              <a:t>https://fr.wikipedia.org/wiki/Id%C3%A9ologie_dominante</a:t>
            </a:r>
          </a:p>
          <a:p>
            <a:pPr eaLnBrk="1" hangingPunct="1">
              <a:spcBef>
                <a:spcPct val="0"/>
              </a:spcBef>
            </a:pPr>
            <a:r>
              <a:rPr lang="it-CH" altLang="it-CH"/>
              <a:t>https://fr.wikipedia.org/wiki/Classe_dominante</a:t>
            </a:r>
          </a:p>
          <a:p>
            <a:pPr eaLnBrk="1" hangingPunct="1">
              <a:spcBef>
                <a:spcPct val="0"/>
              </a:spcBef>
            </a:pPr>
            <a:r>
              <a:rPr lang="it-CH" altLang="it-CH"/>
              <a:t>https://de.wikipedia.org/wiki/Ideologie_und_ideologische_Staatsapparate</a:t>
            </a:r>
          </a:p>
          <a:p>
            <a:pPr eaLnBrk="1" hangingPunct="1">
              <a:spcBef>
                <a:spcPct val="0"/>
              </a:spcBef>
            </a:pPr>
            <a:r>
              <a:rPr lang="it-CH" altLang="it-CH"/>
              <a:t>https://de.wikipedia.org/wiki/Dialektischer_Materialismus</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egnaposto immagine diapositiva 1">
            <a:extLst>
              <a:ext uri="{FF2B5EF4-FFF2-40B4-BE49-F238E27FC236}">
                <a16:creationId xmlns:a16="http://schemas.microsoft.com/office/drawing/2014/main" id="{BD456C57-75B6-AC8C-4BD8-F68068FA9D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Segnaposto note 2">
            <a:extLst>
              <a:ext uri="{FF2B5EF4-FFF2-40B4-BE49-F238E27FC236}">
                <a16:creationId xmlns:a16="http://schemas.microsoft.com/office/drawing/2014/main" id="{C5B90873-8133-EF90-CAA6-54C0DCE4A3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Wenn Ihr nicht aufpasst, werden die Massmedien Euch dazu bringen, die Unterdrückten zu hassen und die Unterdrücker zu lieben (Malcolm X) und das ist keine Rhetorik, sondern die übermäßige Macht der Propagandamedien.</a:t>
            </a:r>
          </a:p>
          <a:p>
            <a:endParaRPr lang="de-DE" altLang="it-CH"/>
          </a:p>
          <a:p>
            <a:r>
              <a:rPr lang="de-DE" altLang="it-CH"/>
              <a:t>Offensichtliche Auswirkungen der ideologischen Dominanz sind der beherrschenden Einfluss der angelsächsischen Kultur (Sprache, Film, Kunst, Musik, Wirtschaft und Finanzen, Forschung, usw.), die Mode, die Statussymbole, die Idole, die Medien, die Klischees, usw.</a:t>
            </a:r>
          </a:p>
          <a:p>
            <a:r>
              <a:rPr lang="de-DE" altLang="it-CH"/>
              <a:t>Die ideologische Dominanz ist eine Komponente der globalen Herrschaft der Welt und kann die Wahrnehmung der Werte des Menschen verfälschen, insbesondere die Wahrnehmung von Gut und Böse (der Erfolg um jeden Preis, die Gewalt oder die Bereicherung  auch durch illegale Mitteln, werden als positive Werte betrachtet).</a:t>
            </a:r>
          </a:p>
          <a:p>
            <a:endParaRPr lang="de-DE" altLang="it-CH"/>
          </a:p>
          <a:p>
            <a:r>
              <a:rPr lang="de-DE" altLang="it-CH"/>
              <a:t>Die ideologische Dominanz wird auch über die Kontrolle von Informationen (die großen Nachrichtenagenturen) und den Medien (die Presse, Radio-TV, etc..) durchgeführt. Auf diese Weise bekommt der Zuschauer immer dieselbe filtrierte Informationen. Die Meinung der Öffentlichkeit wird daher einheitlich: es ist das einheitliche Denken das auch dazu dient, einen allgemeinen unkritischen  Konsens (es kommt bis zur Selbstzensur) für das aktuelle Wirtschaftssystem und den Führern zu schaffen.</a:t>
            </a:r>
          </a:p>
          <a:p>
            <a:r>
              <a:rPr lang="de-DE" altLang="it-CH"/>
              <a:t>Nicht selten, wer sich nicht an das einheitlichen Denkens anpasst, erscheint als "ein Verschiedener, ein Protestierender, eine unseriöse Person die Unordnung schafft ... ein Terrorist ...", daher besteht die Gefahr, dass es zensuriert, marginalisiert oder sogar verfolgt wird.</a:t>
            </a:r>
          </a:p>
          <a:p>
            <a:r>
              <a:rPr lang="de-DE" altLang="it-CH"/>
              <a:t>Grundsätzlich ist die ideologische Dominanz, und das daraus resultierende </a:t>
            </a:r>
            <a:r>
              <a:rPr lang="de-DE" altLang="it-CH" b="1"/>
              <a:t>einheitliches Denken</a:t>
            </a:r>
            <a:r>
              <a:rPr lang="de-DE" altLang="it-CH"/>
              <a:t>, eine verschleierte Beschränkung der individuellen Freiheit und der Demokratie.</a:t>
            </a:r>
          </a:p>
          <a:p>
            <a:endParaRPr lang="de-DE" altLang="it-CH"/>
          </a:p>
          <a:p>
            <a:r>
              <a:rPr lang="it-CH" altLang="it-CH"/>
              <a:t>“Anche se noi ci crediamo assolti…” (Auch wenn wir uns freigesprochen glauben..) von Enrico Contenti, edizioni Zambon</a:t>
            </a:r>
          </a:p>
          <a:p>
            <a:endParaRPr lang="it-CH" altLang="it-CH"/>
          </a:p>
          <a:p>
            <a:r>
              <a:rPr lang="it-CH" altLang="it-CH"/>
              <a:t>https://de.wikipedia.org/wiki/Hirnw%C3%A4sche</a:t>
            </a:r>
          </a:p>
          <a:p>
            <a:r>
              <a:rPr lang="it-CH" altLang="it-CH"/>
              <a:t>http://en.wikipedia.org/wiki/Brain_washing</a:t>
            </a:r>
          </a:p>
          <a:p>
            <a:r>
              <a:rPr lang="it-CH" altLang="it-CH"/>
              <a:t>http://en.wikipedia.org/wiki/False_consciousness</a:t>
            </a:r>
          </a:p>
          <a:p>
            <a:r>
              <a:rPr lang="it-CH" altLang="it-CH"/>
              <a:t>http://en.wikipedia.org/wiki/Single_thought</a:t>
            </a:r>
          </a:p>
          <a:p>
            <a:endParaRPr lang="it-CH" altLang="it-CH"/>
          </a:p>
          <a:p>
            <a:r>
              <a:rPr lang="en-US" altLang="it-CH"/>
              <a:t>Edward S. Herman, Noam Chomsky : “Manufacturing Consent: The Political Economy of the Mass Media”</a:t>
            </a:r>
          </a:p>
          <a:p>
            <a:endParaRPr lang="it-IT" altLang="it-CH"/>
          </a:p>
          <a:p>
            <a:r>
              <a:rPr lang="nn-NO" altLang="it-CH"/>
              <a:t>Antonio Gramsci: Kulturelle Hegemonie -https://de.wikipedia.org/wiki/Kulturelle_Hegemonie</a:t>
            </a:r>
          </a:p>
          <a:p>
            <a:endParaRPr lang="it-CH" altLang="it-CH"/>
          </a:p>
          <a:p>
            <a:r>
              <a:rPr lang="en-US" altLang="it-CH"/>
              <a:t>William Sargant,</a:t>
            </a:r>
          </a:p>
          <a:p>
            <a:r>
              <a:rPr lang="en-US" altLang="it-CH"/>
              <a:t>Battle of the Mind: a Physiology of Conversion and Brainwashing, Cambridge: Malor Books, 1957, 255 pp.</a:t>
            </a:r>
          </a:p>
          <a:p>
            <a:r>
              <a:rPr lang="en-US" altLang="it-CH"/>
              <a:t>https://de.wikipedia.org/wiki/Michael_Parenti</a:t>
            </a:r>
          </a:p>
          <a:p>
            <a:r>
              <a:rPr lang="it-CH" altLang="it-CH"/>
              <a:t>Christian Marazzi, Capitale e linguaggio. Dalla New Economy alla economia di guerra, Derive Approdi, 2002</a:t>
            </a:r>
          </a:p>
          <a:p>
            <a:endParaRPr lang="it-CH" altLang="it-CH"/>
          </a:p>
          <a:p>
            <a:r>
              <a:rPr lang="en-US" altLang="it-CH"/>
              <a:t>Zygmunt Bauman - Liquid Fear - 2006 </a:t>
            </a:r>
          </a:p>
          <a:p>
            <a:endParaRPr lang="en-US" altLang="it-CH"/>
          </a:p>
          <a:p>
            <a:r>
              <a:rPr lang="it-CH" altLang="it-CH"/>
              <a:t>Udo Ulfkotte: Gekaufte Journalisten - </a:t>
            </a:r>
            <a:r>
              <a:rPr lang="de-DE" altLang="it-CH"/>
              <a:t>Jetzt enthüllt ein Insider, was wirklich hinter den Kulissen passiert. </a:t>
            </a:r>
          </a:p>
          <a:p>
            <a:r>
              <a:rPr lang="it-CH" altLang="it-CH"/>
              <a:t>https://en.wikipedia.org/wiki/Udo_Ulfkotte</a:t>
            </a:r>
          </a:p>
          <a:p>
            <a:endParaRPr lang="it-CH" altLang="it-CH"/>
          </a:p>
          <a:p>
            <a:r>
              <a:rPr lang="it-CH" altLang="it-CH"/>
              <a:t>+++++++++++++++++++++++++++++++++++++++++++++++++++++++++</a:t>
            </a:r>
          </a:p>
          <a:p>
            <a:endParaRPr lang="it-CH" altLang="it-CH"/>
          </a:p>
          <a:p>
            <a:r>
              <a:rPr lang="de-DE" altLang="it-CH"/>
              <a:t>Die Mass-Medien sind das mächtigste Gebilde der Welt. Sie haben die Macht, die Unschuldigen schuldig und die Schuldigen unschuldig zu machen, und das ist Macht. Denn sie kontrollieren die Köpfe der Massen. (Malcom X; 1925 - 1965)</a:t>
            </a:r>
          </a:p>
          <a:p>
            <a:endParaRPr lang="it-CH" altLang="it-CH"/>
          </a:p>
          <a:p>
            <a:endParaRPr lang="en-US" altLang="it-CH"/>
          </a:p>
          <a:p>
            <a:endParaRPr lang="en-US" altLang="it-CH"/>
          </a:p>
          <a:p>
            <a:endParaRPr lang="it-CH" altLang="it-CH"/>
          </a:p>
          <a:p>
            <a:endParaRPr lang="de-DE" altLang="it-CH"/>
          </a:p>
          <a:p>
            <a:endParaRPr lang="de-DE" altLang="it-CH"/>
          </a:p>
          <a:p>
            <a:endParaRPr lang="it-CH" altLang="it-CH"/>
          </a:p>
        </p:txBody>
      </p:sp>
      <p:sp>
        <p:nvSpPr>
          <p:cNvPr id="643076" name="Segnaposto numero diapositiva 3">
            <a:extLst>
              <a:ext uri="{FF2B5EF4-FFF2-40B4-BE49-F238E27FC236}">
                <a16:creationId xmlns:a16="http://schemas.microsoft.com/office/drawing/2014/main" id="{E1870C01-C673-83FF-F7D2-A652F68692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8EA66-31BE-44D5-BB59-54F56916B790}" type="slidenum">
              <a:rPr lang="it-CH" altLang="en-US" smtClean="0"/>
              <a:pPr>
                <a:spcBef>
                  <a:spcPct val="0"/>
                </a:spcBef>
              </a:pPr>
              <a:t>183</a:t>
            </a:fld>
            <a:endParaRPr lang="it-CH"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60B73517-7C4B-D919-AF0C-BDF12E8DC3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DAFA2D-E5D0-480F-9037-7EB721025C5A}" type="slidenum">
              <a:rPr lang="it-IT" altLang="en-US" smtClean="0">
                <a:solidFill>
                  <a:srgbClr val="000000"/>
                </a:solidFill>
                <a:latin typeface="Arial" panose="020B0604020202020204" pitchFamily="34" charset="0"/>
              </a:rPr>
              <a:pPr>
                <a:spcBef>
                  <a:spcPct val="0"/>
                </a:spcBef>
              </a:pPr>
              <a:t>184</a:t>
            </a:fld>
            <a:endParaRPr lang="it-IT" altLang="en-US">
              <a:solidFill>
                <a:srgbClr val="000000"/>
              </a:solidFill>
              <a:latin typeface="Arial" panose="020B0604020202020204" pitchFamily="34" charset="0"/>
            </a:endParaRPr>
          </a:p>
        </p:txBody>
      </p:sp>
      <p:sp>
        <p:nvSpPr>
          <p:cNvPr id="645123" name="Rectangle 2">
            <a:extLst>
              <a:ext uri="{FF2B5EF4-FFF2-40B4-BE49-F238E27FC236}">
                <a16:creationId xmlns:a16="http://schemas.microsoft.com/office/drawing/2014/main" id="{330F48DD-810A-8789-3012-8E6BED1F42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4" name="Rectangle 3">
            <a:extLst>
              <a:ext uri="{FF2B5EF4-FFF2-40B4-BE49-F238E27FC236}">
                <a16:creationId xmlns:a16="http://schemas.microsoft.com/office/drawing/2014/main" id="{0FEC50F5-5340-ED6E-9129-23F1DDB8A6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https://de.wikipedia.org/wiki/Exkommunizierung</a:t>
            </a:r>
          </a:p>
          <a:p>
            <a:pPr eaLnBrk="1" hangingPunct="1">
              <a:spcBef>
                <a:spcPct val="0"/>
              </a:spcBef>
            </a:pPr>
            <a:r>
              <a:rPr lang="it-CH" altLang="it-CH"/>
              <a:t>http://en.wikipedia.org/wiki/Excomunication</a:t>
            </a:r>
          </a:p>
          <a:p>
            <a:pPr eaLnBrk="1" hangingPunct="1">
              <a:spcBef>
                <a:spcPct val="0"/>
              </a:spcBef>
            </a:pPr>
            <a:r>
              <a:rPr lang="it-CH" altLang="it-CH"/>
              <a:t>http://en.wikipedia.org/wiki/False_consciousness</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egnaposto immagine diapositiva 1">
            <a:extLst>
              <a:ext uri="{FF2B5EF4-FFF2-40B4-BE49-F238E27FC236}">
                <a16:creationId xmlns:a16="http://schemas.microsoft.com/office/drawing/2014/main" id="{418F92B5-D3BF-E215-9635-2BC1CBE418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1" name="Segnaposto note 2">
            <a:extLst>
              <a:ext uri="{FF2B5EF4-FFF2-40B4-BE49-F238E27FC236}">
                <a16:creationId xmlns:a16="http://schemas.microsoft.com/office/drawing/2014/main" id="{D36A8E9C-4CC4-08DE-5CAC-C78C1A146F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Das Einheitsdenken</a:t>
            </a:r>
          </a:p>
          <a:p>
            <a:r>
              <a:rPr lang="de-DE" altLang="it-CH"/>
              <a:t>Es ist nun das vorherrschende neoliberale Denken, dass im Namen der Freiheit und des Fortschritts, uns glauben machen will, dass "privat" besser und effizienter ist als „öffentlich“. Dadurch entsteht "die Notwendigkeit", die Vermögenswerte und Aktivitäten des Staates zu privatisieren. Dies fördert das Primat des Individuums, des privaten Sektors, die Förderung des „Individuelle“ statt des „Kollektive“, die absolute Marktfreiheit, die Privatisierung der öffentlichen und sozialen Dienstleistungen, Ideologien und Aktivitäten, deren Ziel Macht und Gewinn für einige Privilegierten sind, alles Fakten die im Widerspruch zu Demokratie und sozialer Gerechtigkeit stehen.</a:t>
            </a:r>
          </a:p>
          <a:p>
            <a:endParaRPr lang="de-DE" altLang="it-CH"/>
          </a:p>
          <a:p>
            <a:r>
              <a:rPr lang="de-DE" altLang="it-CH"/>
              <a:t>Übung "ideologische Herrschaft" </a:t>
            </a:r>
          </a:p>
          <a:p>
            <a:r>
              <a:rPr lang="de-DE" altLang="it-CH"/>
              <a:t>Einer Gruppe Studenten wird eine Tageszeitung abgegeben, und die Aufgabe zugeteilt, Kriterien festzulegen, um die wichtigsten Nachrichten dieser Zeitung ausfinden. Nach einer halben Stunde werden gemeinsam die, von den den Studenten festgelegten Kriterien geprüft. Jedoch geht die Suche nach der wichtigsten Nachrichten nach der festgelegten Kriterien weiter (um so besser, wenn diese und andere Kriterien von den Studenten selbst identifiziert wurden). Nach einer Weile können die gewählten Nachrichten untersucht und klassifiziert werden und die Studenten müssen ihre Wahl begründen.</a:t>
            </a:r>
          </a:p>
          <a:p>
            <a:endParaRPr lang="de-DE" altLang="it-CH"/>
          </a:p>
          <a:p>
            <a:r>
              <a:rPr lang="de-DE" altLang="it-CH"/>
              <a:t>Die Kriterien könnten sein:</a:t>
            </a:r>
          </a:p>
          <a:p>
            <a:r>
              <a:rPr lang="de-DE" altLang="it-CH"/>
              <a:t>Wie viel bin ich und sind meine Angehörige, meine Bekannten, die Bevölkerung usw. von dieser Nachricht betroffen?</a:t>
            </a:r>
          </a:p>
          <a:p>
            <a:r>
              <a:rPr lang="de-DE" altLang="it-CH"/>
              <a:t>Durch dieses benachrichtigtes Ereignis bin ich, meine Angehörige, meine Bekannten, die Bevölkerung reicher oder ärmer geworden?</a:t>
            </a:r>
          </a:p>
          <a:p>
            <a:endParaRPr lang="de-DE" altLang="it-CH"/>
          </a:p>
          <a:p>
            <a:r>
              <a:rPr lang="de-DE" altLang="it-CH"/>
              <a:t>http://en.wikipedia.org/wiki/Deaf_News</a:t>
            </a:r>
          </a:p>
          <a:p>
            <a:r>
              <a:rPr lang="de-DE" altLang="it-CH"/>
              <a:t>http://en.wikipedia.org/wiki/Breaking_news</a:t>
            </a:r>
          </a:p>
          <a:p>
            <a:endParaRPr lang="de-DE" altLang="it-CH"/>
          </a:p>
          <a:p>
            <a:endParaRPr lang="de-DE" altLang="it-CH"/>
          </a:p>
          <a:p>
            <a:r>
              <a:rPr lang="en-US" altLang="it-CH"/>
              <a:t>Simon Head, 2014:   “Mindless: Why Smarter Machines are Making Dumber Humans” (warum immer intelligentere Maschinen immer dummere Menschen erzeugen)</a:t>
            </a:r>
          </a:p>
          <a:p>
            <a:endParaRPr lang="en-US" altLang="it-CH"/>
          </a:p>
          <a:p>
            <a:r>
              <a:rPr lang="it-CH" altLang="it-CH"/>
              <a:t>Graziano Pestoni, 2013: «Privatizzazioni» (Privatisierungen)</a:t>
            </a:r>
          </a:p>
          <a:p>
            <a:endParaRPr lang="it-CH" altLang="it-CH"/>
          </a:p>
        </p:txBody>
      </p:sp>
      <p:sp>
        <p:nvSpPr>
          <p:cNvPr id="647172" name="Segnaposto numero diapositiva 3">
            <a:extLst>
              <a:ext uri="{FF2B5EF4-FFF2-40B4-BE49-F238E27FC236}">
                <a16:creationId xmlns:a16="http://schemas.microsoft.com/office/drawing/2014/main" id="{A5CB7396-298B-1141-5975-1A3C3798B4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FCFF02-CE15-49B2-A991-513E8A7FBF2C}" type="slidenum">
              <a:rPr lang="it-CH" altLang="en-US" smtClean="0"/>
              <a:pPr>
                <a:spcBef>
                  <a:spcPct val="0"/>
                </a:spcBef>
              </a:pPr>
              <a:t>185</a:t>
            </a:fld>
            <a:endParaRPr lang="it-CH"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84ECA1AE-5900-B7DB-5561-620637846A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E74276-8FCD-4742-A2E1-02C2B0C4CEC1}" type="slidenum">
              <a:rPr lang="it-IT" altLang="en-US" smtClean="0">
                <a:solidFill>
                  <a:srgbClr val="000000"/>
                </a:solidFill>
                <a:latin typeface="Arial" panose="020B0604020202020204" pitchFamily="34" charset="0"/>
              </a:rPr>
              <a:pPr>
                <a:spcBef>
                  <a:spcPct val="0"/>
                </a:spcBef>
              </a:pPr>
              <a:t>186</a:t>
            </a:fld>
            <a:endParaRPr lang="it-IT" altLang="en-US">
              <a:solidFill>
                <a:srgbClr val="000000"/>
              </a:solidFill>
              <a:latin typeface="Arial" panose="020B0604020202020204" pitchFamily="34" charset="0"/>
            </a:endParaRPr>
          </a:p>
        </p:txBody>
      </p:sp>
      <p:sp>
        <p:nvSpPr>
          <p:cNvPr id="649219" name="Rectangle 2">
            <a:extLst>
              <a:ext uri="{FF2B5EF4-FFF2-40B4-BE49-F238E27FC236}">
                <a16:creationId xmlns:a16="http://schemas.microsoft.com/office/drawing/2014/main" id="{4634165D-1397-D7D7-2DFE-1E7CE7D7DB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20" name="Rectangle 3">
            <a:extLst>
              <a:ext uri="{FF2B5EF4-FFF2-40B4-BE49-F238E27FC236}">
                <a16:creationId xmlns:a16="http://schemas.microsoft.com/office/drawing/2014/main" id="{948D7C80-28CC-523A-102D-8B15A8399A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Unterschied zwischen Armen und Reichen wird immer grösser. Die Reichen verteidigen ihre Privilegien mit allen möglichen Mitteln.</a:t>
            </a:r>
          </a:p>
          <a:p>
            <a:pPr eaLnBrk="1" hangingPunct="1">
              <a:spcBef>
                <a:spcPct val="0"/>
              </a:spcBef>
            </a:pPr>
            <a:endParaRPr lang="fr-CH" altLang="it-CH"/>
          </a:p>
          <a:p>
            <a:pPr eaLnBrk="1" hangingPunct="1">
              <a:spcBef>
                <a:spcPct val="0"/>
              </a:spcBef>
            </a:pPr>
            <a:r>
              <a:rPr lang="it-IT" altLang="it-CH"/>
              <a:t>https://fr.wikipedia.org/wiki/%C3%89cart_entre_les_riches_et_les_pauvres</a:t>
            </a:r>
          </a:p>
          <a:p>
            <a:pPr eaLnBrk="1" hangingPunct="1">
              <a:spcBef>
                <a:spcPct val="0"/>
              </a:spcBef>
            </a:pPr>
            <a:r>
              <a:rPr lang="it-IT" altLang="it-CH"/>
              <a:t>http://it.wikipedia.org/wiki/Stratificazione_sociale</a:t>
            </a:r>
          </a:p>
          <a:p>
            <a:pPr eaLnBrk="1" hangingPunct="1">
              <a:spcBef>
                <a:spcPct val="0"/>
              </a:spcBef>
            </a:pPr>
            <a:r>
              <a:rPr lang="it-IT" altLang="it-CH"/>
              <a:t>https://de.wikipedia.org/wiki/Soziale_Klasse</a:t>
            </a:r>
          </a:p>
          <a:p>
            <a:pPr eaLnBrk="1" hangingPunct="1">
              <a:spcBef>
                <a:spcPct val="0"/>
              </a:spcBef>
            </a:pPr>
            <a:r>
              <a:rPr lang="it-IT" altLang="it-CH"/>
              <a:t>https://de.wikipedia.org/wiki/Soziale_Schicht</a:t>
            </a:r>
          </a:p>
          <a:p>
            <a:pPr eaLnBrk="1" hangingPunct="1">
              <a:spcBef>
                <a:spcPct val="0"/>
              </a:spcBef>
            </a:pPr>
            <a:endParaRPr lang="it-IT"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a:extLst>
              <a:ext uri="{FF2B5EF4-FFF2-40B4-BE49-F238E27FC236}">
                <a16:creationId xmlns:a16="http://schemas.microsoft.com/office/drawing/2014/main" id="{149D688F-7445-9396-72A7-004FCE3236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ACC6AF-82D9-4F0B-84BE-E51E1BA3A05D}" type="slidenum">
              <a:rPr lang="it-IT" altLang="en-US" smtClean="0">
                <a:solidFill>
                  <a:srgbClr val="000000"/>
                </a:solidFill>
                <a:latin typeface="Arial" panose="020B0604020202020204" pitchFamily="34" charset="0"/>
              </a:rPr>
              <a:pPr>
                <a:spcBef>
                  <a:spcPct val="0"/>
                </a:spcBef>
              </a:pPr>
              <a:t>187</a:t>
            </a:fld>
            <a:endParaRPr lang="it-IT" altLang="en-US">
              <a:solidFill>
                <a:srgbClr val="000000"/>
              </a:solidFill>
              <a:latin typeface="Arial" panose="020B0604020202020204" pitchFamily="34" charset="0"/>
            </a:endParaRPr>
          </a:p>
        </p:txBody>
      </p:sp>
      <p:sp>
        <p:nvSpPr>
          <p:cNvPr id="651267" name="Rectangle 2">
            <a:extLst>
              <a:ext uri="{FF2B5EF4-FFF2-40B4-BE49-F238E27FC236}">
                <a16:creationId xmlns:a16="http://schemas.microsoft.com/office/drawing/2014/main" id="{626B77A5-CC18-C7A3-264E-035C59B8F1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1268" name="Rectangle 3">
            <a:extLst>
              <a:ext uri="{FF2B5EF4-FFF2-40B4-BE49-F238E27FC236}">
                <a16:creationId xmlns:a16="http://schemas.microsoft.com/office/drawing/2014/main" id="{6B8E6FF8-444E-BA85-9591-A691A07F47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Segnaposto immagine diapositiva 1">
            <a:extLst>
              <a:ext uri="{FF2B5EF4-FFF2-40B4-BE49-F238E27FC236}">
                <a16:creationId xmlns:a16="http://schemas.microsoft.com/office/drawing/2014/main" id="{99EEE5EF-190B-8485-7DCC-33C1A9688B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3315" name="Segnaposto note 2">
            <a:extLst>
              <a:ext uri="{FF2B5EF4-FFF2-40B4-BE49-F238E27FC236}">
                <a16:creationId xmlns:a16="http://schemas.microsoft.com/office/drawing/2014/main" id="{EE0DE4FF-E1A0-60BB-C7D8-2CF5F238BF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http://en.wikipedia.org/wiki/Nicolas_Appert</a:t>
            </a:r>
          </a:p>
          <a:p>
            <a:endParaRPr lang="it-CH" altLang="it-CH"/>
          </a:p>
        </p:txBody>
      </p:sp>
      <p:sp>
        <p:nvSpPr>
          <p:cNvPr id="653316" name="Segnaposto numero diapositiva 3">
            <a:extLst>
              <a:ext uri="{FF2B5EF4-FFF2-40B4-BE49-F238E27FC236}">
                <a16:creationId xmlns:a16="http://schemas.microsoft.com/office/drawing/2014/main" id="{EE5AD3BE-2BCA-EF59-22A1-FECC149586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A9DFA2-E34F-464D-BC48-0ADDC16995A4}" type="slidenum">
              <a:rPr lang="it-CH" altLang="en-US" smtClean="0"/>
              <a:pPr>
                <a:spcBef>
                  <a:spcPct val="0"/>
                </a:spcBef>
              </a:pPr>
              <a:t>188</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a:extLst>
              <a:ext uri="{FF2B5EF4-FFF2-40B4-BE49-F238E27FC236}">
                <a16:creationId xmlns:a16="http://schemas.microsoft.com/office/drawing/2014/main" id="{0D9B3FBF-4B0E-C442-2FE0-48A36375E3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35838B-BDF3-4BAF-89A1-D62D3E5ABD87}" type="slidenum">
              <a:rPr lang="it-IT" altLang="en-US" smtClean="0">
                <a:solidFill>
                  <a:srgbClr val="000000"/>
                </a:solidFill>
                <a:latin typeface="Arial" panose="020B0604020202020204" pitchFamily="34" charset="0"/>
              </a:rPr>
              <a:pPr>
                <a:spcBef>
                  <a:spcPct val="0"/>
                </a:spcBef>
              </a:pPr>
              <a:t>189</a:t>
            </a:fld>
            <a:endParaRPr lang="it-IT" altLang="en-US">
              <a:solidFill>
                <a:srgbClr val="000000"/>
              </a:solidFill>
              <a:latin typeface="Arial" panose="020B0604020202020204" pitchFamily="34" charset="0"/>
            </a:endParaRPr>
          </a:p>
        </p:txBody>
      </p:sp>
      <p:sp>
        <p:nvSpPr>
          <p:cNvPr id="655363" name="Rectangle 2">
            <a:extLst>
              <a:ext uri="{FF2B5EF4-FFF2-40B4-BE49-F238E27FC236}">
                <a16:creationId xmlns:a16="http://schemas.microsoft.com/office/drawing/2014/main" id="{C8C56523-B76C-0F5B-47DE-DA68A1CCE8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4" name="Rectangle 3">
            <a:extLst>
              <a:ext uri="{FF2B5EF4-FFF2-40B4-BE49-F238E27FC236}">
                <a16:creationId xmlns:a16="http://schemas.microsoft.com/office/drawing/2014/main" id="{B4318F3C-ACAE-5F02-D568-3A5F7A0FD4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Wie es mit der Autofabrik passiert ist, so kommt es auch in der Lebensmittelindustrie schnell zu einem erbitterten Konkurrenzkampf und zur Ueberproduktion mit nachfolgenden Werkschliessungen und Entlassungen.</a:t>
            </a:r>
            <a:endParaRPr lang="it-IT"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D97A846E-190D-776B-20BB-272B759758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5BF156-6501-4F37-94B9-F59B0341E341}" type="slidenum">
              <a:rPr lang="it-IT" altLang="en-US" smtClean="0">
                <a:solidFill>
                  <a:srgbClr val="000000"/>
                </a:solidFill>
                <a:latin typeface="Arial" panose="020B0604020202020204" pitchFamily="34" charset="0"/>
              </a:rPr>
              <a:pPr>
                <a:spcBef>
                  <a:spcPct val="0"/>
                </a:spcBef>
              </a:pPr>
              <a:t>190</a:t>
            </a:fld>
            <a:endParaRPr lang="it-IT" altLang="en-US">
              <a:solidFill>
                <a:srgbClr val="000000"/>
              </a:solidFill>
              <a:latin typeface="Arial" panose="020B0604020202020204" pitchFamily="34" charset="0"/>
            </a:endParaRPr>
          </a:p>
        </p:txBody>
      </p:sp>
      <p:sp>
        <p:nvSpPr>
          <p:cNvPr id="657411" name="Rectangle 2">
            <a:extLst>
              <a:ext uri="{FF2B5EF4-FFF2-40B4-BE49-F238E27FC236}">
                <a16:creationId xmlns:a16="http://schemas.microsoft.com/office/drawing/2014/main" id="{F4BB234B-F0A5-15B4-C002-05D6D343A8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2" name="Rectangle 3">
            <a:extLst>
              <a:ext uri="{FF2B5EF4-FFF2-40B4-BE49-F238E27FC236}">
                <a16:creationId xmlns:a16="http://schemas.microsoft.com/office/drawing/2014/main" id="{926D4A3F-8D74-7B25-B8DF-A9882E42E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Am Anfang wird von Hand produziert</a:t>
            </a:r>
          </a:p>
          <a:p>
            <a:pPr eaLnBrk="1" hangingPunct="1">
              <a:spcBef>
                <a:spcPct val="0"/>
              </a:spcBef>
            </a:pPr>
            <a:endParaRPr lang="fr-CH" altLang="it-CH"/>
          </a:p>
          <a:p>
            <a:pPr eaLnBrk="1" hangingPunct="1">
              <a:spcBef>
                <a:spcPct val="0"/>
              </a:spcBef>
            </a:pPr>
            <a:r>
              <a:rPr lang="it-IT" altLang="it-CH"/>
              <a:t>https://de.wikipedia.org/wiki/Ravioli</a:t>
            </a:r>
          </a:p>
          <a:p>
            <a:pPr eaLnBrk="1" hangingPunct="1">
              <a:spcBef>
                <a:spcPct val="0"/>
              </a:spcBef>
            </a:pPr>
            <a:r>
              <a:rPr lang="it-IT" altLang="it-CH"/>
              <a:t>http://en.wikipedia.org/wiki/Ravioli</a:t>
            </a:r>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0A717866-9805-3984-B199-F52BAEEE85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5CE239-092F-40ED-885C-3E271F1E6D88}" type="slidenum">
              <a:rPr lang="it-IT" altLang="en-US" smtClean="0">
                <a:solidFill>
                  <a:srgbClr val="000000"/>
                </a:solidFill>
                <a:latin typeface="Arial" panose="020B0604020202020204" pitchFamily="34" charset="0"/>
              </a:rPr>
              <a:pPr>
                <a:spcBef>
                  <a:spcPct val="0"/>
                </a:spcBef>
              </a:pPr>
              <a:t>19</a:t>
            </a:fld>
            <a:endParaRPr lang="it-IT" altLang="en-US">
              <a:solidFill>
                <a:srgbClr val="000000"/>
              </a:solidFill>
              <a:latin typeface="Arial" panose="020B0604020202020204" pitchFamily="34" charset="0"/>
            </a:endParaRPr>
          </a:p>
        </p:txBody>
      </p:sp>
      <p:sp>
        <p:nvSpPr>
          <p:cNvPr id="308227" name="Rectangle 2">
            <a:extLst>
              <a:ext uri="{FF2B5EF4-FFF2-40B4-BE49-F238E27FC236}">
                <a16:creationId xmlns:a16="http://schemas.microsoft.com/office/drawing/2014/main" id="{9084E94B-AD15-93F5-DCF7-D02F85A1CC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BB59B753-C5B2-E51F-6583-8F8AB30FB6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Am Anfang ist die Arbeitsatmosphäre familiär und freundlich.</a:t>
            </a:r>
          </a:p>
          <a:p>
            <a:pPr eaLnBrk="1" hangingPunct="1">
              <a:spcBef>
                <a:spcPct val="0"/>
              </a:spcBef>
            </a:pPr>
            <a:r>
              <a:rPr lang="de-DE" altLang="it-CH"/>
              <a:t>Die Mitarbeiter sind Polymechaniker und tun und wissen ein bisschen von allem.</a:t>
            </a:r>
          </a:p>
          <a:p>
            <a:pPr eaLnBrk="1" hangingPunct="1">
              <a:spcBef>
                <a:spcPct val="0"/>
              </a:spcBef>
            </a:pPr>
            <a:endParaRPr lang="de-DE" altLang="it-CH"/>
          </a:p>
          <a:p>
            <a:pPr eaLnBrk="1" hangingPunct="1">
              <a:spcBef>
                <a:spcPct val="0"/>
              </a:spcBef>
            </a:pPr>
            <a:r>
              <a:rPr lang="it-IT" altLang="it-CH"/>
              <a:t>http://en.wikipedia.org/wiki/Bufori</a:t>
            </a:r>
          </a:p>
          <a:p>
            <a:pPr eaLnBrk="1" hangingPunct="1">
              <a:spcBef>
                <a:spcPct val="0"/>
              </a:spcBef>
            </a:pPr>
            <a:endParaRPr lang="it-IT" altLang="it-CH"/>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a:extLst>
              <a:ext uri="{FF2B5EF4-FFF2-40B4-BE49-F238E27FC236}">
                <a16:creationId xmlns:a16="http://schemas.microsoft.com/office/drawing/2014/main" id="{67CE2250-2038-ED80-3093-28F1D7A16B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9F0428-349E-4D63-A87F-DF5FD60AE78A}" type="slidenum">
              <a:rPr lang="it-IT" altLang="en-US" smtClean="0">
                <a:solidFill>
                  <a:srgbClr val="000000"/>
                </a:solidFill>
                <a:latin typeface="Arial" panose="020B0604020202020204" pitchFamily="34" charset="0"/>
              </a:rPr>
              <a:pPr>
                <a:spcBef>
                  <a:spcPct val="0"/>
                </a:spcBef>
              </a:pPr>
              <a:t>191</a:t>
            </a:fld>
            <a:endParaRPr lang="it-IT" altLang="en-US">
              <a:solidFill>
                <a:srgbClr val="000000"/>
              </a:solidFill>
              <a:latin typeface="Arial" panose="020B0604020202020204" pitchFamily="34" charset="0"/>
            </a:endParaRPr>
          </a:p>
        </p:txBody>
      </p:sp>
      <p:sp>
        <p:nvSpPr>
          <p:cNvPr id="659459" name="Rectangle 2">
            <a:extLst>
              <a:ext uri="{FF2B5EF4-FFF2-40B4-BE49-F238E27FC236}">
                <a16:creationId xmlns:a16="http://schemas.microsoft.com/office/drawing/2014/main" id="{B4D88D8C-564C-00EF-A9F4-A560461E43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9460" name="Rectangle 3">
            <a:extLst>
              <a:ext uri="{FF2B5EF4-FFF2-40B4-BE49-F238E27FC236}">
                <a16:creationId xmlns:a16="http://schemas.microsoft.com/office/drawing/2014/main" id="{C80F8AE1-7FA0-46C6-965E-F293E5A3E8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mechanische Produktion der Teigwaren</a:t>
            </a:r>
          </a:p>
          <a:p>
            <a:pPr eaLnBrk="1" hangingPunct="1">
              <a:spcBef>
                <a:spcPct val="0"/>
              </a:spcBef>
            </a:pPr>
            <a:endParaRPr lang="fr-CH" altLang="it-CH"/>
          </a:p>
          <a:p>
            <a:pPr eaLnBrk="1" hangingPunct="1">
              <a:spcBef>
                <a:spcPct val="0"/>
              </a:spcBef>
            </a:pPr>
            <a:r>
              <a:rPr lang="it-IT" altLang="it-CH"/>
              <a:t>https://de.wikipedia.org/wiki/Teigwaren</a:t>
            </a:r>
          </a:p>
          <a:p>
            <a:pPr eaLnBrk="1" hangingPunct="1">
              <a:spcBef>
                <a:spcPct val="0"/>
              </a:spcBef>
            </a:pPr>
            <a:r>
              <a:rPr lang="it-IT" altLang="it-CH"/>
              <a:t>http://en.wikipedia.org/wiki/Pasta</a:t>
            </a:r>
          </a:p>
          <a:p>
            <a:pPr eaLnBrk="1" hangingPunct="1">
              <a:spcBef>
                <a:spcPct val="0"/>
              </a:spcBef>
            </a:pPr>
            <a:r>
              <a:rPr lang="it-IT" altLang="it-CH"/>
              <a:t>http://en.wikipedia.org/wiki/List_of_pasta</a:t>
            </a:r>
          </a:p>
          <a:p>
            <a:pPr eaLnBrk="1" hangingPunct="1">
              <a:spcBef>
                <a:spcPct val="0"/>
              </a:spcBef>
            </a:pPr>
            <a:endParaRPr lang="it-IT" altLang="it-CH"/>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881278B2-BB9E-075C-7508-5A97511E37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16C286-AEB4-40D9-9CDB-D0EC158279C3}" type="slidenum">
              <a:rPr lang="it-IT" altLang="en-US" smtClean="0">
                <a:solidFill>
                  <a:srgbClr val="000000"/>
                </a:solidFill>
                <a:latin typeface="Arial" panose="020B0604020202020204" pitchFamily="34" charset="0"/>
              </a:rPr>
              <a:pPr>
                <a:spcBef>
                  <a:spcPct val="0"/>
                </a:spcBef>
              </a:pPr>
              <a:t>192</a:t>
            </a:fld>
            <a:endParaRPr lang="it-IT" altLang="en-US">
              <a:solidFill>
                <a:srgbClr val="000000"/>
              </a:solidFill>
              <a:latin typeface="Arial" panose="020B0604020202020204" pitchFamily="34" charset="0"/>
            </a:endParaRPr>
          </a:p>
        </p:txBody>
      </p:sp>
      <p:sp>
        <p:nvSpPr>
          <p:cNvPr id="661507" name="Rectangle 2">
            <a:extLst>
              <a:ext uri="{FF2B5EF4-FFF2-40B4-BE49-F238E27FC236}">
                <a16:creationId xmlns:a16="http://schemas.microsoft.com/office/drawing/2014/main" id="{1BEFE6EF-F2B9-D7C4-0C94-5CA0791E4A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1508" name="Rectangle 3">
            <a:extLst>
              <a:ext uri="{FF2B5EF4-FFF2-40B4-BE49-F238E27FC236}">
                <a16:creationId xmlns:a16="http://schemas.microsoft.com/office/drawing/2014/main" id="{475B2117-861F-049D-D604-DCF0660AD4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Auch in der Lebensmittelindustrie wird die Automatisierung vorangetrieben</a:t>
            </a:r>
          </a:p>
          <a:p>
            <a:pPr eaLnBrk="1" hangingPunct="1">
              <a:spcBef>
                <a:spcPct val="0"/>
              </a:spcBef>
            </a:pPr>
            <a:endParaRPr lang="fr-CH" altLang="it-CH"/>
          </a:p>
          <a:p>
            <a:pPr eaLnBrk="1" hangingPunct="1">
              <a:spcBef>
                <a:spcPct val="0"/>
              </a:spcBef>
            </a:pPr>
            <a:r>
              <a:rPr lang="it-IT" altLang="it-CH"/>
              <a:t>http://laucke.com.au/baker-s-corner/bread-making-process/</a:t>
            </a:r>
          </a:p>
          <a:p>
            <a:pPr eaLnBrk="1" hangingPunct="1">
              <a:spcBef>
                <a:spcPct val="0"/>
              </a:spcBef>
            </a:pPr>
            <a:r>
              <a:rPr lang="it-IT" altLang="it-CH"/>
              <a:t>http://en.wikipedia.org/wiki/Bread_making</a:t>
            </a:r>
          </a:p>
          <a:p>
            <a:pPr eaLnBrk="1" hangingPunct="1">
              <a:spcBef>
                <a:spcPct val="0"/>
              </a:spcBef>
            </a:pPr>
            <a:r>
              <a:rPr lang="it-IT" altLang="it-CH"/>
              <a:t>http://www.bakersfederation.org.uk/the-bread-industry/how-bread-is-made.html</a:t>
            </a:r>
          </a:p>
          <a:p>
            <a:pPr eaLnBrk="1" hangingPunct="1">
              <a:spcBef>
                <a:spcPct val="0"/>
              </a:spcBef>
            </a:pPr>
            <a:r>
              <a:rPr lang="it-IT" altLang="it-CH"/>
              <a:t>http://www.britannica.com/EBchecked/media/169/Essential-steps-in-four-commercial-bread-making-processes</a:t>
            </a:r>
          </a:p>
          <a:p>
            <a:pPr eaLnBrk="1" hangingPunct="1">
              <a:spcBef>
                <a:spcPct val="0"/>
              </a:spcBef>
            </a:pPr>
            <a:endParaRPr lang="it-IT" altLang="it-CH"/>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a:extLst>
              <a:ext uri="{FF2B5EF4-FFF2-40B4-BE49-F238E27FC236}">
                <a16:creationId xmlns:a16="http://schemas.microsoft.com/office/drawing/2014/main" id="{3C13EBA8-60BC-A679-734E-A48B59B0DC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4D1844-11DC-441E-BC0E-824C53E23C59}" type="slidenum">
              <a:rPr lang="it-IT" altLang="en-US" smtClean="0">
                <a:solidFill>
                  <a:srgbClr val="000000"/>
                </a:solidFill>
                <a:latin typeface="Arial" panose="020B0604020202020204" pitchFamily="34" charset="0"/>
              </a:rPr>
              <a:pPr>
                <a:spcBef>
                  <a:spcPct val="0"/>
                </a:spcBef>
              </a:pPr>
              <a:t>193</a:t>
            </a:fld>
            <a:endParaRPr lang="it-IT" altLang="en-US">
              <a:solidFill>
                <a:srgbClr val="000000"/>
              </a:solidFill>
              <a:latin typeface="Arial" panose="020B0604020202020204" pitchFamily="34" charset="0"/>
            </a:endParaRPr>
          </a:p>
        </p:txBody>
      </p:sp>
      <p:sp>
        <p:nvSpPr>
          <p:cNvPr id="663555" name="Rectangle 2">
            <a:extLst>
              <a:ext uri="{FF2B5EF4-FFF2-40B4-BE49-F238E27FC236}">
                <a16:creationId xmlns:a16="http://schemas.microsoft.com/office/drawing/2014/main" id="{1C87BB67-8530-2777-9BBF-0CE4294A8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3556" name="Rectangle 3">
            <a:extLst>
              <a:ext uri="{FF2B5EF4-FFF2-40B4-BE49-F238E27FC236}">
                <a16:creationId xmlns:a16="http://schemas.microsoft.com/office/drawing/2014/main" id="{15EAA2E4-4F8B-C639-4E33-5A8B388AD4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der Lebensmittelindustrie wird nur noch mit Maschinen produziert</a:t>
            </a:r>
            <a:endParaRPr lang="it-IT" altLang="it-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a:extLst>
              <a:ext uri="{FF2B5EF4-FFF2-40B4-BE49-F238E27FC236}">
                <a16:creationId xmlns:a16="http://schemas.microsoft.com/office/drawing/2014/main" id="{4BBA8EF6-F0B4-6F2E-BA1A-3F9D8B3D7D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F93F53-EF8F-481E-8354-BECADD891542}" type="slidenum">
              <a:rPr lang="it-IT" altLang="en-US" smtClean="0">
                <a:solidFill>
                  <a:srgbClr val="000000"/>
                </a:solidFill>
                <a:latin typeface="Arial" panose="020B0604020202020204" pitchFamily="34" charset="0"/>
              </a:rPr>
              <a:pPr>
                <a:spcBef>
                  <a:spcPct val="0"/>
                </a:spcBef>
              </a:pPr>
              <a:t>194</a:t>
            </a:fld>
            <a:endParaRPr lang="it-IT" altLang="en-US">
              <a:solidFill>
                <a:srgbClr val="000000"/>
              </a:solidFill>
              <a:latin typeface="Arial" panose="020B0604020202020204" pitchFamily="34" charset="0"/>
            </a:endParaRPr>
          </a:p>
        </p:txBody>
      </p:sp>
      <p:sp>
        <p:nvSpPr>
          <p:cNvPr id="665603" name="Rectangle 2">
            <a:extLst>
              <a:ext uri="{FF2B5EF4-FFF2-40B4-BE49-F238E27FC236}">
                <a16:creationId xmlns:a16="http://schemas.microsoft.com/office/drawing/2014/main" id="{EC47CBD4-BE7A-46AC-2FCF-1017DF3A5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04" name="Rectangle 3">
            <a:extLst>
              <a:ext uri="{FF2B5EF4-FFF2-40B4-BE49-F238E27FC236}">
                <a16:creationId xmlns:a16="http://schemas.microsoft.com/office/drawing/2014/main" id="{F794176D-3819-2A9A-F879-CAD18B626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Maschinen ersetzen die Arbeiter</a:t>
            </a: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a:extLst>
              <a:ext uri="{FF2B5EF4-FFF2-40B4-BE49-F238E27FC236}">
                <a16:creationId xmlns:a16="http://schemas.microsoft.com/office/drawing/2014/main" id="{989E869B-8894-57CA-FEAD-0A82EBCF8F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EE7E25-7B75-45BE-B818-E4117488D4C4}" type="slidenum">
              <a:rPr lang="it-IT" altLang="en-US" smtClean="0">
                <a:solidFill>
                  <a:srgbClr val="000000"/>
                </a:solidFill>
                <a:latin typeface="Arial" panose="020B0604020202020204" pitchFamily="34" charset="0"/>
              </a:rPr>
              <a:pPr>
                <a:spcBef>
                  <a:spcPct val="0"/>
                </a:spcBef>
              </a:pPr>
              <a:t>195</a:t>
            </a:fld>
            <a:endParaRPr lang="it-IT" altLang="en-US">
              <a:solidFill>
                <a:srgbClr val="000000"/>
              </a:solidFill>
              <a:latin typeface="Arial" panose="020B0604020202020204" pitchFamily="34" charset="0"/>
            </a:endParaRPr>
          </a:p>
        </p:txBody>
      </p:sp>
      <p:sp>
        <p:nvSpPr>
          <p:cNvPr id="667651" name="Rectangle 2">
            <a:extLst>
              <a:ext uri="{FF2B5EF4-FFF2-40B4-BE49-F238E27FC236}">
                <a16:creationId xmlns:a16="http://schemas.microsoft.com/office/drawing/2014/main" id="{49E79913-D735-79DB-FD0F-544A1C2E49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7652" name="Rectangle 3">
            <a:extLst>
              <a:ext uri="{FF2B5EF4-FFF2-40B4-BE49-F238E27FC236}">
                <a16:creationId xmlns:a16="http://schemas.microsoft.com/office/drawing/2014/main" id="{DB0AB44D-A9C4-0624-E98C-CDF5D2513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der Lebensmittelindustrie werden die automatisierten Anlagen immer grösser.</a:t>
            </a:r>
          </a:p>
          <a:p>
            <a:pPr eaLnBrk="1" hangingPunct="1">
              <a:spcBef>
                <a:spcPct val="0"/>
              </a:spcBef>
            </a:pPr>
            <a:endParaRPr lang="fr-CH" altLang="it-CH"/>
          </a:p>
          <a:p>
            <a:pPr eaLnBrk="1" hangingPunct="1">
              <a:spcBef>
                <a:spcPct val="0"/>
              </a:spcBef>
            </a:pPr>
            <a:r>
              <a:rPr lang="it-IT" altLang="it-CH"/>
              <a:t>https://de.wikipedia.org/wiki/Lebensmittelindustrie</a:t>
            </a:r>
          </a:p>
          <a:p>
            <a:pPr eaLnBrk="1" hangingPunct="1">
              <a:spcBef>
                <a:spcPct val="0"/>
              </a:spcBef>
            </a:pPr>
            <a:r>
              <a:rPr lang="it-IT" altLang="it-CH"/>
              <a:t>http://it.wikipedia.org/wiki/Industria_alimentare</a:t>
            </a:r>
          </a:p>
          <a:p>
            <a:pPr eaLnBrk="1" hangingPunct="1">
              <a:spcBef>
                <a:spcPct val="0"/>
              </a:spcBef>
            </a:pP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E96EFDBE-F09D-B23A-4173-6D6CC68B6C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3CC88B-1F2F-4E2C-AA1A-A5B04986794D}" type="slidenum">
              <a:rPr lang="it-IT" altLang="en-US" smtClean="0">
                <a:solidFill>
                  <a:srgbClr val="000000"/>
                </a:solidFill>
                <a:latin typeface="Arial" panose="020B0604020202020204" pitchFamily="34" charset="0"/>
              </a:rPr>
              <a:pPr>
                <a:spcBef>
                  <a:spcPct val="0"/>
                </a:spcBef>
              </a:pPr>
              <a:t>196</a:t>
            </a:fld>
            <a:endParaRPr lang="it-IT" altLang="en-US">
              <a:solidFill>
                <a:srgbClr val="000000"/>
              </a:solidFill>
              <a:latin typeface="Arial" panose="020B0604020202020204" pitchFamily="34" charset="0"/>
            </a:endParaRPr>
          </a:p>
        </p:txBody>
      </p:sp>
      <p:sp>
        <p:nvSpPr>
          <p:cNvPr id="669699" name="Rectangle 2">
            <a:extLst>
              <a:ext uri="{FF2B5EF4-FFF2-40B4-BE49-F238E27FC236}">
                <a16:creationId xmlns:a16="http://schemas.microsoft.com/office/drawing/2014/main" id="{37FD32D8-08F0-20A3-0423-AD07BEACF3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9700" name="Rectangle 3">
            <a:extLst>
              <a:ext uri="{FF2B5EF4-FFF2-40B4-BE49-F238E27FC236}">
                <a16:creationId xmlns:a16="http://schemas.microsoft.com/office/drawing/2014/main" id="{9617FDDC-177E-94A5-0E1A-A9766AA606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Alle Zweige der Lebensmittelindustrie sind von der Automatisierung betroffen.</a:t>
            </a: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8907784-768C-BEE1-D388-BF8D5F8956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61F207-E3B1-426D-B9A9-A1FDA0EA3CD0}" type="slidenum">
              <a:rPr lang="it-IT" altLang="en-US" smtClean="0">
                <a:solidFill>
                  <a:srgbClr val="000000"/>
                </a:solidFill>
                <a:latin typeface="Arial" panose="020B0604020202020204" pitchFamily="34" charset="0"/>
              </a:rPr>
              <a:pPr>
                <a:spcBef>
                  <a:spcPct val="0"/>
                </a:spcBef>
              </a:pPr>
              <a:t>197</a:t>
            </a:fld>
            <a:endParaRPr lang="it-IT" altLang="en-US">
              <a:solidFill>
                <a:srgbClr val="000000"/>
              </a:solidFill>
              <a:latin typeface="Arial" panose="020B0604020202020204" pitchFamily="34" charset="0"/>
            </a:endParaRPr>
          </a:p>
        </p:txBody>
      </p:sp>
      <p:sp>
        <p:nvSpPr>
          <p:cNvPr id="671747" name="Rectangle 2">
            <a:extLst>
              <a:ext uri="{FF2B5EF4-FFF2-40B4-BE49-F238E27FC236}">
                <a16:creationId xmlns:a16="http://schemas.microsoft.com/office/drawing/2014/main" id="{24CE880F-30FD-9768-2955-C2EDB9DD17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1748" name="Rectangle 3">
            <a:extLst>
              <a:ext uri="{FF2B5EF4-FFF2-40B4-BE49-F238E27FC236}">
                <a16:creationId xmlns:a16="http://schemas.microsoft.com/office/drawing/2014/main" id="{5A160AA4-1AA4-5C50-75CD-49B78E934B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Auch die Raviolifabrick hat ihr automatisiertes Fliessband.</a:t>
            </a:r>
          </a:p>
          <a:p>
            <a:pPr eaLnBrk="1" hangingPunct="1">
              <a:spcBef>
                <a:spcPct val="0"/>
              </a:spcBef>
            </a:pPr>
            <a:r>
              <a:rPr lang="fr-CH" altLang="it-CH"/>
              <a:t>Die Produktion ist enorm und schnell übertrifft sie die Nachfrage : der Markt ist satt. </a:t>
            </a:r>
          </a:p>
          <a:p>
            <a:pPr eaLnBrk="1" hangingPunct="1">
              <a:spcBef>
                <a:spcPct val="0"/>
              </a:spcBef>
            </a:pPr>
            <a:r>
              <a:rPr lang="fr-CH" altLang="it-CH"/>
              <a:t>Die Ravioli-Ueberproduktion wird eingelagert.</a:t>
            </a:r>
          </a:p>
          <a:p>
            <a:pPr eaLnBrk="1" hangingPunct="1">
              <a:spcBef>
                <a:spcPct val="0"/>
              </a:spcBef>
            </a:pPr>
            <a:endParaRPr lang="fr-CH" altLang="it-CH"/>
          </a:p>
          <a:p>
            <a:pPr eaLnBrk="1" hangingPunct="1">
              <a:spcBef>
                <a:spcPct val="0"/>
              </a:spcBef>
            </a:pPr>
            <a:r>
              <a:rPr lang="it-IT" altLang="it-CH"/>
              <a:t>1978 Der Ravioli Skandal: Roco und Hero sind betroffen.</a:t>
            </a:r>
          </a:p>
          <a:p>
            <a:pPr eaLnBrk="1" hangingPunct="1">
              <a:spcBef>
                <a:spcPct val="0"/>
              </a:spcBef>
            </a:pPr>
            <a:r>
              <a:rPr lang="it-CH" altLang="it-CH"/>
              <a:t>http://www.weltwoche.ch/ausgaben/2006-31/artikel-2006-31-der-ravioli-krie.html</a:t>
            </a:r>
          </a:p>
          <a:p>
            <a:pPr eaLnBrk="1" hangingPunct="1">
              <a:spcBef>
                <a:spcPct val="0"/>
              </a:spcBef>
            </a:pPr>
            <a:r>
              <a:rPr lang="it-CH" altLang="it-CH"/>
              <a:t>http://en.wikipedia.org/wiki/Canned_meat</a:t>
            </a:r>
          </a:p>
          <a:p>
            <a:pPr eaLnBrk="1" hangingPunct="1">
              <a:spcBef>
                <a:spcPct val="0"/>
              </a:spcBef>
            </a:pPr>
            <a:r>
              <a:rPr lang="it-CH" altLang="it-CH"/>
              <a:t>http://en.wikipedia.org/wiki/Canned_food</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Segnaposto immagine diapositiva 1">
            <a:extLst>
              <a:ext uri="{FF2B5EF4-FFF2-40B4-BE49-F238E27FC236}">
                <a16:creationId xmlns:a16="http://schemas.microsoft.com/office/drawing/2014/main" id="{6A0F2104-3DAC-F796-F91F-EC380C2A1E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5" name="Segnaposto note 2">
            <a:extLst>
              <a:ext uri="{FF2B5EF4-FFF2-40B4-BE49-F238E27FC236}">
                <a16:creationId xmlns:a16="http://schemas.microsoft.com/office/drawing/2014/main" id="{D0700341-ED82-4E9C-74CC-0B5C1E4865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der Schweiz werden jährlich 250’000 Tonnen abgelaufene Lebensmittel zerstört.</a:t>
            </a:r>
          </a:p>
          <a:p>
            <a:endParaRPr lang="it-CH" altLang="it-CH"/>
          </a:p>
          <a:p>
            <a:r>
              <a:rPr lang="it-CH" altLang="it-CH"/>
              <a:t>http://www.srk-gr.ch/tischleindeckdich.html</a:t>
            </a:r>
          </a:p>
          <a:p>
            <a:r>
              <a:rPr lang="it-CH" altLang="it-CH"/>
              <a:t>http://shifz.org/puzzle/landw.html</a:t>
            </a:r>
          </a:p>
          <a:p>
            <a:endParaRPr lang="it-CH" altLang="it-CH"/>
          </a:p>
        </p:txBody>
      </p:sp>
      <p:sp>
        <p:nvSpPr>
          <p:cNvPr id="673796" name="Segnaposto numero diapositiva 3">
            <a:extLst>
              <a:ext uri="{FF2B5EF4-FFF2-40B4-BE49-F238E27FC236}">
                <a16:creationId xmlns:a16="http://schemas.microsoft.com/office/drawing/2014/main" id="{5642D575-7CB6-2C12-4CDA-7CE3B429AA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1003E5-3134-4829-A839-7B38DA9AECCE}" type="slidenum">
              <a:rPr lang="it-CH" altLang="en-US" smtClean="0"/>
              <a:pPr>
                <a:spcBef>
                  <a:spcPct val="0"/>
                </a:spcBef>
              </a:pPr>
              <a:t>198</a:t>
            </a:fld>
            <a:endParaRPr lang="it-CH"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a:extLst>
              <a:ext uri="{FF2B5EF4-FFF2-40B4-BE49-F238E27FC236}">
                <a16:creationId xmlns:a16="http://schemas.microsoft.com/office/drawing/2014/main" id="{58CEAE3F-5507-1765-B52E-AE4DB98878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24A443-E497-4ACE-AA62-07AC67F1AFFC}" type="slidenum">
              <a:rPr lang="it-IT" altLang="en-US" smtClean="0">
                <a:solidFill>
                  <a:srgbClr val="000000"/>
                </a:solidFill>
                <a:latin typeface="Arial" panose="020B0604020202020204" pitchFamily="34" charset="0"/>
              </a:rPr>
              <a:pPr>
                <a:spcBef>
                  <a:spcPct val="0"/>
                </a:spcBef>
              </a:pPr>
              <a:t>199</a:t>
            </a:fld>
            <a:endParaRPr lang="it-IT" altLang="en-US">
              <a:solidFill>
                <a:srgbClr val="000000"/>
              </a:solidFill>
              <a:latin typeface="Arial" panose="020B0604020202020204" pitchFamily="34" charset="0"/>
            </a:endParaRPr>
          </a:p>
        </p:txBody>
      </p:sp>
      <p:sp>
        <p:nvSpPr>
          <p:cNvPr id="675843" name="Rectangle 2">
            <a:extLst>
              <a:ext uri="{FF2B5EF4-FFF2-40B4-BE49-F238E27FC236}">
                <a16:creationId xmlns:a16="http://schemas.microsoft.com/office/drawing/2014/main" id="{B16CFFE6-0151-88FC-E0BC-E11991AC0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4" name="Rectangle 3">
            <a:extLst>
              <a:ext uri="{FF2B5EF4-FFF2-40B4-BE49-F238E27FC236}">
                <a16:creationId xmlns:a16="http://schemas.microsoft.com/office/drawing/2014/main" id="{88C51FF6-99ED-E728-B6BE-A59FD807B8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Wie in der Autofabrik, hat die Ueberproduktion zur Marktsättigung geführt und jetzt sind die Lager mit unverkauften Gütern überfüllt. </a:t>
            </a:r>
          </a:p>
          <a:p>
            <a:pPr eaLnBrk="1" hangingPunct="1">
              <a:spcBef>
                <a:spcPct val="0"/>
              </a:spcBef>
            </a:pPr>
            <a:r>
              <a:rPr lang="fr-CH" altLang="it-CH"/>
              <a:t>Um die Ravioli zu verkaufen, nützt eine Preisverminderung nichts mehr : die potentiellen Käufer sind Arbeitslos und haben das notwendige Geld um die Raviolis zu kaufen nicht. </a:t>
            </a:r>
          </a:p>
          <a:p>
            <a:pPr eaLnBrk="1" hangingPunct="1">
              <a:spcBef>
                <a:spcPct val="0"/>
              </a:spcBef>
            </a:pPr>
            <a:endParaRPr lang="fr-CH" altLang="it-CH"/>
          </a:p>
          <a:p>
            <a:pPr eaLnBrk="1" hangingPunct="1">
              <a:spcBef>
                <a:spcPct val="0"/>
              </a:spcBef>
            </a:pPr>
            <a:r>
              <a:rPr lang="de-DE" altLang="it-CH"/>
              <a:t>Um den Verbrauch und das Wachstum zu erhöhen, hat die kapitalistischen Wirtschaft die geplante Obsoleszenz erfunden: die Produkte sind so konzipiert und hergestellt, dass ihre Dauer zeitlich begrenzt ist. Klassischer Fall: die Glühbirnen sollen nur 1.000 Stunden dauern und die Drucker die nur 18‘000 Kopien dauern. Daher produzieren wir Müllberge, eine riesige Übernutzung der Ressourcen des Planeten und eine kontinuierliche Blutung der Konsumenten.</a:t>
            </a:r>
          </a:p>
          <a:p>
            <a:pPr eaLnBrk="1" hangingPunct="1">
              <a:spcBef>
                <a:spcPct val="0"/>
              </a:spcBef>
            </a:pPr>
            <a:endParaRPr lang="de-DE" altLang="it-CH"/>
          </a:p>
          <a:p>
            <a:pPr eaLnBrk="1" hangingPunct="1">
              <a:spcBef>
                <a:spcPct val="0"/>
              </a:spcBef>
            </a:pPr>
            <a:r>
              <a:rPr lang="it-IT" altLang="it-CH"/>
              <a:t>https://de.wikipedia.org/wiki/Ablaufdatum</a:t>
            </a:r>
          </a:p>
          <a:p>
            <a:pPr eaLnBrk="1" hangingPunct="1">
              <a:spcBef>
                <a:spcPct val="0"/>
              </a:spcBef>
            </a:pPr>
            <a:r>
              <a:rPr lang="it-IT" altLang="it-CH"/>
              <a:t>http://en.wikipedia.org/wiki/Expiry_date</a:t>
            </a:r>
          </a:p>
          <a:p>
            <a:pPr eaLnBrk="1" hangingPunct="1">
              <a:spcBef>
                <a:spcPct val="0"/>
              </a:spcBef>
            </a:pPr>
            <a:r>
              <a:rPr lang="it-IT" altLang="it-CH"/>
              <a:t>http://en.wikipedia.org/wiki/Shelf_life</a:t>
            </a:r>
          </a:p>
          <a:p>
            <a:pPr eaLnBrk="1" hangingPunct="1">
              <a:spcBef>
                <a:spcPct val="0"/>
              </a:spcBef>
            </a:pPr>
            <a:endParaRPr lang="it-IT"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Segnaposto immagine diapositiva 1">
            <a:extLst>
              <a:ext uri="{FF2B5EF4-FFF2-40B4-BE49-F238E27FC236}">
                <a16:creationId xmlns:a16="http://schemas.microsoft.com/office/drawing/2014/main" id="{FDFCF42F-AA92-AD99-38A4-1B5FE2C4FF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1" name="Segnaposto note 2">
            <a:extLst>
              <a:ext uri="{FF2B5EF4-FFF2-40B4-BE49-F238E27FC236}">
                <a16:creationId xmlns:a16="http://schemas.microsoft.com/office/drawing/2014/main" id="{717ABB57-C561-A005-45CF-CC16D9E4E2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77892" name="Segnaposto numero diapositiva 3">
            <a:extLst>
              <a:ext uri="{FF2B5EF4-FFF2-40B4-BE49-F238E27FC236}">
                <a16:creationId xmlns:a16="http://schemas.microsoft.com/office/drawing/2014/main" id="{8D11BCEC-E4BD-C40E-A5A0-1AA8663B5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7C567-FEBC-46C7-915F-D9743CAD19E3}"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1E556642-B60A-227D-D1A8-A0E7AC4A42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464A36-D2DB-4737-BDC6-B37D987E7E3D}" type="slidenum">
              <a:rPr lang="it-IT" altLang="en-US" smtClean="0">
                <a:solidFill>
                  <a:srgbClr val="000000"/>
                </a:solidFill>
                <a:latin typeface="Arial" panose="020B0604020202020204" pitchFamily="34" charset="0"/>
              </a:rPr>
              <a:pPr>
                <a:spcBef>
                  <a:spcPct val="0"/>
                </a:spcBef>
              </a:pPr>
              <a:t>2</a:t>
            </a:fld>
            <a:endParaRPr lang="it-IT" altLang="en-US">
              <a:solidFill>
                <a:srgbClr val="000000"/>
              </a:solidFill>
              <a:latin typeface="Arial" panose="020B0604020202020204" pitchFamily="34" charset="0"/>
            </a:endParaRPr>
          </a:p>
        </p:txBody>
      </p:sp>
      <p:sp>
        <p:nvSpPr>
          <p:cNvPr id="273411" name="Rectangle 2">
            <a:extLst>
              <a:ext uri="{FF2B5EF4-FFF2-40B4-BE49-F238E27FC236}">
                <a16:creationId xmlns:a16="http://schemas.microsoft.com/office/drawing/2014/main" id="{934A68AE-B9E8-947F-E725-A300B24142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45030D8E-894E-F258-EC62-148ABCF20D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188F1E99-BE8D-1D9F-8EBC-8C1B5F7EC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50A450-B032-42B4-86BE-7F6429DDF32E}" type="slidenum">
              <a:rPr lang="it-IT" altLang="en-US" smtClean="0">
                <a:solidFill>
                  <a:srgbClr val="000000"/>
                </a:solidFill>
                <a:latin typeface="Arial" panose="020B0604020202020204" pitchFamily="34" charset="0"/>
              </a:rPr>
              <a:pPr>
                <a:spcBef>
                  <a:spcPct val="0"/>
                </a:spcBef>
              </a:pPr>
              <a:t>20</a:t>
            </a:fld>
            <a:endParaRPr lang="it-IT" altLang="en-US">
              <a:solidFill>
                <a:srgbClr val="000000"/>
              </a:solidFill>
              <a:latin typeface="Arial" panose="020B0604020202020204" pitchFamily="34" charset="0"/>
            </a:endParaRPr>
          </a:p>
        </p:txBody>
      </p:sp>
      <p:sp>
        <p:nvSpPr>
          <p:cNvPr id="310275" name="Rectangle 2">
            <a:extLst>
              <a:ext uri="{FF2B5EF4-FFF2-40B4-BE49-F238E27FC236}">
                <a16:creationId xmlns:a16="http://schemas.microsoft.com/office/drawing/2014/main" id="{86B30227-58C4-6A6B-E743-415D5E0D38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6" name="Rectangle 3">
            <a:extLst>
              <a:ext uri="{FF2B5EF4-FFF2-40B4-BE49-F238E27FC236}">
                <a16:creationId xmlns:a16="http://schemas.microsoft.com/office/drawing/2014/main" id="{A65A9B90-AEC8-7B8A-2979-61FE0272F4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20’000.- fr. ist der Verkaufspreis eines Autos.</a:t>
            </a:r>
          </a:p>
          <a:p>
            <a:pPr eaLnBrk="1" hangingPunct="1">
              <a:spcBef>
                <a:spcPct val="0"/>
              </a:spcBef>
            </a:pPr>
            <a:endParaRPr lang="it-CH" altLang="it-CH"/>
          </a:p>
          <a:p>
            <a:pPr eaLnBrk="1" hangingPunct="1">
              <a:spcBef>
                <a:spcPct val="0"/>
              </a:spcBef>
            </a:pPr>
            <a:r>
              <a:rPr lang="de-DE" altLang="it-CH"/>
              <a:t>Für die Kapitalisten ist die Position „Arbeitskraft" einfach ein Kosten (Human resurces), der so viel wie möglich reduziert werden muss, um die Position "Gewinn" zu maximieren.</a:t>
            </a:r>
          </a:p>
          <a:p>
            <a:pPr eaLnBrk="1" hangingPunct="1">
              <a:spcBef>
                <a:spcPct val="0"/>
              </a:spcBef>
            </a:pPr>
            <a:endParaRPr lang="de-DE" altLang="it-CH"/>
          </a:p>
          <a:p>
            <a:pPr eaLnBrk="1" hangingPunct="1">
              <a:spcBef>
                <a:spcPct val="0"/>
              </a:spcBef>
            </a:pPr>
            <a:r>
              <a:rPr lang="de-DE" altLang="it-CH"/>
              <a:t>* Siehe nächste Seite</a:t>
            </a:r>
            <a:endParaRPr lang="it-CH"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07DF0B79-E650-2B6D-ED11-95BA9868F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8D2BF9-53AD-4707-BB38-A8431AE490F6}" type="slidenum">
              <a:rPr lang="it-IT" altLang="en-US" smtClean="0">
                <a:solidFill>
                  <a:srgbClr val="000000"/>
                </a:solidFill>
                <a:latin typeface="Arial" panose="020B0604020202020204" pitchFamily="34" charset="0"/>
              </a:rPr>
              <a:pPr>
                <a:spcBef>
                  <a:spcPct val="0"/>
                </a:spcBef>
              </a:pPr>
              <a:t>201</a:t>
            </a:fld>
            <a:endParaRPr lang="it-IT" altLang="en-US">
              <a:solidFill>
                <a:srgbClr val="000000"/>
              </a:solidFill>
              <a:latin typeface="Arial" panose="020B0604020202020204" pitchFamily="34" charset="0"/>
            </a:endParaRPr>
          </a:p>
        </p:txBody>
      </p:sp>
      <p:sp>
        <p:nvSpPr>
          <p:cNvPr id="679939" name="Rectangle 2">
            <a:extLst>
              <a:ext uri="{FF2B5EF4-FFF2-40B4-BE49-F238E27FC236}">
                <a16:creationId xmlns:a16="http://schemas.microsoft.com/office/drawing/2014/main" id="{23F6A7A4-A64C-6C62-9D43-19D879E819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9940" name="Rectangle 3">
            <a:extLst>
              <a:ext uri="{FF2B5EF4-FFF2-40B4-BE49-F238E27FC236}">
                <a16:creationId xmlns:a16="http://schemas.microsoft.com/office/drawing/2014/main" id="{E744D0BE-3ADE-8723-62A8-690F88B364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Arbeitslosen benötigen aber die Raviolis weil, sie und ihre Familien Hunger leiden.</a:t>
            </a:r>
          </a:p>
          <a:p>
            <a:pPr eaLnBrk="1" hangingPunct="1">
              <a:spcBef>
                <a:spcPct val="0"/>
              </a:spcBef>
            </a:pPr>
            <a:endParaRPr lang="fr-CH" altLang="it-CH"/>
          </a:p>
          <a:p>
            <a:pPr eaLnBrk="1" hangingPunct="1">
              <a:spcBef>
                <a:spcPct val="0"/>
              </a:spcBef>
            </a:pPr>
            <a:r>
              <a:rPr lang="fr-CH" altLang="it-CH"/>
              <a:t>Üblicherweise ist das Konzept «ARBEIT» mit dem Konzept «Gehalt/Lohn» verbunden.</a:t>
            </a:r>
          </a:p>
          <a:p>
            <a:pPr eaLnBrk="1" hangingPunct="1">
              <a:spcBef>
                <a:spcPct val="0"/>
              </a:spcBef>
            </a:pPr>
            <a:r>
              <a:rPr lang="fr-CH" altLang="it-CH"/>
              <a:t>In der Tatsach ist es nicht so. Z.B. viele Arbeiter arbeiten freiwillig und unbezahlt oder führen eine schlechtbezahlte Lehre durch. Auch die Sklaven waren nicht bezahlt.</a:t>
            </a:r>
          </a:p>
          <a:p>
            <a:pPr eaLnBrk="1" hangingPunct="1">
              <a:spcBef>
                <a:spcPct val="0"/>
              </a:spcBef>
            </a:pPr>
            <a:endParaRPr lang="fr-CH" altLang="it-CH"/>
          </a:p>
          <a:p>
            <a:pPr eaLnBrk="1" hangingPunct="1">
              <a:spcBef>
                <a:spcPct val="0"/>
              </a:spcBef>
            </a:pPr>
            <a:r>
              <a:rPr lang="it-IT" altLang="it-CH"/>
              <a:t>https://de.wikipedia.org/wiki/Working_poor</a:t>
            </a:r>
          </a:p>
          <a:p>
            <a:pPr eaLnBrk="1" hangingPunct="1">
              <a:spcBef>
                <a:spcPct val="0"/>
              </a:spcBef>
            </a:pPr>
            <a:r>
              <a:rPr lang="it-IT" altLang="it-CH"/>
              <a:t>https://en.wikipedia.org/wiki/Working_poor</a:t>
            </a:r>
          </a:p>
          <a:p>
            <a:pPr eaLnBrk="1" hangingPunct="1">
              <a:spcBef>
                <a:spcPct val="0"/>
              </a:spcBef>
            </a:pPr>
            <a:r>
              <a:rPr lang="it-IT" altLang="it-CH"/>
              <a:t>https://en.wikipedia.org/wiki/Voluntary_work</a:t>
            </a:r>
          </a:p>
          <a:p>
            <a:pPr eaLnBrk="1" hangingPunct="1">
              <a:spcBef>
                <a:spcPct val="0"/>
              </a:spcBef>
            </a:pPr>
            <a:r>
              <a:rPr lang="it-IT" altLang="it-CH"/>
              <a:t>https://de.wikipedia.org/wiki/Armutsgrenze</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egnaposto immagine diapositiva 1">
            <a:extLst>
              <a:ext uri="{FF2B5EF4-FFF2-40B4-BE49-F238E27FC236}">
                <a16:creationId xmlns:a16="http://schemas.microsoft.com/office/drawing/2014/main" id="{B5324014-0184-2B48-A284-17206E006C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7" name="Segnaposto note 2">
            <a:extLst>
              <a:ext uri="{FF2B5EF4-FFF2-40B4-BE49-F238E27FC236}">
                <a16:creationId xmlns:a16="http://schemas.microsoft.com/office/drawing/2014/main" id="{DB28FCCD-A32A-BFC5-F4BD-854538413E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Skonto ist ein Anreiz  früher zu bezahlen (Beispiel:. 5% Skonto bei Zahlung innerhalb von 10 Tagen, 2% Skonto innerhalb 30 Tagen, 3 Monaten netto, nach Ablauf dieser Frist werden Zinsen und Kosten für das Inkasso in Rechnung gestellt.</a:t>
            </a:r>
          </a:p>
          <a:p>
            <a:r>
              <a:rPr lang="de-DE" altLang="it-CH"/>
              <a:t>Der Rabatt ist ein Anreiz, mehr zu kaufen, z.B.: 1 Stück kostet 10 Euro, 10 Stück kosten 8 Euro / Stück, 100 Stück kosten 5 Euro / Stück, usw.; ein Paar Hosen waschen kostet 10 Euro, aber 3 Paar Hosen waschen kostet nur 20 €; nach 10 Pizzas erhält man  eine Pizza gratis, usw.).</a:t>
            </a:r>
          </a:p>
          <a:p>
            <a:endParaRPr lang="de-DE" altLang="it-CH"/>
          </a:p>
          <a:p>
            <a:endParaRPr lang="it-CH" altLang="it-CH"/>
          </a:p>
          <a:p>
            <a:r>
              <a:rPr lang="it-CH" altLang="it-CH"/>
              <a:t>https://de.wikipedia.org/wiki/Skonto</a:t>
            </a:r>
          </a:p>
          <a:p>
            <a:r>
              <a:rPr lang="it-CH" altLang="it-CH"/>
              <a:t>https://de.wikipedia.org/wiki/Rabatt</a:t>
            </a:r>
          </a:p>
          <a:p>
            <a:r>
              <a:rPr lang="it-CH" altLang="it-CH"/>
              <a:t>http://en.wikipedia.org/wiki/Discounts_and_allowances</a:t>
            </a:r>
          </a:p>
          <a:p>
            <a:endParaRPr lang="it-CH" altLang="it-CH"/>
          </a:p>
        </p:txBody>
      </p:sp>
      <p:sp>
        <p:nvSpPr>
          <p:cNvPr id="681988" name="Segnaposto numero diapositiva 3">
            <a:extLst>
              <a:ext uri="{FF2B5EF4-FFF2-40B4-BE49-F238E27FC236}">
                <a16:creationId xmlns:a16="http://schemas.microsoft.com/office/drawing/2014/main" id="{F7979E97-EDD0-EA80-3AAA-73828CD928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F92E39-9E55-42B2-B9B1-8AF7A6C1B2AF}" type="slidenum">
              <a:rPr lang="it-CH" altLang="en-US" smtClean="0"/>
              <a:pPr>
                <a:spcBef>
                  <a:spcPct val="0"/>
                </a:spcBef>
              </a:pPr>
              <a:t>202</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516FF3CA-FC56-C92B-1AE8-0A7E257048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83FC2D-8D88-4022-B59A-9C9321053043}" type="slidenum">
              <a:rPr lang="it-IT" altLang="en-US" smtClean="0">
                <a:solidFill>
                  <a:srgbClr val="000000"/>
                </a:solidFill>
                <a:latin typeface="Arial" panose="020B0604020202020204" pitchFamily="34" charset="0"/>
              </a:rPr>
              <a:pPr>
                <a:spcBef>
                  <a:spcPct val="0"/>
                </a:spcBef>
              </a:pPr>
              <a:t>203</a:t>
            </a:fld>
            <a:endParaRPr lang="it-IT" altLang="en-US">
              <a:solidFill>
                <a:srgbClr val="000000"/>
              </a:solidFill>
              <a:latin typeface="Arial" panose="020B0604020202020204" pitchFamily="34" charset="0"/>
            </a:endParaRPr>
          </a:p>
        </p:txBody>
      </p:sp>
      <p:sp>
        <p:nvSpPr>
          <p:cNvPr id="684035" name="Rectangle 2">
            <a:extLst>
              <a:ext uri="{FF2B5EF4-FFF2-40B4-BE49-F238E27FC236}">
                <a16:creationId xmlns:a16="http://schemas.microsoft.com/office/drawing/2014/main" id="{88B5332D-A606-E14C-FDC7-9CDB441FDD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6" name="Rectangle 3">
            <a:extLst>
              <a:ext uri="{FF2B5EF4-FFF2-40B4-BE49-F238E27FC236}">
                <a16:creationId xmlns:a16="http://schemas.microsoft.com/office/drawing/2014/main" id="{0608BC4C-FA37-90AD-3EDE-779EF7212C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Der Fabrikinhaber hat die Fabrik geschlossen, und er  steht vor seinem Lagerhaus voller unverkauften Ravioli. Sein größter Wunsch ist es, die Ravioli </a:t>
            </a:r>
            <a:r>
              <a:rPr lang="de-DE" altLang="it-CH" b="1"/>
              <a:t>vor dem  Ablaufdatum</a:t>
            </a:r>
            <a:r>
              <a:rPr lang="de-DE" altLang="it-CH"/>
              <a:t> zu verkaufen. Ansonsten sind die Ravioli (und sein ganzes Kapital) verloren.</a:t>
            </a:r>
          </a:p>
          <a:p>
            <a:pPr eaLnBrk="1" hangingPunct="1">
              <a:spcBef>
                <a:spcPct val="0"/>
              </a:spcBef>
            </a:pPr>
            <a:r>
              <a:rPr lang="de-DE" altLang="it-CH"/>
              <a:t>Die Arbeitslose, die kein Geld haben, fragen den Fabrikinhaber um einige Ravioli für ihre hungrigen Familien. Aber der Besitzer verlangt dass die Ravioli bezahlt werden. Da sie kein Geld haben, und deshalb   keine andere Wahl haben, Vertrieben sie den Fabrikinhaber und nehmen die Ravioli. </a:t>
            </a:r>
          </a:p>
          <a:p>
            <a:pPr eaLnBrk="1" hangingPunct="1">
              <a:spcBef>
                <a:spcPct val="0"/>
              </a:spcBef>
            </a:pPr>
            <a:r>
              <a:rPr lang="de-DE" altLang="it-CH"/>
              <a:t>Der Fabrikinhaber ruft die Polizei.</a:t>
            </a:r>
          </a:p>
          <a:p>
            <a:pPr eaLnBrk="1" hangingPunct="1">
              <a:spcBef>
                <a:spcPct val="0"/>
              </a:spcBef>
            </a:pPr>
            <a:endParaRPr lang="de-DE" altLang="it-CH"/>
          </a:p>
          <a:p>
            <a:pPr eaLnBrk="1" hangingPunct="1">
              <a:spcBef>
                <a:spcPct val="0"/>
              </a:spcBef>
            </a:pPr>
            <a:r>
              <a:rPr lang="it-IT" altLang="it-CH"/>
              <a:t>https://de.wikipedia.org/wiki/Pl%C3%BCnderung</a:t>
            </a:r>
          </a:p>
          <a:p>
            <a:pPr eaLnBrk="1" hangingPunct="1">
              <a:spcBef>
                <a:spcPct val="0"/>
              </a:spcBef>
            </a:pPr>
            <a:r>
              <a:rPr lang="it-IT" altLang="it-CH"/>
              <a:t>http://en.wikipedia.org/wiki/Looting</a:t>
            </a:r>
          </a:p>
          <a:p>
            <a:pPr eaLnBrk="1" hangingPunct="1">
              <a:spcBef>
                <a:spcPct val="0"/>
              </a:spcBef>
            </a:pPr>
            <a:endParaRPr lang="it-IT" altLang="it-CH"/>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34FFF783-8357-C996-5C5D-2263E899FC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9A9B5B-DADF-4C0F-8423-FACA05EC7710}" type="slidenum">
              <a:rPr lang="it-IT" altLang="en-US" smtClean="0">
                <a:solidFill>
                  <a:srgbClr val="000000"/>
                </a:solidFill>
                <a:latin typeface="Arial" panose="020B0604020202020204" pitchFamily="34" charset="0"/>
              </a:rPr>
              <a:pPr>
                <a:spcBef>
                  <a:spcPct val="0"/>
                </a:spcBef>
              </a:pPr>
              <a:t>204</a:t>
            </a:fld>
            <a:endParaRPr lang="it-IT" altLang="en-US">
              <a:solidFill>
                <a:srgbClr val="000000"/>
              </a:solidFill>
              <a:latin typeface="Arial" panose="020B0604020202020204" pitchFamily="34" charset="0"/>
            </a:endParaRPr>
          </a:p>
        </p:txBody>
      </p:sp>
      <p:sp>
        <p:nvSpPr>
          <p:cNvPr id="686083" name="Rectangle 2">
            <a:extLst>
              <a:ext uri="{FF2B5EF4-FFF2-40B4-BE49-F238E27FC236}">
                <a16:creationId xmlns:a16="http://schemas.microsoft.com/office/drawing/2014/main" id="{A0045A79-2311-FD93-CE2A-F1C655ED14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084" name="Rectangle 3">
            <a:extLst>
              <a:ext uri="{FF2B5EF4-FFF2-40B4-BE49-F238E27FC236}">
                <a16:creationId xmlns:a16="http://schemas.microsoft.com/office/drawing/2014/main" id="{32EFE613-2477-AADC-E175-D4F973A35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Polizei kommt und verjagt die Arbeitslosen die das Ravioli-Lager plündern. </a:t>
            </a:r>
            <a:endParaRPr lang="it-IT" altLang="it-CH"/>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8687293F-1B09-1B21-37E3-6600AB263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057584-922D-479E-8041-D199439457EC}" type="slidenum">
              <a:rPr lang="it-IT" altLang="en-US" smtClean="0">
                <a:solidFill>
                  <a:srgbClr val="000000"/>
                </a:solidFill>
                <a:latin typeface="Arial" panose="020B0604020202020204" pitchFamily="34" charset="0"/>
              </a:rPr>
              <a:pPr>
                <a:spcBef>
                  <a:spcPct val="0"/>
                </a:spcBef>
              </a:pPr>
              <a:t>205</a:t>
            </a:fld>
            <a:endParaRPr lang="it-IT" altLang="en-US">
              <a:solidFill>
                <a:srgbClr val="000000"/>
              </a:solidFill>
              <a:latin typeface="Arial" panose="020B0604020202020204" pitchFamily="34" charset="0"/>
            </a:endParaRPr>
          </a:p>
        </p:txBody>
      </p:sp>
      <p:sp>
        <p:nvSpPr>
          <p:cNvPr id="688131" name="Rectangle 2">
            <a:extLst>
              <a:ext uri="{FF2B5EF4-FFF2-40B4-BE49-F238E27FC236}">
                <a16:creationId xmlns:a16="http://schemas.microsoft.com/office/drawing/2014/main" id="{85DD6D53-F951-2AE8-DA97-FEAD43E527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8132" name="Rectangle 3">
            <a:extLst>
              <a:ext uri="{FF2B5EF4-FFF2-40B4-BE49-F238E27FC236}">
                <a16:creationId xmlns:a16="http://schemas.microsoft.com/office/drawing/2014/main" id="{81224888-A6A7-C45A-2A0B-09A790AFEB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Einige Arbeitslose werden verhaftet, aber dann schnell wieder freigelassen, da sie aus Hungersnot gehandelt haben.  </a:t>
            </a:r>
            <a:endParaRPr lang="it-IT" altLang="it-CH"/>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00FC6AC5-73F8-9B8B-279C-2F5695CC3B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833803-65EE-4628-B101-0AE5B7BDF53C}" type="slidenum">
              <a:rPr lang="it-IT" altLang="en-US" smtClean="0">
                <a:solidFill>
                  <a:srgbClr val="000000"/>
                </a:solidFill>
                <a:latin typeface="Arial" panose="020B0604020202020204" pitchFamily="34" charset="0"/>
              </a:rPr>
              <a:pPr>
                <a:spcBef>
                  <a:spcPct val="0"/>
                </a:spcBef>
              </a:pPr>
              <a:t>206</a:t>
            </a:fld>
            <a:endParaRPr lang="it-IT" altLang="en-US">
              <a:solidFill>
                <a:srgbClr val="000000"/>
              </a:solidFill>
              <a:latin typeface="Arial" panose="020B0604020202020204" pitchFamily="34" charset="0"/>
            </a:endParaRPr>
          </a:p>
        </p:txBody>
      </p:sp>
      <p:sp>
        <p:nvSpPr>
          <p:cNvPr id="690179" name="Rectangle 2">
            <a:extLst>
              <a:ext uri="{FF2B5EF4-FFF2-40B4-BE49-F238E27FC236}">
                <a16:creationId xmlns:a16="http://schemas.microsoft.com/office/drawing/2014/main" id="{CA842D89-B669-EAC0-261A-9036E4AB3B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80" name="Rectangle 3">
            <a:extLst>
              <a:ext uri="{FF2B5EF4-FFF2-40B4-BE49-F238E27FC236}">
                <a16:creationId xmlns:a16="http://schemas.microsoft.com/office/drawing/2014/main" id="{02FEE92A-3EAF-04C7-6A25-92E6471289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Macht interveniert kräftig und stellt die konstituierte Ordnung wieder her (wie in Chile im 1973)</a:t>
            </a:r>
          </a:p>
          <a:p>
            <a:pPr eaLnBrk="1" hangingPunct="1">
              <a:spcBef>
                <a:spcPct val="0"/>
              </a:spcBef>
            </a:pPr>
            <a:endParaRPr lang="fr-CH" altLang="it-CH"/>
          </a:p>
          <a:p>
            <a:pPr eaLnBrk="1" hangingPunct="1">
              <a:spcBef>
                <a:spcPct val="0"/>
              </a:spcBef>
            </a:pPr>
            <a:r>
              <a:rPr lang="it-IT" altLang="it-CH"/>
              <a:t>https://de.wikipedia.org/wiki/Putsch_in_Chile_1973</a:t>
            </a:r>
          </a:p>
          <a:p>
            <a:pPr eaLnBrk="1" hangingPunct="1">
              <a:spcBef>
                <a:spcPct val="0"/>
              </a:spcBef>
            </a:pPr>
            <a:r>
              <a:rPr lang="it-IT" altLang="it-CH"/>
              <a:t>http://en.wikipedia.org/wiki/1973_Chilean_coup_d%27%C3%A9tat</a:t>
            </a:r>
          </a:p>
          <a:p>
            <a:pPr eaLnBrk="1" hangingPunct="1">
              <a:spcBef>
                <a:spcPct val="0"/>
              </a:spcBef>
            </a:pPr>
            <a:endParaRPr lang="it-IT" altLang="it-CH"/>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a:extLst>
              <a:ext uri="{FF2B5EF4-FFF2-40B4-BE49-F238E27FC236}">
                <a16:creationId xmlns:a16="http://schemas.microsoft.com/office/drawing/2014/main" id="{89368CE0-5EF3-4437-9C44-4C0DB46E2B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F3964B-4399-4054-9E96-F7963B61D55A}" type="slidenum">
              <a:rPr lang="it-IT" altLang="en-US" smtClean="0">
                <a:solidFill>
                  <a:srgbClr val="000000"/>
                </a:solidFill>
                <a:latin typeface="Arial" panose="020B0604020202020204" pitchFamily="34" charset="0"/>
              </a:rPr>
              <a:pPr>
                <a:spcBef>
                  <a:spcPct val="0"/>
                </a:spcBef>
              </a:pPr>
              <a:t>207</a:t>
            </a:fld>
            <a:endParaRPr lang="it-IT" altLang="en-US">
              <a:solidFill>
                <a:srgbClr val="000000"/>
              </a:solidFill>
              <a:latin typeface="Arial" panose="020B0604020202020204" pitchFamily="34" charset="0"/>
            </a:endParaRPr>
          </a:p>
        </p:txBody>
      </p:sp>
      <p:sp>
        <p:nvSpPr>
          <p:cNvPr id="692227" name="Rectangle 2">
            <a:extLst>
              <a:ext uri="{FF2B5EF4-FFF2-40B4-BE49-F238E27FC236}">
                <a16:creationId xmlns:a16="http://schemas.microsoft.com/office/drawing/2014/main" id="{9267B01B-5F4A-7C6F-4EE5-2A028FB47C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2228" name="Rectangle 3">
            <a:extLst>
              <a:ext uri="{FF2B5EF4-FFF2-40B4-BE49-F238E27FC236}">
                <a16:creationId xmlns:a16="http://schemas.microsoft.com/office/drawing/2014/main" id="{EC6ED66D-70B1-F6D7-E3E2-2A72B87C64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Polizei überwacht das Raviolilager. Es ist alles blockiert.</a:t>
            </a:r>
          </a:p>
          <a:p>
            <a:pPr eaLnBrk="1" hangingPunct="1">
              <a:spcBef>
                <a:spcPct val="0"/>
              </a:spcBef>
            </a:pPr>
            <a:r>
              <a:rPr lang="fr-CH" altLang="it-CH"/>
              <a:t>Der Besitzer der Ravioli kann seine Ravioli nicht verkaufen. Auch seine Fabrik ist geschlossen. Da die Fabrik geschlossen ist, haben die Arbeiter keine Arbeit und keinen Lohn. Die Arbeitlosen haben deshalb das notwendige Geld nicht um die Ravioli zu kaufen, sie sind aber hungrig und benötigen etwas zum essen.</a:t>
            </a:r>
          </a:p>
          <a:p>
            <a:pPr eaLnBrk="1" hangingPunct="1">
              <a:spcBef>
                <a:spcPct val="0"/>
              </a:spcBef>
            </a:pPr>
            <a:r>
              <a:rPr lang="fr-CH" altLang="it-CH"/>
              <a:t>Alles ist lahm. Wer kann diese blockierte Situation lösen ?</a:t>
            </a:r>
            <a:endParaRPr lang="it-IT" altLang="it-CH"/>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3D4576F1-D5A8-B3D4-0AF0-11D7612F42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3F80AE-DD5D-4FC9-8092-1F7FF0CC8C5B}" type="slidenum">
              <a:rPr lang="it-IT" altLang="en-US" smtClean="0">
                <a:solidFill>
                  <a:srgbClr val="000000"/>
                </a:solidFill>
                <a:latin typeface="Arial" panose="020B0604020202020204" pitchFamily="34" charset="0"/>
              </a:rPr>
              <a:pPr>
                <a:spcBef>
                  <a:spcPct val="0"/>
                </a:spcBef>
              </a:pPr>
              <a:t>209</a:t>
            </a:fld>
            <a:endParaRPr lang="it-IT" altLang="en-US">
              <a:solidFill>
                <a:srgbClr val="000000"/>
              </a:solidFill>
              <a:latin typeface="Arial" panose="020B0604020202020204" pitchFamily="34" charset="0"/>
            </a:endParaRPr>
          </a:p>
        </p:txBody>
      </p:sp>
      <p:sp>
        <p:nvSpPr>
          <p:cNvPr id="695299" name="Rectangle 2">
            <a:extLst>
              <a:ext uri="{FF2B5EF4-FFF2-40B4-BE49-F238E27FC236}">
                <a16:creationId xmlns:a16="http://schemas.microsoft.com/office/drawing/2014/main" id="{4BA84552-252B-EBE6-A37F-A5AA2534C2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5300" name="Rectangle 3">
            <a:extLst>
              <a:ext uri="{FF2B5EF4-FFF2-40B4-BE49-F238E27FC236}">
                <a16:creationId xmlns:a16="http://schemas.microsoft.com/office/drawing/2014/main" id="{002FCFA5-BC10-CE69-F1F8-5161F89674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https://de.wikipedia.org/wiki/Gewerkschaft</a:t>
            </a:r>
          </a:p>
          <a:p>
            <a:pPr eaLnBrk="1" hangingPunct="1">
              <a:spcBef>
                <a:spcPct val="0"/>
              </a:spcBef>
            </a:pPr>
            <a:r>
              <a:rPr lang="it-CH" altLang="it-CH"/>
              <a:t>https://de.wikipedia.org/wiki/Arbeitgeberverband</a:t>
            </a:r>
          </a:p>
          <a:p>
            <a:pPr eaLnBrk="1" hangingPunct="1">
              <a:spcBef>
                <a:spcPct val="0"/>
              </a:spcBef>
            </a:pPr>
            <a:r>
              <a:rPr lang="it-CH" altLang="it-CH"/>
              <a:t>http://en.wikipedia.org/wiki/Worker%27s_union</a:t>
            </a:r>
          </a:p>
          <a:p>
            <a:pPr eaLnBrk="1" hangingPunct="1">
              <a:spcBef>
                <a:spcPct val="0"/>
              </a:spcBef>
            </a:pPr>
            <a:r>
              <a:rPr lang="it-CH" altLang="it-CH"/>
              <a:t>https://de.wikipedia.org/wiki/Staat</a:t>
            </a:r>
          </a:p>
          <a:p>
            <a:pPr eaLnBrk="1" hangingPunct="1">
              <a:spcBef>
                <a:spcPct val="0"/>
              </a:spcBef>
            </a:pPr>
            <a:endParaRPr lang="it-CH" altLang="it-CH"/>
          </a:p>
          <a:p>
            <a:pPr eaLnBrk="1" hangingPunct="1">
              <a:spcBef>
                <a:spcPct val="0"/>
              </a:spcBef>
            </a:pPr>
            <a:r>
              <a:rPr lang="de-DE" altLang="it-CH"/>
              <a:t>Buch: Staat und Revolution – Lenin    </a:t>
            </a:r>
          </a:p>
          <a:p>
            <a:pPr eaLnBrk="1" hangingPunct="1">
              <a:spcBef>
                <a:spcPct val="0"/>
              </a:spcBef>
            </a:pPr>
            <a:r>
              <a:rPr lang="de-DE" altLang="it-CH"/>
              <a:t>https://de.wikipedia.org/wiki/Staat_und_Revolution</a:t>
            </a:r>
            <a:endParaRPr lang="it-CH" altLang="it-CH"/>
          </a:p>
          <a:p>
            <a:pPr eaLnBrk="1" hangingPunct="1">
              <a:spcBef>
                <a:spcPct val="0"/>
              </a:spcBef>
            </a:pPr>
            <a:endParaRPr lang="it-CH" altLang="it-CH"/>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85C545EB-818B-A4B8-FA28-2754976A07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9D526B-03E5-48EF-898A-B7278AA67FBC}" type="slidenum">
              <a:rPr lang="it-IT" altLang="en-US" smtClean="0">
                <a:solidFill>
                  <a:srgbClr val="000000"/>
                </a:solidFill>
                <a:latin typeface="Arial" panose="020B0604020202020204" pitchFamily="34" charset="0"/>
              </a:rPr>
              <a:pPr>
                <a:spcBef>
                  <a:spcPct val="0"/>
                </a:spcBef>
              </a:pPr>
              <a:t>210</a:t>
            </a:fld>
            <a:endParaRPr lang="it-IT" altLang="en-US">
              <a:solidFill>
                <a:srgbClr val="000000"/>
              </a:solidFill>
              <a:latin typeface="Arial" panose="020B0604020202020204" pitchFamily="34" charset="0"/>
            </a:endParaRPr>
          </a:p>
        </p:txBody>
      </p:sp>
      <p:sp>
        <p:nvSpPr>
          <p:cNvPr id="697347" name="Rectangle 2">
            <a:extLst>
              <a:ext uri="{FF2B5EF4-FFF2-40B4-BE49-F238E27FC236}">
                <a16:creationId xmlns:a16="http://schemas.microsoft.com/office/drawing/2014/main" id="{ECB46478-F965-E765-4FD4-55BB1F6C88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7348" name="Rectangle 3">
            <a:extLst>
              <a:ext uri="{FF2B5EF4-FFF2-40B4-BE49-F238E27FC236}">
                <a16:creationId xmlns:a16="http://schemas.microsoft.com/office/drawing/2014/main" id="{ED8887CF-26D7-B7F7-78B2-A89E58A7C4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Staat garantiert das private Eigentum mittels mehrerer Instrumente wie der Katasterregister, der Katasterpläne, der Handelsregister, das geistige Eigentum, Fahrzeugregister, usw.</a:t>
            </a:r>
          </a:p>
          <a:p>
            <a:pPr eaLnBrk="1" hangingPunct="1">
              <a:spcBef>
                <a:spcPct val="0"/>
              </a:spcBef>
            </a:pPr>
            <a:r>
              <a:rPr lang="fr-CH" altLang="it-CH"/>
              <a:t>Die Vereinigung Europas ist ein Mittel um den freien Verkehr der Personen, der Güter, der Dienste und des Kapitals zu verwirklichen</a:t>
            </a:r>
          </a:p>
          <a:p>
            <a:pPr eaLnBrk="1" hangingPunct="1">
              <a:spcBef>
                <a:spcPct val="0"/>
              </a:spcBef>
            </a:pPr>
            <a:endParaRPr lang="fr-CH" altLang="it-CH"/>
          </a:p>
          <a:p>
            <a:pPr eaLnBrk="1" hangingPunct="1">
              <a:spcBef>
                <a:spcPct val="0"/>
              </a:spcBef>
            </a:pPr>
            <a:r>
              <a:rPr lang="fr-CH" altLang="it-CH"/>
              <a:t>Das geistige Eigentum in der Schweiz schützt Erfindungen (Patent für eine Vorrichtung, ein Produkt, ein Verfahren), Design/Modelle, Marken, geistige Werken (Schriften, Musik, Projekte, Künstlerische Werke, Films, usw.) </a:t>
            </a:r>
          </a:p>
          <a:p>
            <a:pPr eaLnBrk="1" hangingPunct="1">
              <a:spcBef>
                <a:spcPct val="0"/>
              </a:spcBef>
            </a:pPr>
            <a:endParaRPr lang="fr-CH" altLang="it-CH"/>
          </a:p>
          <a:p>
            <a:pPr eaLnBrk="1" hangingPunct="1">
              <a:spcBef>
                <a:spcPct val="0"/>
              </a:spcBef>
            </a:pPr>
            <a:r>
              <a:rPr lang="it-IT" altLang="it-CH"/>
              <a:t>https://de.wikipedia.org/wiki/Staat</a:t>
            </a:r>
          </a:p>
          <a:p>
            <a:pPr eaLnBrk="1" hangingPunct="1">
              <a:spcBef>
                <a:spcPct val="0"/>
              </a:spcBef>
            </a:pPr>
            <a:r>
              <a:rPr lang="it-IT" altLang="it-CH"/>
              <a:t>http://en.wikipedia.org/wiki/State_(polity)</a:t>
            </a:r>
          </a:p>
          <a:p>
            <a:pPr eaLnBrk="1" hangingPunct="1">
              <a:spcBef>
                <a:spcPct val="0"/>
              </a:spcBef>
            </a:pPr>
            <a:r>
              <a:rPr lang="it-IT" altLang="it-CH"/>
              <a:t>https://fr.wikipedia.org/wiki/L%27%C3%A9tat</a:t>
            </a:r>
          </a:p>
          <a:p>
            <a:pPr eaLnBrk="1" hangingPunct="1">
              <a:spcBef>
                <a:spcPct val="0"/>
              </a:spcBef>
            </a:pPr>
            <a:r>
              <a:rPr lang="it-CH" altLang="it-CH"/>
              <a:t>Mariana Mazzucato: “Lo Stato innovatore” –  Editori Laterza</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3F6D21C4-C54F-D44C-77A9-A1B238D6C2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EBB77E-C1B1-49BD-96EE-63E9E9A29310}" type="slidenum">
              <a:rPr lang="it-IT" altLang="en-US" smtClean="0">
                <a:solidFill>
                  <a:srgbClr val="000000"/>
                </a:solidFill>
                <a:latin typeface="Arial" panose="020B0604020202020204" pitchFamily="34" charset="0"/>
              </a:rPr>
              <a:pPr>
                <a:spcBef>
                  <a:spcPct val="0"/>
                </a:spcBef>
              </a:pPr>
              <a:t>211</a:t>
            </a:fld>
            <a:endParaRPr lang="it-IT" altLang="en-US">
              <a:solidFill>
                <a:srgbClr val="000000"/>
              </a:solidFill>
              <a:latin typeface="Arial" panose="020B0604020202020204" pitchFamily="34" charset="0"/>
            </a:endParaRPr>
          </a:p>
        </p:txBody>
      </p:sp>
      <p:sp>
        <p:nvSpPr>
          <p:cNvPr id="699395" name="Rectangle 2">
            <a:extLst>
              <a:ext uri="{FF2B5EF4-FFF2-40B4-BE49-F238E27FC236}">
                <a16:creationId xmlns:a16="http://schemas.microsoft.com/office/drawing/2014/main" id="{F2CAE22B-317D-E422-3DD8-C40CB1EAEC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9396" name="Rectangle 3">
            <a:extLst>
              <a:ext uri="{FF2B5EF4-FFF2-40B4-BE49-F238E27FC236}">
                <a16:creationId xmlns:a16="http://schemas.microsoft.com/office/drawing/2014/main" id="{CD05A999-6726-7CF0-0DA0-05E2917E9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Um seine Aufgaben zu erfüllen und um seinen Willen den Bürgern aufzudrängen verfügt der Staat über einen administrativen Apparat und einen bewaffneten Arm (Polizei, Armee, usw.) der, sofern notwendig, die Entscheide des Staates mit Gewalt durchsetzt.  </a:t>
            </a:r>
          </a:p>
          <a:p>
            <a:pPr eaLnBrk="1" hangingPunct="1">
              <a:spcBef>
                <a:spcPct val="0"/>
              </a:spcBef>
            </a:pPr>
            <a:r>
              <a:rPr lang="de-DE" altLang="it-CH"/>
              <a:t>Beachten Sie den vom Staat gemachten Gewinn durch die Emission von Währung (Seigniorage), insbesondere durch die Differenz zwischen dem Nennwert der Münzen und ihre Produktionskosten. Die Währung ist der Zahlungsmittel in Form von Münzen und Banknoten.</a:t>
            </a:r>
          </a:p>
          <a:p>
            <a:pPr eaLnBrk="1" hangingPunct="1">
              <a:spcBef>
                <a:spcPct val="0"/>
              </a:spcBef>
            </a:pPr>
            <a:endParaRPr lang="de-DE" altLang="it-CH"/>
          </a:p>
          <a:p>
            <a:pPr eaLnBrk="1" hangingPunct="1">
              <a:spcBef>
                <a:spcPct val="0"/>
              </a:spcBef>
            </a:pPr>
            <a:r>
              <a:rPr lang="it-IT" altLang="it-CH"/>
              <a:t>https://de.wikipedia.org/wiki/Seigniorage</a:t>
            </a:r>
          </a:p>
          <a:p>
            <a:pPr eaLnBrk="1" hangingPunct="1">
              <a:spcBef>
                <a:spcPct val="0"/>
              </a:spcBef>
            </a:pPr>
            <a:r>
              <a:rPr lang="it-IT" altLang="it-CH"/>
              <a:t>https://de.wikipedia.org/wiki/M%C3%BCnze</a:t>
            </a:r>
          </a:p>
          <a:p>
            <a:pPr eaLnBrk="1" hangingPunct="1">
              <a:spcBef>
                <a:spcPct val="0"/>
              </a:spcBef>
            </a:pPr>
            <a:r>
              <a:rPr lang="it-IT" altLang="it-CH"/>
              <a:t>https://de.wikipedia.org/wiki/Mindestreserve-System</a:t>
            </a:r>
          </a:p>
          <a:p>
            <a:pPr eaLnBrk="1" hangingPunct="1">
              <a:spcBef>
                <a:spcPct val="0"/>
              </a:spcBef>
            </a:pPr>
            <a:endParaRPr lang="it-IT" altLang="it-CH"/>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E22FF450-9D04-86EE-6398-DB778F39EF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8AFEA3-40A2-4692-B912-32EC1AB3C754}" type="slidenum">
              <a:rPr lang="it-IT" altLang="en-US" smtClean="0">
                <a:solidFill>
                  <a:srgbClr val="000000"/>
                </a:solidFill>
                <a:latin typeface="Arial" panose="020B0604020202020204" pitchFamily="34" charset="0"/>
              </a:rPr>
              <a:pPr>
                <a:spcBef>
                  <a:spcPct val="0"/>
                </a:spcBef>
              </a:pPr>
              <a:t>21</a:t>
            </a:fld>
            <a:endParaRPr lang="it-IT" altLang="en-US">
              <a:solidFill>
                <a:srgbClr val="000000"/>
              </a:solidFill>
              <a:latin typeface="Arial" panose="020B0604020202020204" pitchFamily="34" charset="0"/>
            </a:endParaRPr>
          </a:p>
        </p:txBody>
      </p:sp>
      <p:sp>
        <p:nvSpPr>
          <p:cNvPr id="312323" name="Rectangle 2">
            <a:extLst>
              <a:ext uri="{FF2B5EF4-FFF2-40B4-BE49-F238E27FC236}">
                <a16:creationId xmlns:a16="http://schemas.microsoft.com/office/drawing/2014/main" id="{D37D6464-6F09-B938-7E69-ABC6FA18FC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4" name="Rectangle 3">
            <a:extLst>
              <a:ext uri="{FF2B5EF4-FFF2-40B4-BE49-F238E27FC236}">
                <a16:creationId xmlns:a16="http://schemas.microsoft.com/office/drawing/2014/main" id="{02EF58AE-1A4E-68D8-FE0A-A818BE7471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*Der Gewinn ist der Mehrwert, den die Arbeiter mit ihrer Arbeitskraft erarbeiten. Der Gewinn bleibt dem Kapitalisten.</a:t>
            </a:r>
          </a:p>
          <a:p>
            <a:pPr eaLnBrk="1" hangingPunct="1">
              <a:spcBef>
                <a:spcPct val="0"/>
              </a:spcBef>
            </a:pPr>
            <a:endParaRPr lang="it-CH" altLang="it-CH"/>
          </a:p>
          <a:p>
            <a:pPr eaLnBrk="1" hangingPunct="1">
              <a:spcBef>
                <a:spcPct val="0"/>
              </a:spcBef>
            </a:pPr>
            <a:r>
              <a:rPr lang="it-CH" altLang="it-CH"/>
              <a:t>https://de.wikipedia.org/wiki/Mehrwert_(Marxismus)</a:t>
            </a:r>
          </a:p>
          <a:p>
            <a:pPr eaLnBrk="1" hangingPunct="1">
              <a:spcBef>
                <a:spcPct val="0"/>
              </a:spcBef>
            </a:pPr>
            <a:r>
              <a:rPr lang="it-CH" altLang="it-CH"/>
              <a:t>http://en.wikipedia.org/wiki/Added_value</a:t>
            </a:r>
          </a:p>
          <a:p>
            <a:pPr eaLnBrk="1" hangingPunct="1">
              <a:spcBef>
                <a:spcPct val="0"/>
              </a:spcBef>
            </a:pPr>
            <a:r>
              <a:rPr lang="it-CH" altLang="it-CH"/>
              <a:t>http://en.wikipedia.org/wiki/Theories_of_Surplus_Value</a:t>
            </a:r>
          </a:p>
          <a:p>
            <a:pPr eaLnBrk="1" hangingPunct="1">
              <a:spcBef>
                <a:spcPct val="0"/>
              </a:spcBef>
            </a:pPr>
            <a:r>
              <a:rPr lang="it-CH" altLang="it-CH"/>
              <a:t>https://en.wikipedia.org/wiki/Profit_(economics)</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Segnaposto immagine diapositiva 1">
            <a:extLst>
              <a:ext uri="{FF2B5EF4-FFF2-40B4-BE49-F238E27FC236}">
                <a16:creationId xmlns:a16="http://schemas.microsoft.com/office/drawing/2014/main" id="{134BFC5D-1FB5-2B87-E867-CB73E4BAA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1443" name="Segnaposto note 2">
            <a:extLst>
              <a:ext uri="{FF2B5EF4-FFF2-40B4-BE49-F238E27FC236}">
                <a16:creationId xmlns:a16="http://schemas.microsoft.com/office/drawing/2014/main" id="{CFAE5160-C965-E4F4-D3C2-D9303FF60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Auszug aus dem Kataster und dann aus dem Grundbuch.</a:t>
            </a:r>
          </a:p>
          <a:p>
            <a:endParaRPr lang="it-CH" altLang="it-CH"/>
          </a:p>
          <a:p>
            <a:r>
              <a:rPr lang="it-CH" altLang="it-CH"/>
              <a:t>Andere Register:</a:t>
            </a:r>
          </a:p>
          <a:p>
            <a:r>
              <a:rPr lang="it-CH" altLang="it-CH"/>
              <a:t>Geistliches Eigentum (Erfindungspatent, Modelle, Marken, Verfasserrechte)</a:t>
            </a:r>
          </a:p>
          <a:p>
            <a:endParaRPr lang="it-CH" altLang="it-CH"/>
          </a:p>
          <a:p>
            <a:r>
              <a:rPr lang="it-CH" altLang="it-CH"/>
              <a:t>https://de.wikipedia.org/wiki/Patent</a:t>
            </a:r>
          </a:p>
          <a:p>
            <a:r>
              <a:rPr lang="it-CH" altLang="it-CH"/>
              <a:t>http://en.wikipedia.org/wiki/Intellectual_property</a:t>
            </a:r>
          </a:p>
          <a:p>
            <a:r>
              <a:rPr lang="it-CH" altLang="it-CH"/>
              <a:t>https://www.ige.ch/en.html</a:t>
            </a:r>
          </a:p>
          <a:p>
            <a:endParaRPr lang="it-CH" altLang="it-CH"/>
          </a:p>
        </p:txBody>
      </p:sp>
      <p:sp>
        <p:nvSpPr>
          <p:cNvPr id="701444" name="Segnaposto numero diapositiva 3">
            <a:extLst>
              <a:ext uri="{FF2B5EF4-FFF2-40B4-BE49-F238E27FC236}">
                <a16:creationId xmlns:a16="http://schemas.microsoft.com/office/drawing/2014/main" id="{8D5D77CF-80BE-FAED-1C83-22873BCFCA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DBA6FA-F709-406D-8E10-4C4E2D3CA28B}" type="slidenum">
              <a:rPr lang="it-CH" altLang="en-US" smtClean="0"/>
              <a:pPr>
                <a:spcBef>
                  <a:spcPct val="0"/>
                </a:spcBef>
              </a:pPr>
              <a:t>212</a:t>
            </a:fld>
            <a:endParaRPr lang="it-CH" alt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Segnaposto immagine diapositiva 1">
            <a:extLst>
              <a:ext uri="{FF2B5EF4-FFF2-40B4-BE49-F238E27FC236}">
                <a16:creationId xmlns:a16="http://schemas.microsoft.com/office/drawing/2014/main" id="{2E98CFC5-6510-8913-9673-C9A719588F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4515" name="Segnaposto note 2">
            <a:extLst>
              <a:ext uri="{FF2B5EF4-FFF2-40B4-BE49-F238E27FC236}">
                <a16:creationId xmlns:a16="http://schemas.microsoft.com/office/drawing/2014/main" id="{3B03BC11-00B2-D1D2-DD32-3EC39B2334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Milton Friedman war der Vater des Neoliberalismus. Nach seinen Theorien in vielen Ländern wurden die Vermögenswerte des Staates sowie die öffentlichen Unternehmungen und Dienstleistungen </a:t>
            </a:r>
            <a:r>
              <a:rPr lang="de-DE" altLang="it-CH" u="sng"/>
              <a:t>privatisiert</a:t>
            </a:r>
            <a:r>
              <a:rPr lang="de-DE" altLang="it-CH"/>
              <a:t> (z.B. in Chile nach dem Militärputsch im 1973), während die Forderungen des Volkes und die Gewerkschaften gewaltsam unterdrückt wurden. Seine eifrigsten Schüler waren Margaret Thatcher (britische Premierminister, 1925-2013) und Ronald Reagan (US-Präsident, 1911-2004).</a:t>
            </a:r>
          </a:p>
          <a:p>
            <a:endParaRPr lang="it-CH" altLang="it-CH"/>
          </a:p>
          <a:p>
            <a:r>
              <a:rPr lang="de-DE" altLang="it-CH"/>
              <a:t>Auch heute gelten die Theorien von Milton Friedman (alles was staatlich ist muss privatisiert werden, absolute Marktfreiheit, die Verringerung der Steuer für die große Vermögen, das Primat des Individuums gegenüber das Kollektiv, usw. ) als gültiges Rezept gegen die Krise. Das Ergebnis: das Abbauen des Staates (mit Ausnahme des Militärs), die Förderung der Privatisierung der Gewinne und die Sozialisierung der Kosten, nur wenige Menschen werden immer reicher und die andere immer ärmer, Niedergang der Demokratie, Gleichgültigkeit und Konsumismus, Individualismus, allgemeine Unzufriedenheit, usw. </a:t>
            </a:r>
          </a:p>
          <a:p>
            <a:endParaRPr lang="de-DE" altLang="it-CH"/>
          </a:p>
          <a:p>
            <a:r>
              <a:rPr lang="de-DE" altLang="it-CH"/>
              <a:t>Die Privatisierung der öffentlicher Dienstleistungen verwandelt die Philosophie der Arbeit: das Ziel ist nicht mehr die optimale Dienstleistung an die Bevölkerung und die einfache Kostendeckung, sondern es herrscht jetzt das unternehmerischen Denken mit dem Ziel, maximalen Gewinn zu erwirtschaften. Um dieses Ziel zu erreichen, werden die Benützungstarife erhöht und einzelne Dienste aufgehoben oder verringert. Zur gleichen Zeit wird das Personal reduziert und diejenigen die geblieben sind, stehen unter Druck und sind verpflichtet, die Arbeit der entlassene Mitarbeiter durchzuführen; dazu wird noch in gefährliche weise auf Unterhalt oder Erneuerung von Anlagen und Infrastruktur gespart. Der Staat verliert so eines an Gewicht und Macht.</a:t>
            </a:r>
          </a:p>
          <a:p>
            <a:r>
              <a:rPr lang="de-DE" altLang="it-CH"/>
              <a:t>Durch dieses Vorgehen verdienen wenige Leute viel (die Aktionäre und die höhere Kader) aber auf Kosten der Mitarbeiter und der Bevölkerung. Die private Besitzer können dann auch die Spielregeln bestimmen.</a:t>
            </a:r>
          </a:p>
          <a:p>
            <a:endParaRPr lang="de-DE" altLang="it-CH"/>
          </a:p>
          <a:p>
            <a:r>
              <a:rPr lang="it-CH" altLang="it-CH"/>
              <a:t>https://de.wikipedia.org/wiki/John_Maynard_Keynes</a:t>
            </a:r>
          </a:p>
          <a:p>
            <a:r>
              <a:rPr lang="it-CH" altLang="it-CH"/>
              <a:t>https://de.wikipedia.org/wiki/Milton_Friedman</a:t>
            </a:r>
          </a:p>
          <a:p>
            <a:r>
              <a:rPr lang="it-CH" altLang="it-CH"/>
              <a:t>https://de.wikipedia.org/wiki/Neoliberalismus</a:t>
            </a:r>
          </a:p>
          <a:p>
            <a:endParaRPr lang="de-DE" altLang="it-CH"/>
          </a:p>
          <a:p>
            <a:r>
              <a:rPr lang="it-CH" altLang="it-CH"/>
              <a:t>Graziano Pestoni: «Privatizzazioni»; settembre 2013.</a:t>
            </a:r>
          </a:p>
          <a:p>
            <a:endParaRPr lang="it-CH" altLang="it-CH"/>
          </a:p>
          <a:p>
            <a:r>
              <a:rPr lang="fr-FR" altLang="it-CH"/>
              <a:t>M.Husson (2015) «Les limites du keynésianisme», A l’encontre, 15 janvier</a:t>
            </a:r>
            <a:endParaRPr lang="it-CH" altLang="it-CH"/>
          </a:p>
          <a:p>
            <a:endParaRPr lang="it-CH" altLang="it-CH"/>
          </a:p>
        </p:txBody>
      </p:sp>
      <p:sp>
        <p:nvSpPr>
          <p:cNvPr id="704516" name="Segnaposto numero diapositiva 3">
            <a:extLst>
              <a:ext uri="{FF2B5EF4-FFF2-40B4-BE49-F238E27FC236}">
                <a16:creationId xmlns:a16="http://schemas.microsoft.com/office/drawing/2014/main" id="{55E4BC53-5C7B-F849-DB09-39AA238095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D66ED8-EA63-42B8-90C8-89E0EC25C985}" type="slidenum">
              <a:rPr lang="it-CH" altLang="en-US" smtClean="0"/>
              <a:pPr>
                <a:spcBef>
                  <a:spcPct val="0"/>
                </a:spcBef>
              </a:pPr>
              <a:t>214</a:t>
            </a:fld>
            <a:endParaRPr lang="it-CH" alt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egnaposto immagine diapositiva 1">
            <a:extLst>
              <a:ext uri="{FF2B5EF4-FFF2-40B4-BE49-F238E27FC236}">
                <a16:creationId xmlns:a16="http://schemas.microsoft.com/office/drawing/2014/main" id="{3EE4984C-A95D-D6E2-E235-C683E08BD8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63" name="Segnaposto note 2">
            <a:extLst>
              <a:ext uri="{FF2B5EF4-FFF2-40B4-BE49-F238E27FC236}">
                <a16:creationId xmlns:a16="http://schemas.microsoft.com/office/drawing/2014/main" id="{E2E37225-955B-6B51-6D3E-001F230BF0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Gibt der Staat den Bürger Geld?</a:t>
            </a:r>
          </a:p>
          <a:p>
            <a:pPr eaLnBrk="1" hangingPunct="1">
              <a:spcBef>
                <a:spcPct val="0"/>
              </a:spcBef>
            </a:pPr>
            <a:endParaRPr lang="de-DE" altLang="it-CH"/>
          </a:p>
          <a:p>
            <a:pPr eaLnBrk="1" hangingPunct="1">
              <a:spcBef>
                <a:spcPct val="0"/>
              </a:spcBef>
            </a:pPr>
            <a:r>
              <a:rPr lang="de-DE" altLang="it-CH"/>
              <a:t>Ja.</a:t>
            </a:r>
          </a:p>
          <a:p>
            <a:pPr eaLnBrk="1" hangingPunct="1">
              <a:spcBef>
                <a:spcPct val="0"/>
              </a:spcBef>
            </a:pPr>
            <a:r>
              <a:rPr lang="de-DE" altLang="it-CH"/>
              <a:t>Arbeitslosenunterstützung , Invalidenrente, verschiedene Subventionen, AHV, Renten, Stipendien, Steuer-Amnestien / Befreiungen, Subventionen aller Art, usw.</a:t>
            </a:r>
          </a:p>
          <a:p>
            <a:pPr eaLnBrk="1" hangingPunct="1">
              <a:spcBef>
                <a:spcPct val="0"/>
              </a:spcBef>
            </a:pPr>
            <a:endParaRPr lang="de-DE" altLang="it-CH"/>
          </a:p>
          <a:p>
            <a:pPr eaLnBrk="1" hangingPunct="1">
              <a:spcBef>
                <a:spcPct val="0"/>
              </a:spcBef>
            </a:pPr>
            <a:r>
              <a:rPr lang="de-DE" altLang="it-CH"/>
              <a:t>Kommt alles wieder in Bewegung?</a:t>
            </a:r>
          </a:p>
          <a:p>
            <a:pPr eaLnBrk="1" hangingPunct="1">
              <a:spcBef>
                <a:spcPct val="0"/>
              </a:spcBef>
            </a:pPr>
            <a:endParaRPr lang="de-DE" altLang="it-CH"/>
          </a:p>
          <a:p>
            <a:pPr eaLnBrk="1" hangingPunct="1">
              <a:spcBef>
                <a:spcPct val="0"/>
              </a:spcBef>
            </a:pPr>
            <a:r>
              <a:rPr lang="de-DE" altLang="it-CH"/>
              <a:t>Nein. </a:t>
            </a:r>
          </a:p>
          <a:p>
            <a:pPr eaLnBrk="1" hangingPunct="1">
              <a:spcBef>
                <a:spcPct val="0"/>
              </a:spcBef>
            </a:pPr>
            <a:r>
              <a:rPr lang="de-DE" altLang="it-CH"/>
              <a:t>Das ist nicht wahr. Während der Schließung haben die  Kapitalisten die Produktion automatisiert und folglich werden  nur die Hälfte der entlassenen Arbeitnehmer wieder angestellt. Es gibt immer noch Arbeitslose.</a:t>
            </a:r>
          </a:p>
          <a:p>
            <a:pPr eaLnBrk="1" hangingPunct="1">
              <a:spcBef>
                <a:spcPct val="0"/>
              </a:spcBef>
            </a:pPr>
            <a:endParaRPr lang="de-DE" altLang="it-CH"/>
          </a:p>
          <a:p>
            <a:pPr eaLnBrk="1" hangingPunct="1">
              <a:spcBef>
                <a:spcPct val="0"/>
              </a:spcBef>
            </a:pPr>
            <a:r>
              <a:rPr lang="it-IT" altLang="it-CH"/>
              <a:t>https://en.wikipedia.org/wiki/Welfare</a:t>
            </a:r>
          </a:p>
          <a:p>
            <a:pPr eaLnBrk="1" hangingPunct="1">
              <a:spcBef>
                <a:spcPct val="0"/>
              </a:spcBef>
            </a:pPr>
            <a:endParaRPr lang="it-IT" altLang="it-CH"/>
          </a:p>
        </p:txBody>
      </p:sp>
      <p:sp>
        <p:nvSpPr>
          <p:cNvPr id="706564" name="Segnaposto numero diapositiva 3">
            <a:extLst>
              <a:ext uri="{FF2B5EF4-FFF2-40B4-BE49-F238E27FC236}">
                <a16:creationId xmlns:a16="http://schemas.microsoft.com/office/drawing/2014/main" id="{1CD74498-8DCF-0262-1288-DF461DAAC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1545B0-7E93-4B2B-ADA0-F4B692D2C192}" type="slidenum">
              <a:rPr lang="it-IT" altLang="en-US" smtClean="0">
                <a:solidFill>
                  <a:srgbClr val="000000"/>
                </a:solidFill>
              </a:rPr>
              <a:pPr>
                <a:spcBef>
                  <a:spcPct val="0"/>
                </a:spcBef>
              </a:pPr>
              <a:t>215</a:t>
            </a:fld>
            <a:endParaRPr lang="it-IT" altLang="en-US">
              <a:solidFill>
                <a:srgbClr val="000000"/>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egnaposto immagine diapositiva 1">
            <a:extLst>
              <a:ext uri="{FF2B5EF4-FFF2-40B4-BE49-F238E27FC236}">
                <a16:creationId xmlns:a16="http://schemas.microsoft.com/office/drawing/2014/main" id="{FFF05216-4F1B-0B6F-5C85-869CD07C4E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8611" name="Segnaposto note 2">
            <a:extLst>
              <a:ext uri="{FF2B5EF4-FFF2-40B4-BE49-F238E27FC236}">
                <a16:creationId xmlns:a16="http://schemas.microsoft.com/office/drawing/2014/main" id="{4FC57ED8-1C99-DC0A-6F61-44E2426C68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708612" name="Segnaposto numero diapositiva 3">
            <a:extLst>
              <a:ext uri="{FF2B5EF4-FFF2-40B4-BE49-F238E27FC236}">
                <a16:creationId xmlns:a16="http://schemas.microsoft.com/office/drawing/2014/main" id="{ECB651AA-B7DC-29BB-4695-FAFDAAC64C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7136EC-E2BA-463E-AEC3-3F03E5C3AA87}" type="slidenum">
              <a:rPr lang="it-CH" altLang="en-US" smtClean="0"/>
              <a:pPr>
                <a:spcBef>
                  <a:spcPct val="0"/>
                </a:spcBef>
              </a:pPr>
              <a:t>216</a:t>
            </a:fld>
            <a:endParaRPr lang="it-CH" alt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92E14DFC-F22C-322F-83E8-ADB47DFE1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1B2239-F26A-4C22-8AA0-4BC2B2B46FAE}" type="slidenum">
              <a:rPr lang="it-IT" altLang="en-US" smtClean="0">
                <a:solidFill>
                  <a:srgbClr val="000000"/>
                </a:solidFill>
                <a:latin typeface="Arial" panose="020B0604020202020204" pitchFamily="34" charset="0"/>
              </a:rPr>
              <a:pPr>
                <a:spcBef>
                  <a:spcPct val="0"/>
                </a:spcBef>
              </a:pPr>
              <a:t>217</a:t>
            </a:fld>
            <a:endParaRPr lang="it-IT" altLang="en-US">
              <a:solidFill>
                <a:srgbClr val="000000"/>
              </a:solidFill>
              <a:latin typeface="Arial" panose="020B0604020202020204" pitchFamily="34" charset="0"/>
            </a:endParaRPr>
          </a:p>
        </p:txBody>
      </p:sp>
      <p:sp>
        <p:nvSpPr>
          <p:cNvPr id="710659" name="Rectangle 2">
            <a:extLst>
              <a:ext uri="{FF2B5EF4-FFF2-40B4-BE49-F238E27FC236}">
                <a16:creationId xmlns:a16="http://schemas.microsoft.com/office/drawing/2014/main" id="{5BAF1404-26F6-C2E6-59CD-71CBDF7CD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0660" name="Rectangle 3">
            <a:extLst>
              <a:ext uri="{FF2B5EF4-FFF2-40B4-BE49-F238E27FC236}">
                <a16:creationId xmlns:a16="http://schemas.microsoft.com/office/drawing/2014/main" id="{28A1D50D-DB98-8C4E-EFB1-022FFA3D91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Weltzentrum der Macht (oder wenigstens einer der grössten).</a:t>
            </a:r>
          </a:p>
          <a:p>
            <a:pPr eaLnBrk="1" hangingPunct="1">
              <a:spcBef>
                <a:spcPct val="0"/>
              </a:spcBef>
            </a:pPr>
            <a:endParaRPr lang="fr-CH" altLang="it-CH"/>
          </a:p>
          <a:p>
            <a:pPr eaLnBrk="1" hangingPunct="1">
              <a:spcBef>
                <a:spcPct val="0"/>
              </a:spcBef>
            </a:pPr>
            <a:r>
              <a:rPr lang="de-DE" altLang="it-CH"/>
              <a:t>Hier hat man natürlich Freud wenn der Staat schöne grosse Bestellungen an die Rüstungsindustrie macht, und prinzipiell alles was mit dem MILITÄR zu tun hat stärkt. </a:t>
            </a:r>
          </a:p>
          <a:p>
            <a:pPr eaLnBrk="1" hangingPunct="1">
              <a:spcBef>
                <a:spcPct val="0"/>
              </a:spcBef>
            </a:pPr>
            <a:endParaRPr lang="fr-CH" altLang="it-CH"/>
          </a:p>
          <a:p>
            <a:pPr eaLnBrk="1" hangingPunct="1">
              <a:spcBef>
                <a:spcPct val="0"/>
              </a:spcBef>
            </a:pPr>
            <a:r>
              <a:rPr lang="de-DE" altLang="it-CH"/>
              <a:t>Anderen großen Zentren der Weltmacht sind:</a:t>
            </a:r>
          </a:p>
          <a:p>
            <a:pPr eaLnBrk="1" hangingPunct="1">
              <a:spcBef>
                <a:spcPct val="0"/>
              </a:spcBef>
            </a:pPr>
            <a:r>
              <a:rPr lang="it-IT" altLang="it-CH"/>
              <a:t>http://en.wikipedia.org/wiki/City_of_London</a:t>
            </a:r>
          </a:p>
          <a:p>
            <a:pPr eaLnBrk="1" hangingPunct="1">
              <a:spcBef>
                <a:spcPct val="0"/>
              </a:spcBef>
            </a:pPr>
            <a:r>
              <a:rPr lang="it-IT" altLang="it-CH"/>
              <a:t>http://en.wikipedia.org/wiki/Washington,_D.C.</a:t>
            </a:r>
          </a:p>
          <a:p>
            <a:pPr eaLnBrk="1" hangingPunct="1">
              <a:spcBef>
                <a:spcPct val="0"/>
              </a:spcBef>
            </a:pPr>
            <a:r>
              <a:rPr lang="it-IT" altLang="it-CH"/>
              <a:t>http://en.wikipedia.org/wiki/Vatican_City</a:t>
            </a:r>
          </a:p>
          <a:p>
            <a:pPr eaLnBrk="1" hangingPunct="1">
              <a:spcBef>
                <a:spcPct val="0"/>
              </a:spcBef>
            </a:pPr>
            <a:endParaRPr lang="it-IT" altLang="it-CH"/>
          </a:p>
          <a:p>
            <a:pPr eaLnBrk="1" hangingPunct="1">
              <a:spcBef>
                <a:spcPct val="0"/>
              </a:spcBef>
            </a:pPr>
            <a:r>
              <a:rPr lang="it-IT" altLang="it-CH"/>
              <a:t>https://de.wikipedia.org/wiki/Defense_Advanced_Research_Projects_Agency</a:t>
            </a:r>
          </a:p>
          <a:p>
            <a:pPr eaLnBrk="1" hangingPunct="1">
              <a:spcBef>
                <a:spcPct val="0"/>
              </a:spcBef>
            </a:pPr>
            <a:endParaRPr lang="it-IT" altLang="it-CH"/>
          </a:p>
          <a:p>
            <a:pPr eaLnBrk="1" hangingPunct="1">
              <a:spcBef>
                <a:spcPct val="0"/>
              </a:spcBef>
            </a:pPr>
            <a:r>
              <a:rPr lang="it-IT" altLang="it-CH"/>
              <a:t>https://de.wikipedia.org/wiki/Monroe-Doktrin</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09DC7AEB-9222-400F-3516-1FD0E6BDE4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3E809C-967B-46E0-8AC6-01A3CA3A924E}" type="slidenum">
              <a:rPr lang="it-IT" altLang="en-US" smtClean="0">
                <a:solidFill>
                  <a:srgbClr val="000000"/>
                </a:solidFill>
                <a:latin typeface="Arial" panose="020B0604020202020204" pitchFamily="34" charset="0"/>
              </a:rPr>
              <a:pPr>
                <a:spcBef>
                  <a:spcPct val="0"/>
                </a:spcBef>
              </a:pPr>
              <a:t>219</a:t>
            </a:fld>
            <a:endParaRPr lang="it-IT" altLang="en-US">
              <a:solidFill>
                <a:srgbClr val="000000"/>
              </a:solidFill>
              <a:latin typeface="Arial" panose="020B0604020202020204" pitchFamily="34" charset="0"/>
            </a:endParaRPr>
          </a:p>
        </p:txBody>
      </p:sp>
      <p:sp>
        <p:nvSpPr>
          <p:cNvPr id="713731" name="Rectangle 2">
            <a:extLst>
              <a:ext uri="{FF2B5EF4-FFF2-40B4-BE49-F238E27FC236}">
                <a16:creationId xmlns:a16="http://schemas.microsoft.com/office/drawing/2014/main" id="{B7024B93-45A2-1477-7F56-E58661655B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3732" name="Rectangle 3">
            <a:extLst>
              <a:ext uri="{FF2B5EF4-FFF2-40B4-BE49-F238E27FC236}">
                <a16:creationId xmlns:a16="http://schemas.microsoft.com/office/drawing/2014/main" id="{036CA353-AA3F-CC64-C403-72002836A2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Kapitalisten können ihre Produkte nicht verkaufen. Um die Forderungen und die Ansprüche der Kapitalisten zu erfüllen, wird der Staat zum ’’Käufer’’.</a:t>
            </a:r>
            <a:endParaRPr lang="it-IT" altLang="it-CH"/>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a:extLst>
              <a:ext uri="{FF2B5EF4-FFF2-40B4-BE49-F238E27FC236}">
                <a16:creationId xmlns:a16="http://schemas.microsoft.com/office/drawing/2014/main" id="{1B0320C4-3E51-BC3E-655D-C5CF17538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5779" name="Notes Placeholder 2">
            <a:extLst>
              <a:ext uri="{FF2B5EF4-FFF2-40B4-BE49-F238E27FC236}">
                <a16:creationId xmlns:a16="http://schemas.microsoft.com/office/drawing/2014/main" id="{FE845461-7F81-76FD-EAE4-92A9D3D73E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In der Zeit der großen Wirtschaftskrise der 30er Jahre in den USA ließ man durch eine Mannschaft Arbeitsloser eine Grube ausgraben und eine anderen Mannschaft den graben wieder schließen, und so weiter. </a:t>
            </a:r>
          </a:p>
          <a:p>
            <a:pPr eaLnBrk="1" hangingPunct="1">
              <a:spcBef>
                <a:spcPct val="0"/>
              </a:spcBef>
            </a:pPr>
            <a:r>
              <a:rPr lang="de-DE" altLang="it-CH"/>
              <a:t>Das Arbeitslosengeld, das erlaubte diese nutzlose Arbeit zu vermeiden, wurde nur später eingeführt. </a:t>
            </a:r>
          </a:p>
          <a:p>
            <a:pPr eaLnBrk="1" hangingPunct="1">
              <a:spcBef>
                <a:spcPct val="0"/>
              </a:spcBef>
            </a:pPr>
            <a:r>
              <a:rPr lang="de-DE" altLang="it-CH"/>
              <a:t>Es wurde sogar die geplante Obsoleszenz erfunden (Glühlampen die nur 1000 Stunden dauerten,  Drucker die heute so programmiert sind, dass sie nach 18.000 Kopien nicht mehr funktionieren, usw.).</a:t>
            </a:r>
            <a:r>
              <a:rPr lang="fr-CH" altLang="it-CH"/>
              <a:t> </a:t>
            </a:r>
            <a:endParaRPr lang="it-IT" altLang="it-CH"/>
          </a:p>
          <a:p>
            <a:pPr eaLnBrk="1" hangingPunct="1">
              <a:spcBef>
                <a:spcPct val="0"/>
              </a:spcBef>
            </a:pPr>
            <a:r>
              <a:rPr lang="de-DE" altLang="it-CH"/>
              <a:t>Mit der Unterstützung der vorzeitigen Autosbeseitigung hat man noch einmal eine nutzlose Arbeit erfunden: Kraftwagen für die Verschrottung zu produzieren. Im Extremfall wären die Autos gar nicht benützt sondern direkt beim Verlassen der Fabrik beseitigt, und dies nur um Arbeit zu schaffen. Eine kolossale Verschwendung auf Kosten der Gemeinschaft, die vor allem den Eigentümer der Autofabrick und der Beseitigungseinrichtungen nützt.</a:t>
            </a:r>
            <a:endParaRPr lang="it-IT" altLang="it-CH"/>
          </a:p>
          <a:p>
            <a:pPr eaLnBrk="1" hangingPunct="1">
              <a:spcBef>
                <a:spcPct val="0"/>
              </a:spcBef>
            </a:pPr>
            <a:r>
              <a:rPr lang="de-DE" altLang="it-CH"/>
              <a:t>In Anbetracht der Tatsache dass man Autos, die im Normalfall während zehn Jahren zirkulieren würden, schon im achten Jahr beseitigt, bedeutet dies eine Vorwegnahme / Verlust von 20 %.</a:t>
            </a:r>
            <a:endParaRPr lang="it-IT" altLang="it-CH"/>
          </a:p>
          <a:p>
            <a:pPr eaLnBrk="1" hangingPunct="1">
              <a:spcBef>
                <a:spcPct val="0"/>
              </a:spcBef>
            </a:pPr>
            <a:r>
              <a:rPr lang="de-DE" altLang="it-CH"/>
              <a:t>Er wäre dasselben, die Arbeitszeit der Arbeiter 20 % zu reduzieren (1 Tag pro Woche = 20 % weniger hergestellte Autos), die Autos zehn Jahren zirkulieren zu lassen und das Geld der Beseitigungsunterstützung direkt den Arbeitern überweisen. Auf diese Weise hätten die Arbeiter mehr Freizeit und es gäbe weniger Material-und-Energieverschwendung (und weniger Verdienst für die Kapitalisten).</a:t>
            </a:r>
          </a:p>
          <a:p>
            <a:pPr eaLnBrk="1" hangingPunct="1">
              <a:spcBef>
                <a:spcPct val="0"/>
              </a:spcBef>
            </a:pPr>
            <a:endParaRPr lang="de-DE" altLang="it-CH"/>
          </a:p>
          <a:p>
            <a:pPr eaLnBrk="1" hangingPunct="1">
              <a:spcBef>
                <a:spcPct val="0"/>
              </a:spcBef>
            </a:pPr>
            <a:r>
              <a:rPr lang="it-IT" altLang="it-CH"/>
              <a:t>https://de.wikipedia.org/wiki/Verschrottungspr%C3%A4mie</a:t>
            </a:r>
          </a:p>
          <a:p>
            <a:pPr eaLnBrk="1" hangingPunct="1">
              <a:spcBef>
                <a:spcPct val="0"/>
              </a:spcBef>
            </a:pPr>
            <a:r>
              <a:rPr lang="it-IT" altLang="it-CH"/>
              <a:t>http://en.wikipedia.org/wiki/Cash_for_Clunkers</a:t>
            </a:r>
          </a:p>
          <a:p>
            <a:pPr eaLnBrk="1" hangingPunct="1">
              <a:spcBef>
                <a:spcPct val="0"/>
              </a:spcBef>
            </a:pPr>
            <a:r>
              <a:rPr lang="it-IT" altLang="it-CH"/>
              <a:t>https://de.wikipedia.org/wiki/Schrott</a:t>
            </a:r>
          </a:p>
          <a:p>
            <a:pPr eaLnBrk="1" hangingPunct="1">
              <a:spcBef>
                <a:spcPct val="0"/>
              </a:spcBef>
            </a:pPr>
            <a:r>
              <a:rPr lang="it-IT" altLang="it-CH"/>
              <a:t>http://en.wikipedia.org/wiki/Scrap_steel</a:t>
            </a:r>
          </a:p>
          <a:p>
            <a:pPr eaLnBrk="1" hangingPunct="1">
              <a:spcBef>
                <a:spcPct val="0"/>
              </a:spcBef>
            </a:pPr>
            <a:r>
              <a:rPr lang="it-IT" altLang="it-CH"/>
              <a:t>https://fr.wikipedia.org/wiki/Ferraille</a:t>
            </a:r>
          </a:p>
          <a:p>
            <a:pPr eaLnBrk="1" hangingPunct="1">
              <a:spcBef>
                <a:spcPct val="0"/>
              </a:spcBef>
            </a:pPr>
            <a:endParaRPr lang="it-IT" altLang="it-CH"/>
          </a:p>
          <a:p>
            <a:pPr eaLnBrk="1" hangingPunct="1">
              <a:spcBef>
                <a:spcPct val="0"/>
              </a:spcBef>
            </a:pPr>
            <a:endParaRPr lang="it-CH" altLang="it-CH"/>
          </a:p>
        </p:txBody>
      </p:sp>
      <p:sp>
        <p:nvSpPr>
          <p:cNvPr id="715780" name="Slide Number Placeholder 3">
            <a:extLst>
              <a:ext uri="{FF2B5EF4-FFF2-40B4-BE49-F238E27FC236}">
                <a16:creationId xmlns:a16="http://schemas.microsoft.com/office/drawing/2014/main" id="{5B11332D-40CD-0A79-C69A-1EB2EB01B3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3CAE61-6AF8-4606-8C7E-99CF22E68EFC}" type="slidenum">
              <a:rPr lang="it-IT" altLang="en-US" smtClean="0">
                <a:solidFill>
                  <a:srgbClr val="000000"/>
                </a:solidFill>
                <a:latin typeface="Arial" panose="020B0604020202020204" pitchFamily="34" charset="0"/>
              </a:rPr>
              <a:pPr>
                <a:spcBef>
                  <a:spcPct val="0"/>
                </a:spcBef>
              </a:pPr>
              <a:t>220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0FBBEE51-212D-8728-BAB4-A3B7057F56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6A2852-AD29-4981-BDA3-79DF2B4B5F44}" type="slidenum">
              <a:rPr lang="it-IT" altLang="en-US" smtClean="0">
                <a:solidFill>
                  <a:srgbClr val="000000"/>
                </a:solidFill>
                <a:latin typeface="Arial" panose="020B0604020202020204" pitchFamily="34" charset="0"/>
              </a:rPr>
              <a:pPr>
                <a:spcBef>
                  <a:spcPct val="0"/>
                </a:spcBef>
              </a:pPr>
              <a:t>221</a:t>
            </a:fld>
            <a:endParaRPr lang="it-IT" altLang="en-US">
              <a:solidFill>
                <a:srgbClr val="000000"/>
              </a:solidFill>
              <a:latin typeface="Arial" panose="020B0604020202020204" pitchFamily="34" charset="0"/>
            </a:endParaRPr>
          </a:p>
        </p:txBody>
      </p:sp>
      <p:sp>
        <p:nvSpPr>
          <p:cNvPr id="717827" name="Rectangle 2">
            <a:extLst>
              <a:ext uri="{FF2B5EF4-FFF2-40B4-BE49-F238E27FC236}">
                <a16:creationId xmlns:a16="http://schemas.microsoft.com/office/drawing/2014/main" id="{0C399F12-DF7B-8D1A-A9B2-E50BB5938B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828" name="Rectangle 3">
            <a:extLst>
              <a:ext uri="{FF2B5EF4-FFF2-40B4-BE49-F238E27FC236}">
                <a16:creationId xmlns:a16="http://schemas.microsoft.com/office/drawing/2014/main" id="{FC3054F1-0B6B-7752-2E38-FFB7718851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fr-CH" altLang="it-CH"/>
              <a:t>Der Staat stellt fest, dass es 2 grosse Probleme gibt :  </a:t>
            </a:r>
          </a:p>
          <a:p>
            <a:pPr marL="228600" indent="-228600" eaLnBrk="1" hangingPunct="1">
              <a:spcBef>
                <a:spcPct val="0"/>
              </a:spcBef>
              <a:buFontTx/>
              <a:buAutoNum type="arabicPeriod"/>
            </a:pPr>
            <a:r>
              <a:rPr lang="fr-CH" altLang="it-CH"/>
              <a:t>: die Hersteller können ihre Produkte nicht verkaufen ; </a:t>
            </a:r>
          </a:p>
          <a:p>
            <a:pPr marL="228600" indent="-228600" eaLnBrk="1" hangingPunct="1">
              <a:spcBef>
                <a:spcPct val="0"/>
              </a:spcBef>
            </a:pPr>
            <a:r>
              <a:rPr lang="fr-CH" altLang="it-CH"/>
              <a:t>2.: die Arbeitnehmer haben das notwendige Geld nicht, um die, von ihnen benötigten Produkte und Dienste zu kaufen.</a:t>
            </a:r>
          </a:p>
          <a:p>
            <a:pPr marL="228600" indent="-228600" eaLnBrk="1" hangingPunct="1">
              <a:spcBef>
                <a:spcPct val="0"/>
              </a:spcBef>
            </a:pPr>
            <a:r>
              <a:rPr lang="fr-CH" altLang="it-CH"/>
              <a:t> </a:t>
            </a:r>
          </a:p>
          <a:p>
            <a:pPr marL="228600" indent="-228600" eaLnBrk="1" hangingPunct="1">
              <a:spcBef>
                <a:spcPct val="0"/>
              </a:spcBef>
            </a:pPr>
            <a:r>
              <a:rPr lang="fr-CH" altLang="it-CH"/>
              <a:t>Der Staat kauft die Raviolis für die Armee. </a:t>
            </a:r>
          </a:p>
          <a:p>
            <a:pPr marL="228600" indent="-228600" eaLnBrk="1" hangingPunct="1">
              <a:spcBef>
                <a:spcPct val="0"/>
              </a:spcBef>
            </a:pPr>
            <a:r>
              <a:rPr lang="fr-CH" altLang="it-CH"/>
              <a:t>Der Staat tätigt einige Bestellungen an die Autofabrik, die aber ihre Produktion umstellen muss. Diese antizyklischen staatlichen Interventionen wurden von Keynes empfohlen. </a:t>
            </a:r>
          </a:p>
          <a:p>
            <a:pPr marL="228600" indent="-228600" eaLnBrk="1" hangingPunct="1">
              <a:spcBef>
                <a:spcPct val="0"/>
              </a:spcBef>
            </a:pPr>
            <a:r>
              <a:rPr lang="fr-CH" altLang="it-CH"/>
              <a:t>Dank dieser Bestellungen können die Fabriken ihre Produktion wieder aufnehmen und stellen wieder Arbeiter ein. Die Arbeiter bekommen Lohn und mit diesem Geld können sie andere Produkte kaufen. Andere Fabriken können so ihre Produkte verkaufen, ihre Produktion wieder aufnehmen und weitere Arbeiter einstellen, usw. Alles kommt wieder in Bewegung und das Problem ist gelöst. Stimmt es ? Nein ! </a:t>
            </a:r>
          </a:p>
          <a:p>
            <a:pPr marL="228600" indent="-228600" eaLnBrk="1" hangingPunct="1">
              <a:spcBef>
                <a:spcPct val="0"/>
              </a:spcBef>
            </a:pPr>
            <a:r>
              <a:rPr lang="fr-CH" altLang="it-CH"/>
              <a:t>Während die Fabriken geschlossen waren, haben die Besitzer neue automatische Maschinen installiert und deshalb stellen sie nicht alle entlassenen Arbeiter ein.  </a:t>
            </a:r>
          </a:p>
          <a:p>
            <a:pPr marL="228600" indent="-228600" eaLnBrk="1" hangingPunct="1">
              <a:spcBef>
                <a:spcPct val="0"/>
              </a:spcBef>
            </a:pPr>
            <a:r>
              <a:rPr lang="fr-CH" altLang="it-CH"/>
              <a:t>Es gibt also immer noch Arbeitslose.</a:t>
            </a:r>
          </a:p>
          <a:p>
            <a:pPr marL="228600" indent="-228600" eaLnBrk="1" hangingPunct="1">
              <a:spcBef>
                <a:spcPct val="0"/>
              </a:spcBef>
            </a:pPr>
            <a:endParaRPr lang="fr-CH" altLang="it-CH"/>
          </a:p>
          <a:p>
            <a:pPr marL="228600" indent="-228600" eaLnBrk="1" hangingPunct="1">
              <a:spcBef>
                <a:spcPct val="0"/>
              </a:spcBef>
            </a:pPr>
            <a:r>
              <a:rPr lang="it-IT" altLang="it-CH"/>
              <a:t>https://de.wikipedia.org/wiki/Jeep</a:t>
            </a:r>
          </a:p>
          <a:p>
            <a:pPr marL="228600" indent="-228600" eaLnBrk="1" hangingPunct="1">
              <a:spcBef>
                <a:spcPct val="0"/>
              </a:spcBef>
            </a:pPr>
            <a:endParaRPr lang="it-IT" altLang="it-CH"/>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D2584888-E05C-3FC8-216D-DE2F6E9C7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2B0ECC-94CC-487B-A668-B3A3F4AFCC04}" type="slidenum">
              <a:rPr lang="it-IT" altLang="en-US" smtClean="0">
                <a:solidFill>
                  <a:srgbClr val="000000"/>
                </a:solidFill>
                <a:latin typeface="Arial" panose="020B0604020202020204" pitchFamily="34" charset="0"/>
              </a:rPr>
              <a:pPr>
                <a:spcBef>
                  <a:spcPct val="0"/>
                </a:spcBef>
              </a:pPr>
              <a:t>222</a:t>
            </a:fld>
            <a:endParaRPr lang="it-IT" altLang="en-US">
              <a:solidFill>
                <a:srgbClr val="000000"/>
              </a:solidFill>
              <a:latin typeface="Arial" panose="020B0604020202020204" pitchFamily="34" charset="0"/>
            </a:endParaRPr>
          </a:p>
        </p:txBody>
      </p:sp>
      <p:sp>
        <p:nvSpPr>
          <p:cNvPr id="719875" name="Rectangle 2">
            <a:extLst>
              <a:ext uri="{FF2B5EF4-FFF2-40B4-BE49-F238E27FC236}">
                <a16:creationId xmlns:a16="http://schemas.microsoft.com/office/drawing/2014/main" id="{725A9F0E-8C8E-1176-3A82-DCBE55846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9876" name="Rectangle 3">
            <a:extLst>
              <a:ext uri="{FF2B5EF4-FFF2-40B4-BE49-F238E27FC236}">
                <a16:creationId xmlns:a16="http://schemas.microsoft.com/office/drawing/2014/main" id="{BD2F7325-F334-4798-3657-7D523D617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Autofabrik hat die Produktion umgestellt.</a:t>
            </a:r>
          </a:p>
          <a:p>
            <a:pPr eaLnBrk="1" hangingPunct="1">
              <a:spcBef>
                <a:spcPct val="0"/>
              </a:spcBef>
            </a:pPr>
            <a:endParaRPr lang="fr-CH" altLang="it-CH"/>
          </a:p>
          <a:p>
            <a:pPr eaLnBrk="1" hangingPunct="1">
              <a:spcBef>
                <a:spcPct val="0"/>
              </a:spcBef>
            </a:pPr>
            <a:r>
              <a:rPr lang="it-IT" altLang="it-CH"/>
              <a:t>https://de.wikipedia.org/wiki/R%C3%BCstungsindustrie</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5AB99DC4-3812-7B54-4BE9-B7E3DBE761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745E6E-4F99-4537-9C8C-51CF7177033E}" type="slidenum">
              <a:rPr lang="it-IT" altLang="en-US" smtClean="0">
                <a:solidFill>
                  <a:srgbClr val="000000"/>
                </a:solidFill>
                <a:latin typeface="Arial" panose="020B0604020202020204" pitchFamily="34" charset="0"/>
              </a:rPr>
              <a:pPr>
                <a:spcBef>
                  <a:spcPct val="0"/>
                </a:spcBef>
              </a:pPr>
              <a:t>223</a:t>
            </a:fld>
            <a:endParaRPr lang="it-IT" altLang="en-US">
              <a:solidFill>
                <a:srgbClr val="000000"/>
              </a:solidFill>
              <a:latin typeface="Arial" panose="020B0604020202020204" pitchFamily="34" charset="0"/>
            </a:endParaRPr>
          </a:p>
        </p:txBody>
      </p:sp>
      <p:sp>
        <p:nvSpPr>
          <p:cNvPr id="721923" name="Rectangle 2">
            <a:extLst>
              <a:ext uri="{FF2B5EF4-FFF2-40B4-BE49-F238E27FC236}">
                <a16:creationId xmlns:a16="http://schemas.microsoft.com/office/drawing/2014/main" id="{2AD39FAF-775C-5129-190F-D80EAD8945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4" name="Rectangle 3">
            <a:extLst>
              <a:ext uri="{FF2B5EF4-FFF2-40B4-BE49-F238E27FC236}">
                <a16:creationId xmlns:a16="http://schemas.microsoft.com/office/drawing/2014/main" id="{FB74420A-9C1B-A5E0-B0C1-0E4187FA0E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Autofabrik stellt auch Kriegsflugzeuge her.  </a:t>
            </a:r>
          </a:p>
          <a:p>
            <a:pPr eaLnBrk="1" hangingPunct="1">
              <a:spcBef>
                <a:spcPct val="0"/>
              </a:spcBef>
            </a:pPr>
            <a:endParaRPr lang="fr-CH" altLang="it-CH"/>
          </a:p>
          <a:p>
            <a:pPr eaLnBrk="1" hangingPunct="1">
              <a:spcBef>
                <a:spcPct val="0"/>
              </a:spcBef>
            </a:pPr>
            <a:r>
              <a:rPr lang="fr-CH" altLang="it-CH"/>
              <a:t>http://en.wikipedia.org/wiki/Fiat_G.91</a:t>
            </a:r>
          </a:p>
          <a:p>
            <a:pPr eaLnBrk="1" hangingPunct="1">
              <a:spcBef>
                <a:spcPct val="0"/>
              </a:spcBef>
            </a:pPr>
            <a:r>
              <a:rPr lang="fr-CH" altLang="it-CH"/>
              <a:t>http://en.wikipedia.org/wiki/B-29_bomber</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5C8E4A97-690D-FEE7-ADA6-22B7C4877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7875" indent="-298450">
              <a:spcBef>
                <a:spcPct val="30000"/>
              </a:spcBef>
              <a:defRPr sz="1200">
                <a:solidFill>
                  <a:schemeClr val="tx1"/>
                </a:solidFill>
                <a:latin typeface="Calibri" panose="020F0502020204030204" pitchFamily="34" charset="0"/>
              </a:defRPr>
            </a:lvl2pPr>
            <a:lvl3pPr marL="1198563" indent="-238125">
              <a:spcBef>
                <a:spcPct val="30000"/>
              </a:spcBef>
              <a:defRPr sz="1200">
                <a:solidFill>
                  <a:schemeClr val="tx1"/>
                </a:solidFill>
                <a:latin typeface="Calibri" panose="020F0502020204030204" pitchFamily="34" charset="0"/>
              </a:defRPr>
            </a:lvl3pPr>
            <a:lvl4pPr marL="1677988" indent="-238125">
              <a:spcBef>
                <a:spcPct val="30000"/>
              </a:spcBef>
              <a:defRPr sz="1200">
                <a:solidFill>
                  <a:schemeClr val="tx1"/>
                </a:solidFill>
                <a:latin typeface="Calibri" panose="020F0502020204030204" pitchFamily="34" charset="0"/>
              </a:defRPr>
            </a:lvl4pPr>
            <a:lvl5pPr marL="2159000" indent="-238125">
              <a:spcBef>
                <a:spcPct val="30000"/>
              </a:spcBef>
              <a:defRPr sz="1200">
                <a:solidFill>
                  <a:schemeClr val="tx1"/>
                </a:solidFill>
                <a:latin typeface="Calibri" panose="020F0502020204030204" pitchFamily="34" charset="0"/>
              </a:defRPr>
            </a:lvl5pPr>
            <a:lvl6pPr marL="2616200" indent="-238125" eaLnBrk="0" fontAlgn="base" hangingPunct="0">
              <a:spcBef>
                <a:spcPct val="30000"/>
              </a:spcBef>
              <a:spcAft>
                <a:spcPct val="0"/>
              </a:spcAft>
              <a:defRPr sz="1200">
                <a:solidFill>
                  <a:schemeClr val="tx1"/>
                </a:solidFill>
                <a:latin typeface="Calibri" panose="020F0502020204030204" pitchFamily="34" charset="0"/>
              </a:defRPr>
            </a:lvl6pPr>
            <a:lvl7pPr marL="3073400" indent="-238125" eaLnBrk="0" fontAlgn="base" hangingPunct="0">
              <a:spcBef>
                <a:spcPct val="30000"/>
              </a:spcBef>
              <a:spcAft>
                <a:spcPct val="0"/>
              </a:spcAft>
              <a:defRPr sz="1200">
                <a:solidFill>
                  <a:schemeClr val="tx1"/>
                </a:solidFill>
                <a:latin typeface="Calibri" panose="020F0502020204030204" pitchFamily="34" charset="0"/>
              </a:defRPr>
            </a:lvl7pPr>
            <a:lvl8pPr marL="3530600" indent="-238125" eaLnBrk="0" fontAlgn="base" hangingPunct="0">
              <a:spcBef>
                <a:spcPct val="30000"/>
              </a:spcBef>
              <a:spcAft>
                <a:spcPct val="0"/>
              </a:spcAft>
              <a:defRPr sz="1200">
                <a:solidFill>
                  <a:schemeClr val="tx1"/>
                </a:solidFill>
                <a:latin typeface="Calibri" panose="020F0502020204030204" pitchFamily="34" charset="0"/>
              </a:defRPr>
            </a:lvl8pPr>
            <a:lvl9pPr marL="3987800" indent="-2381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034DD5-7852-4A9A-93FD-8F21CFD7FC3D}" type="slidenum">
              <a:rPr lang="it-IT" altLang="en-US" sz="1300" smtClean="0">
                <a:solidFill>
                  <a:srgbClr val="000000"/>
                </a:solidFill>
                <a:latin typeface="Arial" panose="020B0604020202020204" pitchFamily="34" charset="0"/>
              </a:rPr>
              <a:pPr>
                <a:spcBef>
                  <a:spcPct val="0"/>
                </a:spcBef>
              </a:pPr>
              <a:t>22</a:t>
            </a:fld>
            <a:endParaRPr lang="it-IT" altLang="en-US" sz="1300">
              <a:solidFill>
                <a:srgbClr val="000000"/>
              </a:solidFill>
              <a:latin typeface="Arial" panose="020B0604020202020204" pitchFamily="34" charset="0"/>
            </a:endParaRPr>
          </a:p>
        </p:txBody>
      </p:sp>
      <p:sp>
        <p:nvSpPr>
          <p:cNvPr id="314371" name="Rectangle 2">
            <a:extLst>
              <a:ext uri="{FF2B5EF4-FFF2-40B4-BE49-F238E27FC236}">
                <a16:creationId xmlns:a16="http://schemas.microsoft.com/office/drawing/2014/main" id="{484A12B0-B22D-CCE7-45A7-67809E2EFC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132A69E6-FC45-B85E-0F5F-594AA925FA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Beispiele</a:t>
            </a:r>
          </a:p>
          <a:p>
            <a:pPr eaLnBrk="1" hangingPunct="1">
              <a:spcBef>
                <a:spcPct val="0"/>
              </a:spcBef>
            </a:pPr>
            <a:r>
              <a:rPr lang="de-DE" altLang="it-CH"/>
              <a:t>Ein Armer hat kein Geld. Auch wenn er es sich sehr wünscht, kann er sich kein Auto kaufen.</a:t>
            </a:r>
          </a:p>
          <a:p>
            <a:pPr eaLnBrk="1" hangingPunct="1">
              <a:spcBef>
                <a:spcPct val="0"/>
              </a:spcBef>
            </a:pPr>
            <a:r>
              <a:rPr lang="de-DE" altLang="it-CH"/>
              <a:t>Ein Mann, der ganz oben auf dem Berg wohnt, wo es noch keine Strassen gibt, kann das Auto nicht brauchen. Obwohl er es sich wünscht und es benötigt, kauft er deshalb das Auto nicht.</a:t>
            </a:r>
          </a:p>
          <a:p>
            <a:pPr eaLnBrk="1" hangingPunct="1">
              <a:spcBef>
                <a:spcPct val="0"/>
              </a:spcBef>
            </a:pPr>
            <a:r>
              <a:rPr lang="de-DE" altLang="it-CH"/>
              <a:t>Ein reicher Mann, der prinzipiell das Pferd bevorzugt, benützt nur das Pferd oder die öffentliche Verkehrsmittel. Obwohl er das Auto kaufen könnte und den entsprechenden Platz dafür hätte, kauft er das Auto aus Überzeugung nicht.</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156F31C6-FAF5-7241-DDB7-01EB4E1CB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54737F-D6DE-4955-BD79-F31DC1246229}" type="slidenum">
              <a:rPr lang="it-IT" altLang="en-US" smtClean="0">
                <a:solidFill>
                  <a:srgbClr val="000000"/>
                </a:solidFill>
                <a:latin typeface="Arial" panose="020B0604020202020204" pitchFamily="34" charset="0"/>
              </a:rPr>
              <a:pPr>
                <a:spcBef>
                  <a:spcPct val="0"/>
                </a:spcBef>
              </a:pPr>
              <a:t>224</a:t>
            </a:fld>
            <a:endParaRPr lang="it-IT" altLang="en-US">
              <a:solidFill>
                <a:srgbClr val="000000"/>
              </a:solidFill>
              <a:latin typeface="Arial" panose="020B0604020202020204" pitchFamily="34" charset="0"/>
            </a:endParaRPr>
          </a:p>
        </p:txBody>
      </p:sp>
      <p:sp>
        <p:nvSpPr>
          <p:cNvPr id="723971" name="Rectangle 2">
            <a:extLst>
              <a:ext uri="{FF2B5EF4-FFF2-40B4-BE49-F238E27FC236}">
                <a16:creationId xmlns:a16="http://schemas.microsoft.com/office/drawing/2014/main" id="{253EFF4B-BA43-80C6-895C-9DDFFA4B4B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3972" name="Rectangle 3">
            <a:extLst>
              <a:ext uri="{FF2B5EF4-FFF2-40B4-BE49-F238E27FC236}">
                <a16:creationId xmlns:a16="http://schemas.microsoft.com/office/drawing/2014/main" id="{7379D04D-96A6-11C4-9527-8A858A3F2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Es entsteht eine immer grössere Rüstungsindustrie.</a:t>
            </a:r>
          </a:p>
          <a:p>
            <a:pPr eaLnBrk="1" hangingPunct="1">
              <a:spcBef>
                <a:spcPct val="0"/>
              </a:spcBef>
            </a:pPr>
            <a:endParaRPr lang="fr-CH" altLang="it-CH"/>
          </a:p>
          <a:p>
            <a:pPr eaLnBrk="1" hangingPunct="1">
              <a:spcBef>
                <a:spcPct val="0"/>
              </a:spcBef>
            </a:pPr>
            <a:r>
              <a:rPr lang="it-IT" altLang="it-CH"/>
              <a:t>https://de.wikipedia.org/wiki/R%C3%BCstungsindustrie</a:t>
            </a:r>
          </a:p>
          <a:p>
            <a:pPr eaLnBrk="1" hangingPunct="1">
              <a:spcBef>
                <a:spcPct val="0"/>
              </a:spcBef>
            </a:pPr>
            <a:r>
              <a:rPr lang="it-IT" altLang="it-CH"/>
              <a:t>http://it.wikipedia.org/wiki/Industria_della_difesa</a:t>
            </a:r>
          </a:p>
          <a:p>
            <a:pPr eaLnBrk="1" hangingPunct="1">
              <a:spcBef>
                <a:spcPct val="0"/>
              </a:spcBef>
            </a:pPr>
            <a:r>
              <a:rPr lang="it-IT" altLang="it-CH"/>
              <a:t>http://en.wikipedia.org/wiki/Military_industry</a:t>
            </a:r>
          </a:p>
          <a:p>
            <a:pPr eaLnBrk="1" hangingPunct="1">
              <a:spcBef>
                <a:spcPct val="0"/>
              </a:spcBef>
            </a:pPr>
            <a:endParaRPr lang="it-IT" altLang="it-CH"/>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3E2BA7BB-F38B-3F90-0524-20A1BBF6F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0D9830-0990-4BE2-AA95-D0DDD2025862}" type="slidenum">
              <a:rPr lang="it-IT" altLang="en-US" smtClean="0">
                <a:solidFill>
                  <a:srgbClr val="000000"/>
                </a:solidFill>
                <a:latin typeface="Arial" panose="020B0604020202020204" pitchFamily="34" charset="0"/>
              </a:rPr>
              <a:pPr>
                <a:spcBef>
                  <a:spcPct val="0"/>
                </a:spcBef>
              </a:pPr>
              <a:t>225</a:t>
            </a:fld>
            <a:endParaRPr lang="it-IT" altLang="en-US">
              <a:solidFill>
                <a:srgbClr val="000000"/>
              </a:solidFill>
              <a:latin typeface="Arial" panose="020B0604020202020204" pitchFamily="34" charset="0"/>
            </a:endParaRPr>
          </a:p>
        </p:txBody>
      </p:sp>
      <p:sp>
        <p:nvSpPr>
          <p:cNvPr id="726019" name="Rectangle 2">
            <a:extLst>
              <a:ext uri="{FF2B5EF4-FFF2-40B4-BE49-F238E27FC236}">
                <a16:creationId xmlns:a16="http://schemas.microsoft.com/office/drawing/2014/main" id="{61027B02-9C94-7DBB-1FD2-528876140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6020" name="Rectangle 3">
            <a:extLst>
              <a:ext uri="{FF2B5EF4-FFF2-40B4-BE49-F238E27FC236}">
                <a16:creationId xmlns:a16="http://schemas.microsoft.com/office/drawing/2014/main" id="{240E56CC-A7CF-4919-96B0-BA37E4C0FE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Rüstungsindustrie stellt immer grössere Kriegsmaschinen her. </a:t>
            </a:r>
          </a:p>
          <a:p>
            <a:pPr eaLnBrk="1" hangingPunct="1">
              <a:spcBef>
                <a:spcPct val="0"/>
              </a:spcBef>
            </a:pPr>
            <a:endParaRPr lang="fr-CH" altLang="it-CH"/>
          </a:p>
          <a:p>
            <a:pPr eaLnBrk="1" hangingPunct="1">
              <a:spcBef>
                <a:spcPct val="0"/>
              </a:spcBef>
            </a:pPr>
            <a:r>
              <a:rPr lang="it-IT" altLang="it-CH"/>
              <a:t>http://de.wikipedia.org/wiki/R%C3%BCstungsindustrie</a:t>
            </a:r>
          </a:p>
          <a:p>
            <a:pPr eaLnBrk="1" hangingPunct="1">
              <a:spcBef>
                <a:spcPct val="0"/>
              </a:spcBef>
            </a:pPr>
            <a:r>
              <a:rPr lang="it-IT" altLang="it-CH"/>
              <a:t>https://de.wikipedia.org/wiki/Kanone</a:t>
            </a:r>
          </a:p>
          <a:p>
            <a:pPr eaLnBrk="1" hangingPunct="1">
              <a:spcBef>
                <a:spcPct val="0"/>
              </a:spcBef>
            </a:pPr>
            <a:r>
              <a:rPr lang="it-IT" altLang="it-CH"/>
              <a:t>http://en.wikipedia.org/wiki/Cannon</a:t>
            </a:r>
          </a:p>
          <a:p>
            <a:pPr eaLnBrk="1" hangingPunct="1">
              <a:spcBef>
                <a:spcPct val="0"/>
              </a:spcBef>
            </a:pPr>
            <a:r>
              <a:rPr lang="it-IT" altLang="it-CH"/>
              <a:t>http://en.wikipedia.org/wiki/Oerlikon_cannon</a:t>
            </a:r>
          </a:p>
          <a:p>
            <a:pPr eaLnBrk="1" hangingPunct="1">
              <a:spcBef>
                <a:spcPct val="0"/>
              </a:spcBef>
            </a:pPr>
            <a:endParaRPr lang="it-IT" altLang="it-CH"/>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a:extLst>
              <a:ext uri="{FF2B5EF4-FFF2-40B4-BE49-F238E27FC236}">
                <a16:creationId xmlns:a16="http://schemas.microsoft.com/office/drawing/2014/main" id="{19DF05D3-1EE0-144F-C423-BD489ADE00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6B055-E6E3-45CB-AD2E-0BA76E7BE08C}" type="slidenum">
              <a:rPr lang="it-IT" altLang="en-US" smtClean="0">
                <a:solidFill>
                  <a:srgbClr val="000000"/>
                </a:solidFill>
                <a:latin typeface="Arial" panose="020B0604020202020204" pitchFamily="34" charset="0"/>
              </a:rPr>
              <a:pPr>
                <a:spcBef>
                  <a:spcPct val="0"/>
                </a:spcBef>
              </a:pPr>
              <a:t>226</a:t>
            </a:fld>
            <a:endParaRPr lang="it-IT" altLang="en-US">
              <a:solidFill>
                <a:srgbClr val="000000"/>
              </a:solidFill>
              <a:latin typeface="Arial" panose="020B0604020202020204" pitchFamily="34" charset="0"/>
            </a:endParaRPr>
          </a:p>
        </p:txBody>
      </p:sp>
      <p:sp>
        <p:nvSpPr>
          <p:cNvPr id="728067" name="Rectangle 2">
            <a:extLst>
              <a:ext uri="{FF2B5EF4-FFF2-40B4-BE49-F238E27FC236}">
                <a16:creationId xmlns:a16="http://schemas.microsoft.com/office/drawing/2014/main" id="{E47B30E8-90B7-F597-18B4-95B7DEDEB3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8068" name="Rectangle 3">
            <a:extLst>
              <a:ext uri="{FF2B5EF4-FFF2-40B4-BE49-F238E27FC236}">
                <a16:creationId xmlns:a16="http://schemas.microsoft.com/office/drawing/2014/main" id="{EBCEA46F-999A-AF07-C1A0-91B5255AE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Militärindustrie stellt mörderische Kanonen her, die der Menschheit nur schaden</a:t>
            </a:r>
          </a:p>
          <a:p>
            <a:pPr eaLnBrk="1" hangingPunct="1">
              <a:spcBef>
                <a:spcPct val="0"/>
              </a:spcBef>
            </a:pPr>
            <a:endParaRPr lang="fr-CH" altLang="it-CH"/>
          </a:p>
          <a:p>
            <a:pPr eaLnBrk="1" hangingPunct="1">
              <a:spcBef>
                <a:spcPct val="0"/>
              </a:spcBef>
            </a:pPr>
            <a:r>
              <a:rPr lang="en-US" altLang="it-CH"/>
              <a:t>M-198 155mm Howitzer cannon of US army</a:t>
            </a:r>
          </a:p>
          <a:p>
            <a:pPr eaLnBrk="1" hangingPunct="1">
              <a:spcBef>
                <a:spcPct val="0"/>
              </a:spcBef>
            </a:pPr>
            <a:r>
              <a:rPr lang="fr-CH" altLang="it-CH"/>
              <a:t> </a:t>
            </a:r>
            <a:endParaRPr lang="it-IT" altLang="it-CH"/>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7">
            <a:extLst>
              <a:ext uri="{FF2B5EF4-FFF2-40B4-BE49-F238E27FC236}">
                <a16:creationId xmlns:a16="http://schemas.microsoft.com/office/drawing/2014/main" id="{F542666A-7B67-5A63-40A4-2CF1304A46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C6EA04-39EC-4C28-ACD4-2D0D23247F35}" type="slidenum">
              <a:rPr lang="it-IT" altLang="en-US" smtClean="0">
                <a:solidFill>
                  <a:srgbClr val="000000"/>
                </a:solidFill>
                <a:latin typeface="Arial" panose="020B0604020202020204" pitchFamily="34" charset="0"/>
              </a:rPr>
              <a:pPr>
                <a:spcBef>
                  <a:spcPct val="0"/>
                </a:spcBef>
              </a:pPr>
              <a:t>227</a:t>
            </a:fld>
            <a:endParaRPr lang="it-IT" altLang="en-US">
              <a:solidFill>
                <a:srgbClr val="000000"/>
              </a:solidFill>
              <a:latin typeface="Arial" panose="020B0604020202020204" pitchFamily="34" charset="0"/>
            </a:endParaRPr>
          </a:p>
        </p:txBody>
      </p:sp>
      <p:sp>
        <p:nvSpPr>
          <p:cNvPr id="730115" name="Rectangle 2">
            <a:extLst>
              <a:ext uri="{FF2B5EF4-FFF2-40B4-BE49-F238E27FC236}">
                <a16:creationId xmlns:a16="http://schemas.microsoft.com/office/drawing/2014/main" id="{40B91A3E-1DEB-4191-1BE6-0CD89A735A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0116" name="Rectangle 3">
            <a:extLst>
              <a:ext uri="{FF2B5EF4-FFF2-40B4-BE49-F238E27FC236}">
                <a16:creationId xmlns:a16="http://schemas.microsoft.com/office/drawing/2014/main" id="{02DAECF1-E01B-DB0A-ADD4-AC44C0B91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Ein Teil des Landes arbeitet um Waffen herzustellen.  </a:t>
            </a:r>
          </a:p>
          <a:p>
            <a:pPr eaLnBrk="1" hangingPunct="1">
              <a:spcBef>
                <a:spcPct val="0"/>
              </a:spcBef>
            </a:pPr>
            <a:endParaRPr lang="fr-CH" altLang="it-CH"/>
          </a:p>
          <a:p>
            <a:pPr eaLnBrk="1" hangingPunct="1">
              <a:spcBef>
                <a:spcPct val="0"/>
              </a:spcBef>
            </a:pPr>
            <a:r>
              <a:rPr lang="it-IT" altLang="it-CH"/>
              <a:t>http://de.wikipedia.org/wiki/R%C3%BCstungsindustrie</a:t>
            </a:r>
          </a:p>
          <a:p>
            <a:pPr eaLnBrk="1" hangingPunct="1">
              <a:spcBef>
                <a:spcPct val="0"/>
              </a:spcBef>
            </a:pPr>
            <a:r>
              <a:rPr lang="it-IT" altLang="it-CH"/>
              <a:t>http://en.wikipedia.org/wiki/B1_bomber</a:t>
            </a:r>
          </a:p>
          <a:p>
            <a:pPr eaLnBrk="1" hangingPunct="1">
              <a:spcBef>
                <a:spcPct val="0"/>
              </a:spcBef>
            </a:pPr>
            <a:r>
              <a:rPr lang="it-IT" altLang="it-CH"/>
              <a:t>http://en.wikipedia.org/wiki/Northrop_Grumman_B-2_Spirit#mediaviewer/File:B-2_Spirit_original.jpg</a:t>
            </a:r>
          </a:p>
          <a:p>
            <a:pPr eaLnBrk="1" hangingPunct="1">
              <a:spcBef>
                <a:spcPct val="0"/>
              </a:spcBef>
            </a:pPr>
            <a:endParaRPr lang="it-IT" altLang="it-CH"/>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egnaposto immagine diapositiva 1">
            <a:extLst>
              <a:ext uri="{FF2B5EF4-FFF2-40B4-BE49-F238E27FC236}">
                <a16:creationId xmlns:a16="http://schemas.microsoft.com/office/drawing/2014/main" id="{6B921137-170C-8BF6-AF99-9657C1B94A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2163" name="Segnaposto note 2">
            <a:extLst>
              <a:ext uri="{FF2B5EF4-FFF2-40B4-BE49-F238E27FC236}">
                <a16:creationId xmlns:a16="http://schemas.microsoft.com/office/drawing/2014/main" id="{81BD3C21-A56E-CEAA-55F7-964EA7411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http://en.wikipedia.org/wiki/FA-18_Hornet</a:t>
            </a:r>
          </a:p>
          <a:p>
            <a:endParaRPr lang="it-CH" altLang="it-CH"/>
          </a:p>
        </p:txBody>
      </p:sp>
      <p:sp>
        <p:nvSpPr>
          <p:cNvPr id="732164" name="Segnaposto numero diapositiva 3">
            <a:extLst>
              <a:ext uri="{FF2B5EF4-FFF2-40B4-BE49-F238E27FC236}">
                <a16:creationId xmlns:a16="http://schemas.microsoft.com/office/drawing/2014/main" id="{38F223AE-9161-33DE-4BD1-1045ECDBFA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436326-9A0B-440B-802D-7F130772BF2B}" type="slidenum">
              <a:rPr lang="it-CH" altLang="en-US" smtClean="0"/>
              <a:pPr>
                <a:spcBef>
                  <a:spcPct val="0"/>
                </a:spcBef>
              </a:pPr>
              <a:t>228</a:t>
            </a:fld>
            <a:endParaRPr lang="it-CH" alt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330F2643-6032-981F-02CD-108DFCC169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A02B32-9A45-4717-A5E6-84D72C70B2AF}" type="slidenum">
              <a:rPr lang="it-IT" altLang="en-US" smtClean="0">
                <a:solidFill>
                  <a:srgbClr val="000000"/>
                </a:solidFill>
                <a:latin typeface="Arial" panose="020B0604020202020204" pitchFamily="34" charset="0"/>
              </a:rPr>
              <a:pPr>
                <a:spcBef>
                  <a:spcPct val="0"/>
                </a:spcBef>
              </a:pPr>
              <a:t>229</a:t>
            </a:fld>
            <a:endParaRPr lang="it-IT" altLang="en-US">
              <a:solidFill>
                <a:srgbClr val="000000"/>
              </a:solidFill>
              <a:latin typeface="Arial" panose="020B0604020202020204" pitchFamily="34" charset="0"/>
            </a:endParaRPr>
          </a:p>
        </p:txBody>
      </p:sp>
      <p:sp>
        <p:nvSpPr>
          <p:cNvPr id="734211" name="Rectangle 2">
            <a:extLst>
              <a:ext uri="{FF2B5EF4-FFF2-40B4-BE49-F238E27FC236}">
                <a16:creationId xmlns:a16="http://schemas.microsoft.com/office/drawing/2014/main" id="{19C3B855-28DD-C167-ED36-F7EE584B8E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4212" name="Rectangle 3">
            <a:extLst>
              <a:ext uri="{FF2B5EF4-FFF2-40B4-BE49-F238E27FC236}">
                <a16:creationId xmlns:a16="http://schemas.microsoft.com/office/drawing/2014/main" id="{6B1348B4-B82A-2405-75DE-34F341B673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Für die Verteidigung wird viel Geld ausgegeben.</a:t>
            </a:r>
          </a:p>
          <a:p>
            <a:pPr eaLnBrk="1" hangingPunct="1">
              <a:spcBef>
                <a:spcPct val="0"/>
              </a:spcBef>
            </a:pPr>
            <a:endParaRPr lang="fr-CH" altLang="it-CH"/>
          </a:p>
          <a:p>
            <a:pPr eaLnBrk="1" hangingPunct="1">
              <a:spcBef>
                <a:spcPct val="0"/>
              </a:spcBef>
            </a:pPr>
            <a:r>
              <a:rPr lang="it-CH" altLang="it-CH"/>
              <a:t>Das Kriegsschiff Bismark : 5 Jahren Arbeit – 3 Tagen um es zu versenken </a:t>
            </a:r>
          </a:p>
          <a:p>
            <a:pPr eaLnBrk="1" hangingPunct="1">
              <a:spcBef>
                <a:spcPct val="0"/>
              </a:spcBef>
            </a:pPr>
            <a:r>
              <a:rPr lang="it-CH" altLang="it-CH"/>
              <a:t>http://en.wikipedia.org/wiki/German_battleship_Bismarck</a:t>
            </a:r>
          </a:p>
          <a:p>
            <a:pPr eaLnBrk="1" hangingPunct="1">
              <a:spcBef>
                <a:spcPct val="0"/>
              </a:spcBef>
            </a:pPr>
            <a:r>
              <a:rPr lang="it-CH" altLang="it-CH"/>
              <a:t>http://en.wikipedia.org/wiki/Last_battle_of_the_battleship_Bismarck#mediaviewer/File:HMSRenown1_crop_WEFretwellCollection.jpg</a:t>
            </a:r>
          </a:p>
          <a:p>
            <a:pPr eaLnBrk="1" hangingPunct="1">
              <a:spcBef>
                <a:spcPct val="0"/>
              </a:spcBef>
            </a:pPr>
            <a:r>
              <a:rPr lang="it-CH" altLang="it-CH"/>
              <a:t>http://en.wikipedia.org/wiki/Stealth_ship</a:t>
            </a:r>
          </a:p>
          <a:p>
            <a:pPr eaLnBrk="1" hangingPunct="1">
              <a:spcBef>
                <a:spcPct val="0"/>
              </a:spcBef>
            </a:pPr>
            <a:endParaRPr lang="it-IT" altLang="it-CH"/>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B57E17B5-0706-1258-F2A6-BBF57DED4C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0C3C2-ADBE-46B1-8BE1-55C1628F9910}" type="slidenum">
              <a:rPr lang="it-IT" altLang="en-US" smtClean="0">
                <a:solidFill>
                  <a:srgbClr val="000000"/>
                </a:solidFill>
                <a:latin typeface="Arial" panose="020B0604020202020204" pitchFamily="34" charset="0"/>
              </a:rPr>
              <a:pPr>
                <a:spcBef>
                  <a:spcPct val="0"/>
                </a:spcBef>
              </a:pPr>
              <a:t>230</a:t>
            </a:fld>
            <a:endParaRPr lang="it-IT" altLang="en-US">
              <a:solidFill>
                <a:srgbClr val="000000"/>
              </a:solidFill>
              <a:latin typeface="Arial" panose="020B0604020202020204" pitchFamily="34" charset="0"/>
            </a:endParaRPr>
          </a:p>
        </p:txBody>
      </p:sp>
      <p:sp>
        <p:nvSpPr>
          <p:cNvPr id="736259" name="Rectangle 2">
            <a:extLst>
              <a:ext uri="{FF2B5EF4-FFF2-40B4-BE49-F238E27FC236}">
                <a16:creationId xmlns:a16="http://schemas.microsoft.com/office/drawing/2014/main" id="{EB21FCFD-CF5E-6F1C-CF22-576C610C16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6260" name="Rectangle 3">
            <a:extLst>
              <a:ext uri="{FF2B5EF4-FFF2-40B4-BE49-F238E27FC236}">
                <a16:creationId xmlns:a16="http://schemas.microsoft.com/office/drawing/2014/main" id="{C3857C0F-FCA7-BAF3-71DE-4FC79DF0D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Flugzeugträger sind der Kern des modernen Systems der USA, um die Welt militärisch zu beherrschen. </a:t>
            </a:r>
          </a:p>
          <a:p>
            <a:pPr eaLnBrk="1" hangingPunct="1">
              <a:spcBef>
                <a:spcPct val="0"/>
              </a:spcBef>
            </a:pPr>
            <a:endParaRPr lang="fr-CH" altLang="it-CH"/>
          </a:p>
          <a:p>
            <a:pPr eaLnBrk="1" hangingPunct="1">
              <a:spcBef>
                <a:spcPct val="0"/>
              </a:spcBef>
            </a:pPr>
            <a:r>
              <a:rPr lang="fr-CH" altLang="it-CH"/>
              <a:t>https://de.wikipedia.org/wiki/Flugzeugtr%C3%A4ger </a:t>
            </a:r>
          </a:p>
          <a:p>
            <a:pPr eaLnBrk="1" hangingPunct="1">
              <a:spcBef>
                <a:spcPct val="0"/>
              </a:spcBef>
            </a:pPr>
            <a:r>
              <a:rPr lang="fr-CH" altLang="it-CH"/>
              <a:t>http://en.wikipedia.org/wiki/Aircraft_carrier</a:t>
            </a:r>
          </a:p>
          <a:p>
            <a:pPr eaLnBrk="1" hangingPunct="1">
              <a:spcBef>
                <a:spcPct val="0"/>
              </a:spcBef>
            </a:pPr>
            <a:r>
              <a:rPr lang="fr-CH" altLang="it-CH"/>
              <a:t>http://en.wikipedia.org/wiki/List_of_aircraft_carriers</a:t>
            </a:r>
          </a:p>
          <a:p>
            <a:pPr eaLnBrk="1" hangingPunct="1">
              <a:spcBef>
                <a:spcPct val="0"/>
              </a:spcBef>
            </a:pPr>
            <a:endParaRPr lang="it-IT" altLang="it-CH"/>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21319AFA-20A3-EC57-D2E8-64D581BFCD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DEF57C-2A6E-4D84-929F-F9F833B08552}" type="slidenum">
              <a:rPr lang="it-IT" altLang="en-US" smtClean="0">
                <a:solidFill>
                  <a:srgbClr val="000000"/>
                </a:solidFill>
                <a:latin typeface="Arial" panose="020B0604020202020204" pitchFamily="34" charset="0"/>
              </a:rPr>
              <a:pPr>
                <a:spcBef>
                  <a:spcPct val="0"/>
                </a:spcBef>
              </a:pPr>
              <a:t>231</a:t>
            </a:fld>
            <a:endParaRPr lang="it-IT" altLang="en-US">
              <a:solidFill>
                <a:srgbClr val="000000"/>
              </a:solidFill>
              <a:latin typeface="Arial" panose="020B0604020202020204" pitchFamily="34" charset="0"/>
            </a:endParaRPr>
          </a:p>
        </p:txBody>
      </p:sp>
      <p:sp>
        <p:nvSpPr>
          <p:cNvPr id="738307" name="Rectangle 2">
            <a:extLst>
              <a:ext uri="{FF2B5EF4-FFF2-40B4-BE49-F238E27FC236}">
                <a16:creationId xmlns:a16="http://schemas.microsoft.com/office/drawing/2014/main" id="{58BB7323-7A71-9A04-9787-25841E5C09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8308" name="Rectangle 3">
            <a:extLst>
              <a:ext uri="{FF2B5EF4-FFF2-40B4-BE49-F238E27FC236}">
                <a16:creationId xmlns:a16="http://schemas.microsoft.com/office/drawing/2014/main" id="{879E96F3-C891-02C6-36CF-FEBD84EE25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Waffen sind immer raffinierter</a:t>
            </a:r>
          </a:p>
          <a:p>
            <a:pPr eaLnBrk="1" hangingPunct="1">
              <a:spcBef>
                <a:spcPct val="0"/>
              </a:spcBef>
            </a:pPr>
            <a:r>
              <a:rPr lang="de-DE" altLang="it-CH"/>
              <a:t>Vermerken sie das „Gelände-Transportmittel“ im Zentrum.</a:t>
            </a:r>
          </a:p>
          <a:p>
            <a:pPr eaLnBrk="1" hangingPunct="1">
              <a:spcBef>
                <a:spcPct val="0"/>
              </a:spcBef>
            </a:pPr>
            <a:endParaRPr lang="de-DE" altLang="it-CH"/>
          </a:p>
          <a:p>
            <a:pPr eaLnBrk="1" hangingPunct="1">
              <a:spcBef>
                <a:spcPct val="0"/>
              </a:spcBef>
            </a:pPr>
            <a:r>
              <a:rPr lang="it-IT" altLang="it-CH">
                <a:solidFill>
                  <a:srgbClr val="000000"/>
                </a:solidFill>
              </a:rPr>
              <a:t>http://en.wikipedia.org/wiki/Typhoon_submarine</a:t>
            </a:r>
          </a:p>
          <a:p>
            <a:pPr eaLnBrk="1" hangingPunct="1">
              <a:spcBef>
                <a:spcPct val="0"/>
              </a:spcBef>
            </a:pPr>
            <a:r>
              <a:rPr lang="it-IT" altLang="it-CH">
                <a:solidFill>
                  <a:srgbClr val="000000"/>
                </a:solidFill>
              </a:rPr>
              <a:t>http://en.wikipedia.org/wiki/Missile</a:t>
            </a:r>
          </a:p>
          <a:p>
            <a:pPr eaLnBrk="1" hangingPunct="1">
              <a:spcBef>
                <a:spcPct val="0"/>
              </a:spcBef>
            </a:pPr>
            <a:endParaRPr lang="it-IT" altLang="it-CH"/>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Segnaposto immagine diapositiva 1">
            <a:extLst>
              <a:ext uri="{FF2B5EF4-FFF2-40B4-BE49-F238E27FC236}">
                <a16:creationId xmlns:a16="http://schemas.microsoft.com/office/drawing/2014/main" id="{15E2F762-A213-9EFB-C704-2EF345D2EB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0355" name="Segnaposto note 2">
            <a:extLst>
              <a:ext uri="{FF2B5EF4-FFF2-40B4-BE49-F238E27FC236}">
                <a16:creationId xmlns:a16="http://schemas.microsoft.com/office/drawing/2014/main" id="{43511887-A976-8388-B493-7FD37E51EC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https://de.wikipedia.org/wiki/U-Boot</a:t>
            </a:r>
          </a:p>
          <a:p>
            <a:r>
              <a:rPr lang="it-CH" altLang="it-CH"/>
              <a:t>http://en.wikipedia.org/wiki/Submarine</a:t>
            </a:r>
          </a:p>
          <a:p>
            <a:r>
              <a:rPr lang="it-CH" altLang="it-CH"/>
              <a:t>https://fr.wikipedia.org/wiki/Sous-marin</a:t>
            </a:r>
          </a:p>
        </p:txBody>
      </p:sp>
      <p:sp>
        <p:nvSpPr>
          <p:cNvPr id="740356" name="Segnaposto numero diapositiva 3">
            <a:extLst>
              <a:ext uri="{FF2B5EF4-FFF2-40B4-BE49-F238E27FC236}">
                <a16:creationId xmlns:a16="http://schemas.microsoft.com/office/drawing/2014/main" id="{911E10CF-B274-972E-2ACE-BDA8861AE6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64B8D9-9643-47BD-9F86-EBB867AA93D5}" type="slidenum">
              <a:rPr lang="it-CH" altLang="en-US" smtClean="0"/>
              <a:pPr>
                <a:spcBef>
                  <a:spcPct val="0"/>
                </a:spcBef>
              </a:pPr>
              <a:t>232</a:t>
            </a:fld>
            <a:endParaRPr lang="it-CH" alt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egnaposto immagine diapositiva 1">
            <a:extLst>
              <a:ext uri="{FF2B5EF4-FFF2-40B4-BE49-F238E27FC236}">
                <a16:creationId xmlns:a16="http://schemas.microsoft.com/office/drawing/2014/main" id="{FB3FBD86-646F-4A3F-1864-F38ADEF93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2403" name="Segnaposto note 2">
            <a:extLst>
              <a:ext uri="{FF2B5EF4-FFF2-40B4-BE49-F238E27FC236}">
                <a16:creationId xmlns:a16="http://schemas.microsoft.com/office/drawing/2014/main" id="{175254BB-8E21-5F06-DF67-D3831687AA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https://de.wikipedia.org/wiki/Panzer</a:t>
            </a:r>
          </a:p>
          <a:p>
            <a:pPr eaLnBrk="1" hangingPunct="1">
              <a:spcBef>
                <a:spcPct val="0"/>
              </a:spcBef>
            </a:pPr>
            <a:r>
              <a:rPr lang="it-CH" altLang="it-CH"/>
              <a:t>http://en.wikipedia.org/wiki/Tanks</a:t>
            </a:r>
          </a:p>
        </p:txBody>
      </p:sp>
      <p:sp>
        <p:nvSpPr>
          <p:cNvPr id="742404" name="Segnaposto numero diapositiva 3">
            <a:extLst>
              <a:ext uri="{FF2B5EF4-FFF2-40B4-BE49-F238E27FC236}">
                <a16:creationId xmlns:a16="http://schemas.microsoft.com/office/drawing/2014/main" id="{BAA77B6E-A362-2A39-7867-5235B27B7E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8A54F6-CC90-4C75-91F5-26B9EF80D7DC}" type="slidenum">
              <a:rPr lang="it-IT" altLang="en-US" smtClean="0">
                <a:solidFill>
                  <a:srgbClr val="000000"/>
                </a:solidFill>
                <a:latin typeface="Arial" panose="020B0604020202020204" pitchFamily="34" charset="0"/>
              </a:rPr>
              <a:pPr>
                <a:spcBef>
                  <a:spcPct val="0"/>
                </a:spcBef>
              </a:pPr>
              <a:t>233</a:t>
            </a:fld>
            <a:endParaRPr lang="it-IT" altLang="en-US">
              <a:solidFill>
                <a:srgbClr val="000000"/>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egnaposto immagine diapositiva 1">
            <a:extLst>
              <a:ext uri="{FF2B5EF4-FFF2-40B4-BE49-F238E27FC236}">
                <a16:creationId xmlns:a16="http://schemas.microsoft.com/office/drawing/2014/main" id="{800C150F-0EEF-E737-182B-01CB2297C6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Segnaposto note 2">
            <a:extLst>
              <a:ext uri="{FF2B5EF4-FFF2-40B4-BE49-F238E27FC236}">
                <a16:creationId xmlns:a16="http://schemas.microsoft.com/office/drawing/2014/main" id="{7F522E12-BE05-BDE9-0CE1-C47A21DD6A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Am Ende all diejenigen, die das Geld hatten um ein Auto zu kaufen, di ein Auto kaufen wollten und ein Auto nötig hatten, haben jetzt ein Auto und sogar zwei oder drei. Jetzt ist der Markt gesättigt und niemand kauft noch Autos.</a:t>
            </a:r>
          </a:p>
        </p:txBody>
      </p:sp>
      <p:sp>
        <p:nvSpPr>
          <p:cNvPr id="316420" name="Segnaposto numero diapositiva 3">
            <a:extLst>
              <a:ext uri="{FF2B5EF4-FFF2-40B4-BE49-F238E27FC236}">
                <a16:creationId xmlns:a16="http://schemas.microsoft.com/office/drawing/2014/main" id="{B8EA0257-0A89-5599-2B5C-B7352457A6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8188" indent="-284163">
              <a:spcBef>
                <a:spcPct val="30000"/>
              </a:spcBef>
              <a:defRPr sz="1200">
                <a:solidFill>
                  <a:schemeClr val="tx1"/>
                </a:solidFill>
                <a:latin typeface="Calibri" panose="020F0502020204030204" pitchFamily="34" charset="0"/>
              </a:defRPr>
            </a:lvl2pPr>
            <a:lvl3pPr marL="1136650" indent="-227013">
              <a:spcBef>
                <a:spcPct val="30000"/>
              </a:spcBef>
              <a:defRPr sz="1200">
                <a:solidFill>
                  <a:schemeClr val="tx1"/>
                </a:solidFill>
                <a:latin typeface="Calibri" panose="020F0502020204030204" pitchFamily="34" charset="0"/>
              </a:defRPr>
            </a:lvl3pPr>
            <a:lvl4pPr marL="1592263" indent="-227013">
              <a:spcBef>
                <a:spcPct val="30000"/>
              </a:spcBef>
              <a:defRPr sz="1200">
                <a:solidFill>
                  <a:schemeClr val="tx1"/>
                </a:solidFill>
                <a:latin typeface="Calibri" panose="020F0502020204030204" pitchFamily="34" charset="0"/>
              </a:defRPr>
            </a:lvl4pPr>
            <a:lvl5pPr marL="2046288" indent="-227013">
              <a:spcBef>
                <a:spcPct val="30000"/>
              </a:spcBef>
              <a:defRPr sz="1200">
                <a:solidFill>
                  <a:schemeClr val="tx1"/>
                </a:solidFill>
                <a:latin typeface="Calibri" panose="020F0502020204030204" pitchFamily="34" charset="0"/>
              </a:defRPr>
            </a:lvl5pPr>
            <a:lvl6pPr marL="2503488" indent="-227013" eaLnBrk="0" fontAlgn="base" hangingPunct="0">
              <a:spcBef>
                <a:spcPct val="30000"/>
              </a:spcBef>
              <a:spcAft>
                <a:spcPct val="0"/>
              </a:spcAft>
              <a:defRPr sz="1200">
                <a:solidFill>
                  <a:schemeClr val="tx1"/>
                </a:solidFill>
                <a:latin typeface="Calibri" panose="020F0502020204030204" pitchFamily="34" charset="0"/>
              </a:defRPr>
            </a:lvl6pPr>
            <a:lvl7pPr marL="2960688" indent="-227013" eaLnBrk="0" fontAlgn="base" hangingPunct="0">
              <a:spcBef>
                <a:spcPct val="30000"/>
              </a:spcBef>
              <a:spcAft>
                <a:spcPct val="0"/>
              </a:spcAft>
              <a:defRPr sz="1200">
                <a:solidFill>
                  <a:schemeClr val="tx1"/>
                </a:solidFill>
                <a:latin typeface="Calibri" panose="020F0502020204030204" pitchFamily="34" charset="0"/>
              </a:defRPr>
            </a:lvl7pPr>
            <a:lvl8pPr marL="3417888" indent="-227013" eaLnBrk="0" fontAlgn="base" hangingPunct="0">
              <a:spcBef>
                <a:spcPct val="30000"/>
              </a:spcBef>
              <a:spcAft>
                <a:spcPct val="0"/>
              </a:spcAft>
              <a:defRPr sz="1200">
                <a:solidFill>
                  <a:schemeClr val="tx1"/>
                </a:solidFill>
                <a:latin typeface="Calibri" panose="020F0502020204030204" pitchFamily="34" charset="0"/>
              </a:defRPr>
            </a:lvl8pPr>
            <a:lvl9pPr marL="387508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7507E-C73E-4C4D-8739-53B7B67AA120}" type="slidenum">
              <a:rPr lang="it-CH" altLang="en-US" sz="1300" smtClean="0"/>
              <a:pPr>
                <a:spcBef>
                  <a:spcPct val="0"/>
                </a:spcBef>
              </a:pPr>
              <a:t>23</a:t>
            </a:fld>
            <a:endParaRPr lang="it-CH" altLang="en-US" sz="130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egnaposto immagine diapositiva 1">
            <a:extLst>
              <a:ext uri="{FF2B5EF4-FFF2-40B4-BE49-F238E27FC236}">
                <a16:creationId xmlns:a16="http://schemas.microsoft.com/office/drawing/2014/main" id="{8DA15DBB-17AF-6B3F-5696-28B26C38A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Segnaposto note 2">
            <a:extLst>
              <a:ext uri="{FF2B5EF4-FFF2-40B4-BE49-F238E27FC236}">
                <a16:creationId xmlns:a16="http://schemas.microsoft.com/office/drawing/2014/main" id="{A898FA39-9A55-0322-1563-86D7E154F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a:p>
            <a:r>
              <a:rPr lang="de-DE" altLang="en-US"/>
              <a:t>Beachten Sie die surreale und kalte Todes- Atmosphäre, die an diesem Ort schwebt.</a:t>
            </a:r>
            <a:endParaRPr lang="en-US" altLang="en-US"/>
          </a:p>
        </p:txBody>
      </p:sp>
      <p:sp>
        <p:nvSpPr>
          <p:cNvPr id="744452" name="Segnaposto numero diapositiva 3">
            <a:extLst>
              <a:ext uri="{FF2B5EF4-FFF2-40B4-BE49-F238E27FC236}">
                <a16:creationId xmlns:a16="http://schemas.microsoft.com/office/drawing/2014/main" id="{F9F30377-8777-0581-3C10-208A28A9FE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364FB1-DB38-4F31-B231-BC87928EDEF8}" type="slidenum">
              <a:rPr lang="it-CH" altLang="en-US" smtClean="0">
                <a:latin typeface="Calibri" panose="020F0502020204030204" pitchFamily="34" charset="0"/>
              </a:rPr>
              <a:pPr/>
              <a:t>234</a:t>
            </a:fld>
            <a:endParaRPr lang="it-CH" altLang="en-US">
              <a:latin typeface="Calibri" panose="020F0502020204030204"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egnaposto immagine diapositiva 1">
            <a:extLst>
              <a:ext uri="{FF2B5EF4-FFF2-40B4-BE49-F238E27FC236}">
                <a16:creationId xmlns:a16="http://schemas.microsoft.com/office/drawing/2014/main" id="{47A1A48A-AF80-F9DA-E11B-07253C9D1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499" name="Segnaposto note 2">
            <a:extLst>
              <a:ext uri="{FF2B5EF4-FFF2-40B4-BE49-F238E27FC236}">
                <a16:creationId xmlns:a16="http://schemas.microsoft.com/office/drawing/2014/main" id="{A85E4AAC-E9B0-D8AA-DA88-56C15FC09F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http://www.suicidiologia.org/94/</a:t>
            </a:r>
          </a:p>
          <a:p>
            <a:r>
              <a:rPr lang="it-CH" altLang="it-CH"/>
              <a:t>http://www.lastampa.it/2007/11/16/esteri/us-army-pi-suicidi-che-caduti-in-iraq-RKlERKb0PbQGYQ7t4534MM/pagina.html</a:t>
            </a:r>
          </a:p>
          <a:p>
            <a:r>
              <a:rPr lang="it-CH" altLang="it-CH"/>
              <a:t>http://www.altreconomia.it/site/fr_contenuto_detail.php?intId=2214</a:t>
            </a:r>
          </a:p>
          <a:p>
            <a:r>
              <a:rPr lang="it-CH" altLang="it-CH"/>
              <a:t>http://www.sipri.org/googlemaps/2014_of_at_top_20_exp_map.html</a:t>
            </a:r>
          </a:p>
        </p:txBody>
      </p:sp>
      <p:sp>
        <p:nvSpPr>
          <p:cNvPr id="746500" name="Segnaposto numero diapositiva 3">
            <a:extLst>
              <a:ext uri="{FF2B5EF4-FFF2-40B4-BE49-F238E27FC236}">
                <a16:creationId xmlns:a16="http://schemas.microsoft.com/office/drawing/2014/main" id="{CF742163-048D-41FB-F493-5D5CB2236A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51C9F2-A4E9-4385-8CA7-6810AFB63287}" type="slidenum">
              <a:rPr lang="it-CH" altLang="en-US" smtClean="0">
                <a:solidFill>
                  <a:srgbClr val="000000"/>
                </a:solidFill>
              </a:rPr>
              <a:pPr>
                <a:spcBef>
                  <a:spcPct val="0"/>
                </a:spcBef>
              </a:pPr>
              <a:t>235</a:t>
            </a:fld>
            <a:endParaRPr lang="it-CH" altLang="en-US">
              <a:solidFill>
                <a:srgbClr val="000000"/>
              </a:solidFill>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egnaposto immagine diapositiva 1">
            <a:extLst>
              <a:ext uri="{FF2B5EF4-FFF2-40B4-BE49-F238E27FC236}">
                <a16:creationId xmlns:a16="http://schemas.microsoft.com/office/drawing/2014/main" id="{DD4A0B49-C16F-A25D-09B2-4B292DF586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8547" name="Segnaposto note 2">
            <a:extLst>
              <a:ext uri="{FF2B5EF4-FFF2-40B4-BE49-F238E27FC236}">
                <a16:creationId xmlns:a16="http://schemas.microsoft.com/office/drawing/2014/main" id="{670BB456-1BC1-2930-F7ED-3EFCCA7457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https://en.wikipedia.org/wiki/Welfare</a:t>
            </a:r>
          </a:p>
          <a:p>
            <a:endParaRPr lang="it-CH" altLang="it-CH"/>
          </a:p>
        </p:txBody>
      </p:sp>
      <p:sp>
        <p:nvSpPr>
          <p:cNvPr id="748548" name="Segnaposto numero diapositiva 3">
            <a:extLst>
              <a:ext uri="{FF2B5EF4-FFF2-40B4-BE49-F238E27FC236}">
                <a16:creationId xmlns:a16="http://schemas.microsoft.com/office/drawing/2014/main" id="{741B3212-119A-2483-9A6C-56931F1C73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4860D5-E993-4431-B62C-8974B2EC24FC}" type="slidenum">
              <a:rPr lang="it-CH" altLang="en-US" smtClean="0"/>
              <a:pPr>
                <a:spcBef>
                  <a:spcPct val="0"/>
                </a:spcBef>
              </a:pPr>
              <a:t>236</a:t>
            </a:fld>
            <a:endParaRPr lang="it-CH" alt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7">
            <a:extLst>
              <a:ext uri="{FF2B5EF4-FFF2-40B4-BE49-F238E27FC236}">
                <a16:creationId xmlns:a16="http://schemas.microsoft.com/office/drawing/2014/main" id="{FFADDF6F-DE57-F28D-EFB7-8A570FCCCB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67EB19-C00D-47F9-97E5-A9B718A60434}" type="slidenum">
              <a:rPr lang="it-IT" altLang="en-US" smtClean="0">
                <a:solidFill>
                  <a:srgbClr val="000000"/>
                </a:solidFill>
                <a:latin typeface="Arial" panose="020B0604020202020204" pitchFamily="34" charset="0"/>
              </a:rPr>
              <a:pPr>
                <a:spcBef>
                  <a:spcPct val="0"/>
                </a:spcBef>
              </a:pPr>
              <a:t>238</a:t>
            </a:fld>
            <a:endParaRPr lang="it-IT" altLang="en-US">
              <a:solidFill>
                <a:srgbClr val="000000"/>
              </a:solidFill>
              <a:latin typeface="Arial" panose="020B0604020202020204" pitchFamily="34" charset="0"/>
            </a:endParaRPr>
          </a:p>
        </p:txBody>
      </p:sp>
      <p:sp>
        <p:nvSpPr>
          <p:cNvPr id="751619" name="Rectangle 2">
            <a:extLst>
              <a:ext uri="{FF2B5EF4-FFF2-40B4-BE49-F238E27FC236}">
                <a16:creationId xmlns:a16="http://schemas.microsoft.com/office/drawing/2014/main" id="{790D87CD-2909-A71E-FB08-5AF1B5EBBB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1620" name="Rectangle 3">
            <a:extLst>
              <a:ext uri="{FF2B5EF4-FFF2-40B4-BE49-F238E27FC236}">
                <a16:creationId xmlns:a16="http://schemas.microsoft.com/office/drawing/2014/main" id="{0F988EEB-8768-7035-132D-847A2FCFCC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Viele Arbeitslose werden in die Armee aufgenommen.</a:t>
            </a:r>
            <a:endParaRPr lang="it-IT" altLang="it-CH"/>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7">
            <a:extLst>
              <a:ext uri="{FF2B5EF4-FFF2-40B4-BE49-F238E27FC236}">
                <a16:creationId xmlns:a16="http://schemas.microsoft.com/office/drawing/2014/main" id="{2D6BE5E5-56DC-117B-94D7-0A9F2EDA50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CBFFF0-FE0E-45E1-A1F4-2FE4AA5E6A6C}" type="slidenum">
              <a:rPr lang="it-IT" altLang="en-US" smtClean="0">
                <a:solidFill>
                  <a:srgbClr val="000000"/>
                </a:solidFill>
                <a:latin typeface="Arial" panose="020B0604020202020204" pitchFamily="34" charset="0"/>
              </a:rPr>
              <a:pPr>
                <a:spcBef>
                  <a:spcPct val="0"/>
                </a:spcBef>
              </a:pPr>
              <a:t>239</a:t>
            </a:fld>
            <a:endParaRPr lang="it-IT" altLang="en-US">
              <a:solidFill>
                <a:srgbClr val="000000"/>
              </a:solidFill>
              <a:latin typeface="Arial" panose="020B0604020202020204" pitchFamily="34" charset="0"/>
            </a:endParaRPr>
          </a:p>
        </p:txBody>
      </p:sp>
      <p:sp>
        <p:nvSpPr>
          <p:cNvPr id="753667" name="Rectangle 2">
            <a:extLst>
              <a:ext uri="{FF2B5EF4-FFF2-40B4-BE49-F238E27FC236}">
                <a16:creationId xmlns:a16="http://schemas.microsoft.com/office/drawing/2014/main" id="{DA5EBD8A-C15E-C9D9-1262-4207A3B927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3668" name="Rectangle 3">
            <a:extLst>
              <a:ext uri="{FF2B5EF4-FFF2-40B4-BE49-F238E27FC236}">
                <a16:creationId xmlns:a16="http://schemas.microsoft.com/office/drawing/2014/main" id="{EE85F7E5-CF66-EAA2-C94E-A76B6C10B7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Armee besteht aus vielen Soldaten. So gibt es weniger Arbeitslose.</a:t>
            </a:r>
          </a:p>
          <a:p>
            <a:pPr eaLnBrk="1" hangingPunct="1">
              <a:spcBef>
                <a:spcPct val="0"/>
              </a:spcBef>
            </a:pPr>
            <a:endParaRPr lang="fr-CH" altLang="it-CH"/>
          </a:p>
          <a:p>
            <a:pPr eaLnBrk="1" hangingPunct="1">
              <a:spcBef>
                <a:spcPct val="0"/>
              </a:spcBef>
            </a:pPr>
            <a:r>
              <a:rPr lang="it-IT" altLang="it-CH"/>
              <a:t>http://en.wikipedia.org/wiki/Army</a:t>
            </a:r>
          </a:p>
          <a:p>
            <a:pPr eaLnBrk="1" hangingPunct="1">
              <a:spcBef>
                <a:spcPct val="0"/>
              </a:spcBef>
            </a:pPr>
            <a:r>
              <a:rPr lang="it-IT" altLang="it-CH"/>
              <a:t>http://en.wikipedia.org/wiki/NATO</a:t>
            </a:r>
          </a:p>
          <a:p>
            <a:pPr eaLnBrk="1" hangingPunct="1">
              <a:spcBef>
                <a:spcPct val="0"/>
              </a:spcBef>
            </a:pPr>
            <a:r>
              <a:rPr lang="it-IT" altLang="it-CH"/>
              <a:t>https://en.wikipedia.org/wiki/American_military_bases</a:t>
            </a:r>
          </a:p>
          <a:p>
            <a:pPr eaLnBrk="1" hangingPunct="1">
              <a:spcBef>
                <a:spcPct val="0"/>
              </a:spcBef>
            </a:pPr>
            <a:r>
              <a:rPr lang="it-IT" altLang="it-CH"/>
              <a:t>https://de.wikipedia.org/wiki/Milit%C3%A4rbasen_der_Vereinigten_Staaten_in_Bulgarien</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a:extLst>
              <a:ext uri="{FF2B5EF4-FFF2-40B4-BE49-F238E27FC236}">
                <a16:creationId xmlns:a16="http://schemas.microsoft.com/office/drawing/2014/main" id="{F36FB828-43D1-E749-1740-5C3BAEED7E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BB1C0D-83D8-42F0-8C1B-A43899D29288}" type="slidenum">
              <a:rPr lang="it-IT" altLang="en-US" smtClean="0">
                <a:solidFill>
                  <a:srgbClr val="000000"/>
                </a:solidFill>
                <a:latin typeface="Arial" panose="020B0604020202020204" pitchFamily="34" charset="0"/>
              </a:rPr>
              <a:pPr>
                <a:spcBef>
                  <a:spcPct val="0"/>
                </a:spcBef>
              </a:pPr>
              <a:t>240</a:t>
            </a:fld>
            <a:endParaRPr lang="it-IT" altLang="en-US">
              <a:solidFill>
                <a:srgbClr val="000000"/>
              </a:solidFill>
              <a:latin typeface="Arial" panose="020B0604020202020204" pitchFamily="34" charset="0"/>
            </a:endParaRPr>
          </a:p>
        </p:txBody>
      </p:sp>
      <p:sp>
        <p:nvSpPr>
          <p:cNvPr id="755715" name="Rectangle 2">
            <a:extLst>
              <a:ext uri="{FF2B5EF4-FFF2-40B4-BE49-F238E27FC236}">
                <a16:creationId xmlns:a16="http://schemas.microsoft.com/office/drawing/2014/main" id="{680F357E-1831-2A27-069F-CDE87E85F5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5716" name="Rectangle 3">
            <a:extLst>
              <a:ext uri="{FF2B5EF4-FFF2-40B4-BE49-F238E27FC236}">
                <a16:creationId xmlns:a16="http://schemas.microsoft.com/office/drawing/2014/main" id="{B95AEC35-4EC6-43EB-ED2B-2A7663A7A9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fr-CH" altLang="it-CH"/>
              <a:t>Amerikaner vom 2</a:t>
            </a:r>
            <a:r>
              <a:rPr lang="fr-CH" altLang="it-CH" baseline="30000"/>
              <a:t>nd</a:t>
            </a:r>
            <a:r>
              <a:rPr lang="fr-CH" altLang="it-CH"/>
              <a:t> Battalion, 7th Marines Regiment auf der Reise nach Afganistan </a:t>
            </a:r>
          </a:p>
          <a:p>
            <a:pPr eaLnBrk="1" hangingPunct="1">
              <a:spcBef>
                <a:spcPct val="0"/>
              </a:spcBef>
            </a:pPr>
            <a:endParaRPr lang="fr-CH" altLang="it-CH"/>
          </a:p>
          <a:p>
            <a:pPr eaLnBrk="1" hangingPunct="1">
              <a:spcBef>
                <a:spcPct val="0"/>
              </a:spcBef>
            </a:pPr>
            <a:r>
              <a:rPr lang="fr-CH" altLang="it-CH"/>
              <a:t>Im 2009 waren 456’000 Amerikanische Soldaten  weltweit im Einsatz</a:t>
            </a:r>
          </a:p>
          <a:p>
            <a:pPr eaLnBrk="1" hangingPunct="1">
              <a:spcBef>
                <a:spcPct val="0"/>
              </a:spcBef>
            </a:pPr>
            <a:endParaRPr lang="fr-CH" altLang="it-CH"/>
          </a:p>
          <a:p>
            <a:pPr eaLnBrk="1" hangingPunct="1">
              <a:spcBef>
                <a:spcPct val="0"/>
              </a:spcBef>
            </a:pPr>
            <a:r>
              <a:rPr lang="it-IT" altLang="it-CH"/>
              <a:t>http://en.wikipedia.org/wiki/War_in_Afghanistan_(2001%E2%80%93present)</a:t>
            </a:r>
          </a:p>
          <a:p>
            <a:pPr eaLnBrk="1" hangingPunct="1">
              <a:spcBef>
                <a:spcPct val="0"/>
              </a:spcBef>
            </a:pPr>
            <a:r>
              <a:rPr lang="it-IT" altLang="it-CH"/>
              <a:t>http://en.wikipedia.org/wiki/Us_bases_around_the_world</a:t>
            </a:r>
          </a:p>
          <a:p>
            <a:pPr eaLnBrk="1" hangingPunct="1">
              <a:spcBef>
                <a:spcPct val="0"/>
              </a:spcBef>
            </a:pPr>
            <a:endParaRPr lang="it-IT" altLang="it-CH"/>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a:extLst>
              <a:ext uri="{FF2B5EF4-FFF2-40B4-BE49-F238E27FC236}">
                <a16:creationId xmlns:a16="http://schemas.microsoft.com/office/drawing/2014/main" id="{6ED5E7B0-BC4E-2467-C0AA-CE21FBEE7A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B91B5-A89E-48F9-94DE-F547F19089F8}" type="slidenum">
              <a:rPr lang="it-IT" altLang="en-US" smtClean="0">
                <a:solidFill>
                  <a:srgbClr val="000000"/>
                </a:solidFill>
                <a:latin typeface="Arial" panose="020B0604020202020204" pitchFamily="34" charset="0"/>
              </a:rPr>
              <a:pPr>
                <a:spcBef>
                  <a:spcPct val="0"/>
                </a:spcBef>
              </a:pPr>
              <a:t>242</a:t>
            </a:fld>
            <a:endParaRPr lang="it-IT" altLang="en-US">
              <a:solidFill>
                <a:srgbClr val="000000"/>
              </a:solidFill>
              <a:latin typeface="Arial" panose="020B0604020202020204" pitchFamily="34" charset="0"/>
            </a:endParaRPr>
          </a:p>
        </p:txBody>
      </p:sp>
      <p:sp>
        <p:nvSpPr>
          <p:cNvPr id="758787" name="Rectangle 2">
            <a:extLst>
              <a:ext uri="{FF2B5EF4-FFF2-40B4-BE49-F238E27FC236}">
                <a16:creationId xmlns:a16="http://schemas.microsoft.com/office/drawing/2014/main" id="{87741A36-A6DE-F14E-560D-11D50FE7D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8788" name="Rectangle 3">
            <a:extLst>
              <a:ext uri="{FF2B5EF4-FFF2-40B4-BE49-F238E27FC236}">
                <a16:creationId xmlns:a16="http://schemas.microsoft.com/office/drawing/2014/main" id="{5C09761F-4070-351A-B33A-BDD2E7E4B8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Einsatzt der Kriegsmaschinen muss gerechtfertigt werden.</a:t>
            </a:r>
            <a:endParaRPr lang="it-IT" altLang="it-CH"/>
          </a:p>
          <a:p>
            <a:pPr eaLnBrk="1" hangingPunct="1">
              <a:spcBef>
                <a:spcPct val="0"/>
              </a:spcBef>
            </a:pPr>
            <a:r>
              <a:rPr lang="fr-CH" altLang="it-CH"/>
              <a:t>Man versucht also, die Aufrüstung und den Einsatz der Soldaten und der Waffen zu begründen.  </a:t>
            </a:r>
          </a:p>
          <a:p>
            <a:pPr eaLnBrk="1" hangingPunct="1">
              <a:spcBef>
                <a:spcPct val="0"/>
              </a:spcBef>
            </a:pPr>
            <a:endParaRPr lang="fr-CH" altLang="it-CH"/>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a:extLst>
              <a:ext uri="{FF2B5EF4-FFF2-40B4-BE49-F238E27FC236}">
                <a16:creationId xmlns:a16="http://schemas.microsoft.com/office/drawing/2014/main" id="{D184D872-6FD0-2097-27A0-C49AD92AE6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08FE38-0D21-4C2E-9E55-5D45819E2B4D}" type="slidenum">
              <a:rPr lang="it-IT" altLang="en-US" smtClean="0">
                <a:solidFill>
                  <a:srgbClr val="000000"/>
                </a:solidFill>
                <a:latin typeface="Arial" panose="020B0604020202020204" pitchFamily="34" charset="0"/>
              </a:rPr>
              <a:pPr>
                <a:spcBef>
                  <a:spcPct val="0"/>
                </a:spcBef>
              </a:pPr>
              <a:t>243</a:t>
            </a:fld>
            <a:endParaRPr lang="it-IT" altLang="en-US">
              <a:solidFill>
                <a:srgbClr val="000000"/>
              </a:solidFill>
              <a:latin typeface="Arial" panose="020B0604020202020204" pitchFamily="34" charset="0"/>
            </a:endParaRPr>
          </a:p>
        </p:txBody>
      </p:sp>
      <p:sp>
        <p:nvSpPr>
          <p:cNvPr id="760835" name="Rectangle 2">
            <a:extLst>
              <a:ext uri="{FF2B5EF4-FFF2-40B4-BE49-F238E27FC236}">
                <a16:creationId xmlns:a16="http://schemas.microsoft.com/office/drawing/2014/main" id="{E5045FF0-512F-5319-3FC6-1C6C2E6517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0836" name="Rectangle 3">
            <a:extLst>
              <a:ext uri="{FF2B5EF4-FFF2-40B4-BE49-F238E27FC236}">
                <a16:creationId xmlns:a16="http://schemas.microsoft.com/office/drawing/2014/main" id="{8CDF0855-1098-FB54-21BF-73FAFD7182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de-DE" altLang="it-CH"/>
              <a:t>Der Kapitalismus neigt dazu, seine beiden Quellen des Reichtums zu zerstören: die Natur und die Menschen. (Karl Marx)</a:t>
            </a:r>
          </a:p>
          <a:p>
            <a:pPr eaLnBrk="1" hangingPunct="1">
              <a:spcBef>
                <a:spcPct val="0"/>
              </a:spcBef>
            </a:pPr>
            <a:endParaRPr lang="de-DE" altLang="it-CH"/>
          </a:p>
          <a:p>
            <a:pPr eaLnBrk="1" hangingPunct="1">
              <a:spcBef>
                <a:spcPct val="0"/>
              </a:spcBef>
            </a:pPr>
            <a:r>
              <a:rPr lang="fr-CH" altLang="it-CH"/>
              <a:t>Das Einsetzen der Soldaten und der Waffen führt zum Krieg.  </a:t>
            </a:r>
          </a:p>
          <a:p>
            <a:pPr eaLnBrk="1" hangingPunct="1">
              <a:spcBef>
                <a:spcPct val="0"/>
              </a:spcBef>
            </a:pPr>
            <a:r>
              <a:rPr lang="fr-CH" altLang="it-CH"/>
              <a:t>Nachdem alles zerstört wurde, muss man wieder aufbauen. So entsteht die Notwendigkeit erneut Güter und Dienstleistungen zu produzieren und die Wirtschaft setzt sich wieder in Gang.</a:t>
            </a:r>
          </a:p>
          <a:p>
            <a:pPr eaLnBrk="1" hangingPunct="1">
              <a:spcBef>
                <a:spcPct val="0"/>
              </a:spcBef>
            </a:pPr>
            <a:r>
              <a:rPr lang="fr-CH" altLang="it-CH"/>
              <a:t>Die Arbeitslosen finden erneut Arbeit und bekommen einen Lohn. Sie können deshalb wieder Güter und Dienstleistungen kaufen, neue Fabriken werden eröffnet,  usw. </a:t>
            </a:r>
          </a:p>
          <a:p>
            <a:pPr eaLnBrk="1" hangingPunct="1">
              <a:spcBef>
                <a:spcPct val="0"/>
              </a:spcBef>
            </a:pPr>
            <a:r>
              <a:rPr lang="fr-CH" altLang="it-CH"/>
              <a:t>Stimmt es ?</a:t>
            </a:r>
          </a:p>
          <a:p>
            <a:pPr eaLnBrk="1" hangingPunct="1">
              <a:spcBef>
                <a:spcPct val="0"/>
              </a:spcBef>
            </a:pPr>
            <a:r>
              <a:rPr lang="fr-CH" altLang="it-CH"/>
              <a:t>Nur teilweise, da die Automatisierung sich ausbreitet und viele Arbeiter durch die neuen automatischen Maschinen ersetzt wurden.</a:t>
            </a:r>
          </a:p>
          <a:p>
            <a:pPr eaLnBrk="1" hangingPunct="1">
              <a:spcBef>
                <a:spcPct val="0"/>
              </a:spcBef>
            </a:pPr>
            <a:endParaRPr lang="fr-CH" altLang="it-CH"/>
          </a:p>
          <a:p>
            <a:pPr eaLnBrk="1" hangingPunct="1">
              <a:spcBef>
                <a:spcPct val="0"/>
              </a:spcBef>
            </a:pPr>
            <a:r>
              <a:rPr lang="fr-CH" altLang="it-CH"/>
              <a:t> http://en.wikipedia.org/wiki/Dresden_1945</a:t>
            </a:r>
          </a:p>
          <a:p>
            <a:pPr eaLnBrk="1" hangingPunct="1">
              <a:spcBef>
                <a:spcPct val="0"/>
              </a:spcBef>
            </a:pPr>
            <a:r>
              <a:rPr lang="fr-CH" altLang="it-CH"/>
              <a:t>http://en.wikipedia.org/wiki/Bombing_of_Nagasaki</a:t>
            </a:r>
          </a:p>
          <a:p>
            <a:pPr eaLnBrk="1" hangingPunct="1">
              <a:spcBef>
                <a:spcPct val="0"/>
              </a:spcBef>
            </a:pPr>
            <a:r>
              <a:rPr lang="fr-CH" altLang="it-CH"/>
              <a:t>http://en.wikipedia.org/wiki/Jenin_Massacre</a:t>
            </a:r>
          </a:p>
          <a:p>
            <a:pPr eaLnBrk="1" hangingPunct="1">
              <a:spcBef>
                <a:spcPct val="0"/>
              </a:spcBef>
            </a:pPr>
            <a:r>
              <a:rPr lang="fr-CH" altLang="it-CH"/>
              <a:t> </a:t>
            </a:r>
            <a:endParaRPr lang="it-IT" altLang="it-CH"/>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a:extLst>
              <a:ext uri="{FF2B5EF4-FFF2-40B4-BE49-F238E27FC236}">
                <a16:creationId xmlns:a16="http://schemas.microsoft.com/office/drawing/2014/main" id="{9ED64A3B-2707-EF24-667B-F5A0F0C625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A740D-77EB-438C-B3E5-DF1E8D9F0FB9}" type="slidenum">
              <a:rPr lang="it-IT" altLang="en-US" smtClean="0">
                <a:solidFill>
                  <a:srgbClr val="000000"/>
                </a:solidFill>
                <a:latin typeface="Arial" panose="020B0604020202020204" pitchFamily="34" charset="0"/>
              </a:rPr>
              <a:pPr>
                <a:spcBef>
                  <a:spcPct val="0"/>
                </a:spcBef>
              </a:pPr>
              <a:t>244</a:t>
            </a:fld>
            <a:endParaRPr lang="it-IT" altLang="en-US">
              <a:solidFill>
                <a:srgbClr val="000000"/>
              </a:solidFill>
              <a:latin typeface="Arial" panose="020B0604020202020204" pitchFamily="34" charset="0"/>
            </a:endParaRPr>
          </a:p>
        </p:txBody>
      </p:sp>
      <p:sp>
        <p:nvSpPr>
          <p:cNvPr id="762883" name="Rectangle 2">
            <a:extLst>
              <a:ext uri="{FF2B5EF4-FFF2-40B4-BE49-F238E27FC236}">
                <a16:creationId xmlns:a16="http://schemas.microsoft.com/office/drawing/2014/main" id="{734324A6-36E1-8DBE-280E-A3B5089662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2884" name="Rectangle 3">
            <a:extLst>
              <a:ext uri="{FF2B5EF4-FFF2-40B4-BE49-F238E27FC236}">
                <a16:creationId xmlns:a16="http://schemas.microsoft.com/office/drawing/2014/main" id="{3029DB82-292E-3CFC-5654-7A619F366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Fazit des Krieges : viele Tote und Zerstörungen. Für die Menschheit ein wahres Desaster.</a:t>
            </a:r>
          </a:p>
          <a:p>
            <a:pPr eaLnBrk="1" hangingPunct="1">
              <a:spcBef>
                <a:spcPct val="0"/>
              </a:spcBef>
            </a:pPr>
            <a:endParaRPr lang="fr-CH" altLang="it-CH"/>
          </a:p>
          <a:p>
            <a:pPr eaLnBrk="1" hangingPunct="1">
              <a:spcBef>
                <a:spcPct val="0"/>
              </a:spcBef>
            </a:pPr>
            <a:r>
              <a:rPr lang="fr-CH" altLang="it-CH"/>
              <a:t>https://de.wikipedia.org/wiki/Zweiter_Weltkrieg </a:t>
            </a:r>
          </a:p>
          <a:p>
            <a:pPr eaLnBrk="1" hangingPunct="1">
              <a:spcBef>
                <a:spcPct val="0"/>
              </a:spcBef>
            </a:pPr>
            <a:r>
              <a:rPr lang="fr-CH" altLang="it-CH"/>
              <a:t>http://en.wikipedia.org/wiki/Vietnam_war</a:t>
            </a:r>
          </a:p>
          <a:p>
            <a:pPr eaLnBrk="1" hangingPunct="1">
              <a:spcBef>
                <a:spcPct val="0"/>
              </a:spcBef>
            </a:pPr>
            <a:r>
              <a:rPr lang="fr-CH" altLang="it-CH"/>
              <a:t>http://en.wikipedia.org/wiki/World_war_II</a:t>
            </a:r>
          </a:p>
          <a:p>
            <a:pPr eaLnBrk="1" hangingPunct="1">
              <a:spcBef>
                <a:spcPct val="0"/>
              </a:spcBef>
            </a:pPr>
            <a:endParaRPr lang="it-IT" altLang="it-CH"/>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Segnaposto immagine diapositiva 1">
            <a:extLst>
              <a:ext uri="{FF2B5EF4-FFF2-40B4-BE49-F238E27FC236}">
                <a16:creationId xmlns:a16="http://schemas.microsoft.com/office/drawing/2014/main" id="{CEDE6625-A89D-35A9-E51A-5BE5D6F732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4931" name="Segnaposto note 2">
            <a:extLst>
              <a:ext uri="{FF2B5EF4-FFF2-40B4-BE49-F238E27FC236}">
                <a16:creationId xmlns:a16="http://schemas.microsoft.com/office/drawing/2014/main" id="{20B5B680-AA45-34DA-687C-B928288610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Im Krieg gibt es keine ehre.</a:t>
            </a:r>
          </a:p>
          <a:p>
            <a:endParaRPr lang="de-DE" altLang="it-CH"/>
          </a:p>
          <a:p>
            <a:r>
              <a:rPr lang="it-CH" altLang="it-CH"/>
              <a:t>http://time.com/3625453/torture-report-senate-cia-interrogation/#3625453/torture-report-senate-cia-interrogation/</a:t>
            </a:r>
          </a:p>
          <a:p>
            <a:endParaRPr lang="it-CH" altLang="it-CH"/>
          </a:p>
        </p:txBody>
      </p:sp>
      <p:sp>
        <p:nvSpPr>
          <p:cNvPr id="764932" name="Segnaposto numero diapositiva 3">
            <a:extLst>
              <a:ext uri="{FF2B5EF4-FFF2-40B4-BE49-F238E27FC236}">
                <a16:creationId xmlns:a16="http://schemas.microsoft.com/office/drawing/2014/main" id="{5B374310-BE29-874D-B5BD-3AF41385FB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67104C-6B66-4011-A9AA-8C14A1F80ECF}" type="slidenum">
              <a:rPr lang="it-CH" altLang="en-US" smtClean="0"/>
              <a:pPr>
                <a:spcBef>
                  <a:spcPct val="0"/>
                </a:spcBef>
              </a:pPr>
              <a:t>245</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1ACDE1A2-4F8F-44F7-701D-2CFD012613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7CAB52-DE33-42EF-BDD1-B6597DB03150}" type="slidenum">
              <a:rPr lang="it-IT" altLang="en-US" smtClean="0">
                <a:solidFill>
                  <a:srgbClr val="000000"/>
                </a:solidFill>
                <a:latin typeface="Arial" panose="020B0604020202020204" pitchFamily="34" charset="0"/>
              </a:rPr>
              <a:pPr>
                <a:spcBef>
                  <a:spcPct val="0"/>
                </a:spcBef>
              </a:pPr>
              <a:t>24</a:t>
            </a:fld>
            <a:endParaRPr lang="it-IT" altLang="en-US">
              <a:solidFill>
                <a:srgbClr val="000000"/>
              </a:solidFill>
              <a:latin typeface="Arial" panose="020B0604020202020204" pitchFamily="34" charset="0"/>
            </a:endParaRPr>
          </a:p>
        </p:txBody>
      </p:sp>
      <p:sp>
        <p:nvSpPr>
          <p:cNvPr id="318467" name="Rectangle 2">
            <a:extLst>
              <a:ext uri="{FF2B5EF4-FFF2-40B4-BE49-F238E27FC236}">
                <a16:creationId xmlns:a16="http://schemas.microsoft.com/office/drawing/2014/main" id="{A7CB4494-EA20-E51F-0792-A0A515A7F0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E1DC051C-0490-316B-C181-F59C3E28DB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Der Binnenmarkt ist gesättigt. Alle Leute die das notwendige Geld haben, ein Auto benötigen und den Willen haben ein Auto zu kaufen, haben jetzt schon ein Auto. Mehrere haben bereits zwei oder mehrere Autos gekauft.</a:t>
            </a:r>
          </a:p>
          <a:p>
            <a:pPr eaLnBrk="1" hangingPunct="1">
              <a:spcBef>
                <a:spcPct val="0"/>
              </a:spcBef>
            </a:pPr>
            <a:r>
              <a:rPr lang="it-CH" altLang="it-CH"/>
              <a:t>In diesem Land will niemand mehr ein Auto kaufen. Der markt ist gesättigt. Was tun?</a:t>
            </a:r>
          </a:p>
          <a:p>
            <a:pPr eaLnBrk="1" hangingPunct="1">
              <a:spcBef>
                <a:spcPct val="0"/>
              </a:spcBef>
            </a:pPr>
            <a:endParaRPr lang="it-CH" altLang="it-CH"/>
          </a:p>
          <a:p>
            <a:pPr eaLnBrk="1" hangingPunct="1">
              <a:spcBef>
                <a:spcPct val="0"/>
              </a:spcBef>
            </a:pPr>
            <a:r>
              <a:rPr lang="it-CH" altLang="it-CH"/>
              <a:t>https://de.wikipedia.org/wiki/Markts%C3%A4ttigung#Markts.C3.A4ttigung</a:t>
            </a:r>
          </a:p>
          <a:p>
            <a:pPr eaLnBrk="1" hangingPunct="1">
              <a:spcBef>
                <a:spcPct val="0"/>
              </a:spcBef>
            </a:pPr>
            <a:r>
              <a:rPr lang="it-CH" altLang="it-CH"/>
              <a:t>http://en.wikipedia.org/wiki/Market_saturation</a:t>
            </a:r>
          </a:p>
          <a:p>
            <a:pPr eaLnBrk="1" hangingPunct="1">
              <a:spcBef>
                <a:spcPct val="0"/>
              </a:spcBef>
            </a:pPr>
            <a:endParaRPr lang="it-CH" altLang="it-CH"/>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7">
            <a:extLst>
              <a:ext uri="{FF2B5EF4-FFF2-40B4-BE49-F238E27FC236}">
                <a16:creationId xmlns:a16="http://schemas.microsoft.com/office/drawing/2014/main" id="{33FF5FAD-B2FC-4385-D4E2-E32C828E50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A09A02-1BFE-4844-B474-5D699500C868}" type="slidenum">
              <a:rPr lang="it-IT" altLang="en-US" smtClean="0">
                <a:solidFill>
                  <a:srgbClr val="000000"/>
                </a:solidFill>
                <a:latin typeface="Arial" panose="020B0604020202020204" pitchFamily="34" charset="0"/>
              </a:rPr>
              <a:pPr>
                <a:spcBef>
                  <a:spcPct val="0"/>
                </a:spcBef>
              </a:pPr>
              <a:t>247</a:t>
            </a:fld>
            <a:endParaRPr lang="it-IT" altLang="en-US">
              <a:solidFill>
                <a:srgbClr val="000000"/>
              </a:solidFill>
              <a:latin typeface="Arial" panose="020B0604020202020204" pitchFamily="34" charset="0"/>
            </a:endParaRPr>
          </a:p>
        </p:txBody>
      </p:sp>
      <p:sp>
        <p:nvSpPr>
          <p:cNvPr id="768003" name="Rectangle 2">
            <a:extLst>
              <a:ext uri="{FF2B5EF4-FFF2-40B4-BE49-F238E27FC236}">
                <a16:creationId xmlns:a16="http://schemas.microsoft.com/office/drawing/2014/main" id="{6C250BEC-9D6E-E049-F2EB-E2C392B676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04" name="Rectangle 3">
            <a:extLst>
              <a:ext uri="{FF2B5EF4-FFF2-40B4-BE49-F238E27FC236}">
                <a16:creationId xmlns:a16="http://schemas.microsoft.com/office/drawing/2014/main" id="{63F2EA92-7F3E-368F-4B3F-D56A895708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Furchtbar !</a:t>
            </a:r>
          </a:p>
          <a:p>
            <a:pPr eaLnBrk="1" hangingPunct="1">
              <a:spcBef>
                <a:spcPct val="0"/>
              </a:spcBef>
            </a:pPr>
            <a:endParaRPr lang="fr-CH" altLang="it-CH"/>
          </a:p>
          <a:p>
            <a:pPr eaLnBrk="1" hangingPunct="1">
              <a:spcBef>
                <a:spcPct val="0"/>
              </a:spcBef>
            </a:pPr>
            <a:r>
              <a:rPr lang="it-IT" altLang="it-CH"/>
              <a:t>http://www.sipri.org/yearbook/2012/04</a:t>
            </a:r>
          </a:p>
          <a:p>
            <a:pPr eaLnBrk="1" hangingPunct="1">
              <a:spcBef>
                <a:spcPct val="0"/>
              </a:spcBef>
            </a:pPr>
            <a:r>
              <a:rPr lang="it-IT" altLang="it-CH"/>
              <a:t>http://www.fas.org/sgp/crs/row/RL30150.pdf</a:t>
            </a:r>
          </a:p>
          <a:p>
            <a:pPr eaLnBrk="1" hangingPunct="1">
              <a:spcBef>
                <a:spcPct val="0"/>
              </a:spcBef>
            </a:pPr>
            <a:r>
              <a:rPr lang="it-IT" altLang="it-CH"/>
              <a:t>https://de.wikipedia.org/wiki/Defense_Advanced_Research_Projects_Agency</a:t>
            </a:r>
          </a:p>
          <a:p>
            <a:pPr eaLnBrk="1" hangingPunct="1">
              <a:spcBef>
                <a:spcPct val="0"/>
              </a:spcBef>
            </a:pPr>
            <a:endParaRPr lang="it-IT" altLang="it-CH"/>
          </a:p>
          <a:p>
            <a:pPr eaLnBrk="1" hangingPunct="1">
              <a:spcBef>
                <a:spcPct val="0"/>
              </a:spcBef>
            </a:pPr>
            <a:r>
              <a:rPr lang="it-IT" altLang="it-CH"/>
              <a:t>https://www.sipri.org/sites/default/files/2017-09/yb17-summary_ita.pdf </a:t>
            </a:r>
          </a:p>
          <a:p>
            <a:pPr eaLnBrk="1" hangingPunct="1">
              <a:spcBef>
                <a:spcPct val="0"/>
              </a:spcBef>
            </a:pPr>
            <a:endParaRPr lang="it-IT" altLang="it-CH"/>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Segnaposto immagine diapositiva 1">
            <a:extLst>
              <a:ext uri="{FF2B5EF4-FFF2-40B4-BE49-F238E27FC236}">
                <a16:creationId xmlns:a16="http://schemas.microsoft.com/office/drawing/2014/main" id="{5958C15F-E84B-E1AB-DA73-17DACDB062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0051" name="Segnaposto note 2">
            <a:extLst>
              <a:ext uri="{FF2B5EF4-FFF2-40B4-BE49-F238E27FC236}">
                <a16:creationId xmlns:a16="http://schemas.microsoft.com/office/drawing/2014/main" id="{9CA7D8E5-5162-0059-17A6-CA224902D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https://de.wikipedia.org/wiki/Rosa_Luxemburg</a:t>
            </a:r>
          </a:p>
          <a:p>
            <a:endParaRPr lang="en-US" altLang="en-US"/>
          </a:p>
        </p:txBody>
      </p:sp>
      <p:sp>
        <p:nvSpPr>
          <p:cNvPr id="770052" name="Segnaposto numero diapositiva 3">
            <a:extLst>
              <a:ext uri="{FF2B5EF4-FFF2-40B4-BE49-F238E27FC236}">
                <a16:creationId xmlns:a16="http://schemas.microsoft.com/office/drawing/2014/main" id="{5FB5A11B-71E4-59F0-544E-4E74CF5281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E77C82-820B-4DA6-9074-5D5F695B1903}" type="slidenum">
              <a:rPr lang="it-CH" altLang="en-US" smtClean="0">
                <a:latin typeface="Calibri" panose="020F0502020204030204" pitchFamily="34" charset="0"/>
              </a:rPr>
              <a:pPr/>
              <a:t>248</a:t>
            </a:fld>
            <a:endParaRPr lang="it-CH" altLang="en-US">
              <a:latin typeface="Calibri" panose="020F0502020204030204" pitchFamily="34"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7">
            <a:extLst>
              <a:ext uri="{FF2B5EF4-FFF2-40B4-BE49-F238E27FC236}">
                <a16:creationId xmlns:a16="http://schemas.microsoft.com/office/drawing/2014/main" id="{9CC99E4A-4340-46CB-8221-4FC36F8DB3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6DEBB6-8BAE-4D2A-B0BB-DC3F1D7D9388}" type="slidenum">
              <a:rPr lang="it-IT" altLang="en-US" smtClean="0">
                <a:solidFill>
                  <a:srgbClr val="000000"/>
                </a:solidFill>
                <a:latin typeface="Arial" panose="020B0604020202020204" pitchFamily="34" charset="0"/>
              </a:rPr>
              <a:pPr>
                <a:spcBef>
                  <a:spcPct val="0"/>
                </a:spcBef>
              </a:pPr>
              <a:t>249</a:t>
            </a:fld>
            <a:endParaRPr lang="it-IT" altLang="en-US">
              <a:solidFill>
                <a:srgbClr val="000000"/>
              </a:solidFill>
              <a:latin typeface="Arial" panose="020B0604020202020204" pitchFamily="34" charset="0"/>
            </a:endParaRPr>
          </a:p>
        </p:txBody>
      </p:sp>
      <p:sp>
        <p:nvSpPr>
          <p:cNvPr id="772099" name="Rectangle 2">
            <a:extLst>
              <a:ext uri="{FF2B5EF4-FFF2-40B4-BE49-F238E27FC236}">
                <a16:creationId xmlns:a16="http://schemas.microsoft.com/office/drawing/2014/main" id="{12CCC93F-A945-DD75-D1B7-6C70FCF68C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2100" name="Rectangle 3">
            <a:extLst>
              <a:ext uri="{FF2B5EF4-FFF2-40B4-BE49-F238E27FC236}">
                <a16:creationId xmlns:a16="http://schemas.microsoft.com/office/drawing/2014/main" id="{E369CEC2-FB99-ACD0-DAED-75AB8FA5E2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Arbeitslosigkeit : ein « Kolateralschaden » des Kapitalistischen Marktwirtschaftssystems.</a:t>
            </a:r>
          </a:p>
          <a:p>
            <a:pPr eaLnBrk="1" hangingPunct="1">
              <a:spcBef>
                <a:spcPct val="0"/>
              </a:spcBef>
            </a:pPr>
            <a:endParaRPr lang="fr-CH" altLang="it-CH"/>
          </a:p>
          <a:p>
            <a:pPr eaLnBrk="1" hangingPunct="1">
              <a:spcBef>
                <a:spcPct val="0"/>
              </a:spcBef>
            </a:pPr>
            <a:r>
              <a:rPr lang="it-IT" altLang="it-CH"/>
              <a:t>http://www.welt.de/wirtschaft/article106148474/Wenn-sie-Deutsch-koennen-sollen-sie-kommen.html</a:t>
            </a:r>
          </a:p>
          <a:p>
            <a:pPr eaLnBrk="1" hangingPunct="1">
              <a:spcBef>
                <a:spcPct val="0"/>
              </a:spcBef>
            </a:pPr>
            <a:endParaRPr lang="it-IT" altLang="it-CH"/>
          </a:p>
          <a:p>
            <a:pPr eaLnBrk="1" hangingPunct="1">
              <a:spcBef>
                <a:spcPct val="0"/>
              </a:spcBef>
            </a:pPr>
            <a:r>
              <a:rPr lang="it-IT" altLang="it-CH"/>
              <a:t>https://de.wikipedia.org/wiki/Arbeitslosigkeit</a:t>
            </a:r>
          </a:p>
          <a:p>
            <a:pPr eaLnBrk="1" hangingPunct="1">
              <a:spcBef>
                <a:spcPct val="0"/>
              </a:spcBef>
            </a:pPr>
            <a:r>
              <a:rPr lang="it-IT" altLang="it-CH"/>
              <a:t>http://en.wikipedia.org/wiki/Unemployment</a:t>
            </a:r>
          </a:p>
          <a:p>
            <a:pPr eaLnBrk="1" hangingPunct="1">
              <a:spcBef>
                <a:spcPct val="0"/>
              </a:spcBef>
            </a:pPr>
            <a:r>
              <a:rPr lang="it-IT" altLang="it-CH"/>
              <a:t>http://www.bls.gov/news.release/pdf/empsit.pdf</a:t>
            </a:r>
          </a:p>
          <a:p>
            <a:pPr eaLnBrk="1" hangingPunct="1">
              <a:spcBef>
                <a:spcPct val="0"/>
              </a:spcBef>
            </a:pPr>
            <a:r>
              <a:rPr lang="it-IT" altLang="it-CH"/>
              <a:t>http://www.bbc.co.uk/news/business-24045546</a:t>
            </a:r>
          </a:p>
          <a:p>
            <a:pPr eaLnBrk="1" hangingPunct="1">
              <a:spcBef>
                <a:spcPct val="0"/>
              </a:spcBef>
            </a:pPr>
            <a:r>
              <a:rPr lang="it-IT" altLang="it-CH"/>
              <a:t>http://www.thelancet.com/journals/lanpsy/article/PIIS2215-0366(14)00129-1/fulltext</a:t>
            </a:r>
          </a:p>
          <a:p>
            <a:pPr eaLnBrk="1" hangingPunct="1">
              <a:spcBef>
                <a:spcPct val="0"/>
              </a:spcBef>
            </a:pPr>
            <a:r>
              <a:rPr lang="it-IT" altLang="it-CH"/>
              <a:t>http://www.ilo.org/berlin/publikationen-und-forschung/WCMS_368657/lang--de/index.htm</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7">
            <a:extLst>
              <a:ext uri="{FF2B5EF4-FFF2-40B4-BE49-F238E27FC236}">
                <a16:creationId xmlns:a16="http://schemas.microsoft.com/office/drawing/2014/main" id="{41C2A3E6-408F-1ABB-E6E4-CFAE7BE2AD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69A88-AEE5-4BA2-A0A2-296E6B0AD430}" type="slidenum">
              <a:rPr lang="it-IT" altLang="en-US" smtClean="0">
                <a:solidFill>
                  <a:srgbClr val="000000"/>
                </a:solidFill>
                <a:latin typeface="Arial" panose="020B0604020202020204" pitchFamily="34" charset="0"/>
              </a:rPr>
              <a:pPr>
                <a:spcBef>
                  <a:spcPct val="0"/>
                </a:spcBef>
              </a:pPr>
              <a:t>250</a:t>
            </a:fld>
            <a:endParaRPr lang="it-IT" altLang="en-US">
              <a:solidFill>
                <a:srgbClr val="000000"/>
              </a:solidFill>
              <a:latin typeface="Arial" panose="020B0604020202020204" pitchFamily="34" charset="0"/>
            </a:endParaRPr>
          </a:p>
        </p:txBody>
      </p:sp>
      <p:sp>
        <p:nvSpPr>
          <p:cNvPr id="774147" name="Rectangle 2">
            <a:extLst>
              <a:ext uri="{FF2B5EF4-FFF2-40B4-BE49-F238E27FC236}">
                <a16:creationId xmlns:a16="http://schemas.microsoft.com/office/drawing/2014/main" id="{7FDDCB77-E35E-DD9B-4BD8-348928B6FB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4148" name="Rectangle 3">
            <a:extLst>
              <a:ext uri="{FF2B5EF4-FFF2-40B4-BE49-F238E27FC236}">
                <a16:creationId xmlns:a16="http://schemas.microsoft.com/office/drawing/2014/main" id="{904F0B6A-10F3-16B8-8E13-274016FC09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7">
            <a:extLst>
              <a:ext uri="{FF2B5EF4-FFF2-40B4-BE49-F238E27FC236}">
                <a16:creationId xmlns:a16="http://schemas.microsoft.com/office/drawing/2014/main" id="{54AF1982-A7FB-E115-8807-7FF829F61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CA49A9-2800-49A9-AF23-C174BAF487B7}" type="slidenum">
              <a:rPr lang="it-IT" altLang="en-US" smtClean="0">
                <a:solidFill>
                  <a:srgbClr val="000000"/>
                </a:solidFill>
                <a:latin typeface="Arial" panose="020B0604020202020204" pitchFamily="34" charset="0"/>
              </a:rPr>
              <a:pPr>
                <a:spcBef>
                  <a:spcPct val="0"/>
                </a:spcBef>
              </a:pPr>
              <a:t>251</a:t>
            </a:fld>
            <a:endParaRPr lang="it-IT" altLang="en-US">
              <a:solidFill>
                <a:srgbClr val="000000"/>
              </a:solidFill>
              <a:latin typeface="Arial" panose="020B0604020202020204" pitchFamily="34" charset="0"/>
            </a:endParaRPr>
          </a:p>
        </p:txBody>
      </p:sp>
      <p:sp>
        <p:nvSpPr>
          <p:cNvPr id="776195" name="Rectangle 2">
            <a:extLst>
              <a:ext uri="{FF2B5EF4-FFF2-40B4-BE49-F238E27FC236}">
                <a16:creationId xmlns:a16="http://schemas.microsoft.com/office/drawing/2014/main" id="{0F593FAF-6489-2967-C712-CA722A9441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6196" name="Rectangle 3">
            <a:extLst>
              <a:ext uri="{FF2B5EF4-FFF2-40B4-BE49-F238E27FC236}">
                <a16:creationId xmlns:a16="http://schemas.microsoft.com/office/drawing/2014/main" id="{97CC933D-CA67-99C5-A6E6-0104000664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7">
            <a:extLst>
              <a:ext uri="{FF2B5EF4-FFF2-40B4-BE49-F238E27FC236}">
                <a16:creationId xmlns:a16="http://schemas.microsoft.com/office/drawing/2014/main" id="{FE612D96-483E-1FF8-6BEF-9127AC23A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BAEA52-6793-4362-A891-C2655D9137BE}" type="slidenum">
              <a:rPr lang="it-IT" altLang="en-US" smtClean="0">
                <a:solidFill>
                  <a:srgbClr val="000000"/>
                </a:solidFill>
                <a:latin typeface="Arial" panose="020B0604020202020204" pitchFamily="34" charset="0"/>
              </a:rPr>
              <a:pPr>
                <a:spcBef>
                  <a:spcPct val="0"/>
                </a:spcBef>
              </a:pPr>
              <a:t>252</a:t>
            </a:fld>
            <a:endParaRPr lang="it-IT" altLang="en-US">
              <a:solidFill>
                <a:srgbClr val="000000"/>
              </a:solidFill>
              <a:latin typeface="Arial" panose="020B0604020202020204" pitchFamily="34" charset="0"/>
            </a:endParaRPr>
          </a:p>
        </p:txBody>
      </p:sp>
      <p:sp>
        <p:nvSpPr>
          <p:cNvPr id="778243" name="Rectangle 2">
            <a:extLst>
              <a:ext uri="{FF2B5EF4-FFF2-40B4-BE49-F238E27FC236}">
                <a16:creationId xmlns:a16="http://schemas.microsoft.com/office/drawing/2014/main" id="{869EA1B6-4479-E464-5B9A-0FED9982BC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44" name="Rectangle 3">
            <a:extLst>
              <a:ext uri="{FF2B5EF4-FFF2-40B4-BE49-F238E27FC236}">
                <a16:creationId xmlns:a16="http://schemas.microsoft.com/office/drawing/2014/main" id="{717E4460-5171-FBC4-5F68-EDFED09C4A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Der Fabrikinhaber hat die Fabrik geschlossen, und er  steht vor seinem Lagerhaus voller unverkauften Ravioli. Sein größter Wunsch ist es, die Ravioli vor dem  Ablaufdatum zu verkaufen. Ansonsten sind die Ravioli (und sein ganzes Kapital) verloren.</a:t>
            </a:r>
          </a:p>
          <a:p>
            <a:pPr eaLnBrk="1" hangingPunct="1">
              <a:spcBef>
                <a:spcPct val="0"/>
              </a:spcBef>
            </a:pPr>
            <a:r>
              <a:rPr lang="de-DE" altLang="it-CH"/>
              <a:t>Die Arbeitslose, die kein Geld haben, fragen den Fabrikinhaber um einige Ravioli für ihre hungrigen Familien. Aber der Besitzer verlangt dass die Ravioli bezahlt werden. Da sie kein Geld haben, und deshalb   keine andere Wahl haben, Vertrieben sie den Fabrikinhaber und nehmen die Ravioli. </a:t>
            </a:r>
          </a:p>
          <a:p>
            <a:pPr eaLnBrk="1" hangingPunct="1">
              <a:spcBef>
                <a:spcPct val="0"/>
              </a:spcBef>
            </a:pPr>
            <a:r>
              <a:rPr lang="de-DE" altLang="it-CH"/>
              <a:t>Der Fabrikinhaber ruft die Polizei.</a:t>
            </a:r>
          </a:p>
          <a:p>
            <a:pPr eaLnBrk="1" hangingPunct="1">
              <a:spcBef>
                <a:spcPct val="0"/>
              </a:spcBef>
            </a:pPr>
            <a:endParaRPr lang="de-DE" altLang="it-CH"/>
          </a:p>
          <a:p>
            <a:pPr eaLnBrk="1" hangingPunct="1">
              <a:spcBef>
                <a:spcPct val="0"/>
              </a:spcBef>
            </a:pPr>
            <a:r>
              <a:rPr lang="de-DE" altLang="it-CH"/>
              <a:t>https://de.wikipedia.org/wiki/Pl%C3%BCnderung</a:t>
            </a:r>
          </a:p>
          <a:p>
            <a:pPr eaLnBrk="1" hangingPunct="1">
              <a:spcBef>
                <a:spcPct val="0"/>
              </a:spcBef>
            </a:pPr>
            <a:r>
              <a:rPr lang="de-DE" altLang="it-CH"/>
              <a:t>http://en.wikipedia.org/wiki/Looting</a:t>
            </a:r>
          </a:p>
          <a:p>
            <a:pPr eaLnBrk="1" hangingPunct="1">
              <a:spcBef>
                <a:spcPct val="0"/>
              </a:spcBef>
            </a:pPr>
            <a:endParaRPr lang="it-IT" altLang="it-CH"/>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egnaposto immagine diapositiva 1">
            <a:extLst>
              <a:ext uri="{FF2B5EF4-FFF2-40B4-BE49-F238E27FC236}">
                <a16:creationId xmlns:a16="http://schemas.microsoft.com/office/drawing/2014/main" id="{CB2EB019-F99B-3DD4-71A5-3BDE7077D2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0291" name="Segnaposto note 2">
            <a:extLst>
              <a:ext uri="{FF2B5EF4-FFF2-40B4-BE49-F238E27FC236}">
                <a16:creationId xmlns:a16="http://schemas.microsoft.com/office/drawing/2014/main" id="{BA5933B7-E816-E41D-4F2F-B9A25AC7B0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Der bürgerlichen Staat garantiert und verteidigt das Privateigentum, denn dies ist eine seiner Pflichten die im Gesetz und in der Verfassung vorgesehen sind.</a:t>
            </a:r>
          </a:p>
          <a:p>
            <a:r>
              <a:rPr lang="de-DE" altLang="it-CH"/>
              <a:t>Folglich muss der Staat eingreifen.</a:t>
            </a:r>
            <a:endParaRPr lang="it-CH" altLang="it-CH"/>
          </a:p>
        </p:txBody>
      </p:sp>
      <p:sp>
        <p:nvSpPr>
          <p:cNvPr id="780292" name="Segnaposto numero diapositiva 3">
            <a:extLst>
              <a:ext uri="{FF2B5EF4-FFF2-40B4-BE49-F238E27FC236}">
                <a16:creationId xmlns:a16="http://schemas.microsoft.com/office/drawing/2014/main" id="{790932DA-D873-DA02-3AFA-EC14B0C5B6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2F4ACB-24FB-45E3-9B09-93A74763B84C}" type="slidenum">
              <a:rPr lang="it-CH" altLang="en-US" smtClean="0"/>
              <a:pPr>
                <a:spcBef>
                  <a:spcPct val="0"/>
                </a:spcBef>
              </a:pPr>
              <a:t>253</a:t>
            </a:fld>
            <a:endParaRPr lang="it-CH" alt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7">
            <a:extLst>
              <a:ext uri="{FF2B5EF4-FFF2-40B4-BE49-F238E27FC236}">
                <a16:creationId xmlns:a16="http://schemas.microsoft.com/office/drawing/2014/main" id="{BC090D36-F97C-47EF-3915-D7F0845D2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744E75-2331-4F82-B032-6CEE1C4B3CFD}" type="slidenum">
              <a:rPr lang="it-IT" altLang="en-US" smtClean="0">
                <a:solidFill>
                  <a:srgbClr val="000000"/>
                </a:solidFill>
                <a:latin typeface="Arial" panose="020B0604020202020204" pitchFamily="34" charset="0"/>
              </a:rPr>
              <a:pPr>
                <a:spcBef>
                  <a:spcPct val="0"/>
                </a:spcBef>
              </a:pPr>
              <a:t>254</a:t>
            </a:fld>
            <a:endParaRPr lang="it-IT" altLang="en-US">
              <a:solidFill>
                <a:srgbClr val="000000"/>
              </a:solidFill>
              <a:latin typeface="Arial" panose="020B0604020202020204" pitchFamily="34" charset="0"/>
            </a:endParaRPr>
          </a:p>
        </p:txBody>
      </p:sp>
      <p:sp>
        <p:nvSpPr>
          <p:cNvPr id="782339" name="Rectangle 2">
            <a:extLst>
              <a:ext uri="{FF2B5EF4-FFF2-40B4-BE49-F238E27FC236}">
                <a16:creationId xmlns:a16="http://schemas.microsoft.com/office/drawing/2014/main" id="{EF00AC1B-1193-AB36-E10D-E6337DB890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2340" name="Rectangle 3">
            <a:extLst>
              <a:ext uri="{FF2B5EF4-FFF2-40B4-BE49-F238E27FC236}">
                <a16:creationId xmlns:a16="http://schemas.microsoft.com/office/drawing/2014/main" id="{6C5491B8-48B9-6696-01B7-0FD48D4877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Polizei kommt und verjagt die Arbeitslosen die das Ravioli-Lager plündern. </a:t>
            </a:r>
          </a:p>
          <a:p>
            <a:pPr eaLnBrk="1" hangingPunct="1">
              <a:spcBef>
                <a:spcPct val="0"/>
              </a:spcBef>
            </a:pPr>
            <a:endParaRPr lang="fr-CH" altLang="it-CH"/>
          </a:p>
          <a:p>
            <a:pPr eaLnBrk="1" hangingPunct="1">
              <a:spcBef>
                <a:spcPct val="0"/>
              </a:spcBef>
            </a:pPr>
            <a:r>
              <a:rPr lang="it-IT" altLang="it-CH"/>
              <a:t>https://de.wikipedia.org/wiki/Privateigentum</a:t>
            </a:r>
          </a:p>
          <a:p>
            <a:pPr eaLnBrk="1" hangingPunct="1">
              <a:spcBef>
                <a:spcPct val="0"/>
              </a:spcBef>
            </a:pPr>
            <a:r>
              <a:rPr lang="it-IT" altLang="it-CH"/>
              <a:t>https://en.wikipedia.org/wiki/Private_property</a:t>
            </a:r>
          </a:p>
          <a:p>
            <a:pPr eaLnBrk="1" hangingPunct="1">
              <a:spcBef>
                <a:spcPct val="0"/>
              </a:spcBef>
            </a:pPr>
            <a:endParaRPr lang="it-IT" altLang="it-CH"/>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a:extLst>
              <a:ext uri="{FF2B5EF4-FFF2-40B4-BE49-F238E27FC236}">
                <a16:creationId xmlns:a16="http://schemas.microsoft.com/office/drawing/2014/main" id="{C4021B5D-A774-A476-190A-4A3322C474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06469D-6453-4726-9497-9166B664D73B}" type="slidenum">
              <a:rPr lang="it-IT" altLang="en-US" smtClean="0">
                <a:solidFill>
                  <a:srgbClr val="000000"/>
                </a:solidFill>
                <a:latin typeface="Arial" panose="020B0604020202020204" pitchFamily="34" charset="0"/>
              </a:rPr>
              <a:pPr>
                <a:spcBef>
                  <a:spcPct val="0"/>
                </a:spcBef>
              </a:pPr>
              <a:t>255</a:t>
            </a:fld>
            <a:endParaRPr lang="it-IT" altLang="en-US">
              <a:solidFill>
                <a:srgbClr val="000000"/>
              </a:solidFill>
              <a:latin typeface="Arial" panose="020B0604020202020204" pitchFamily="34" charset="0"/>
            </a:endParaRPr>
          </a:p>
        </p:txBody>
      </p:sp>
      <p:sp>
        <p:nvSpPr>
          <p:cNvPr id="784387" name="Rectangle 2">
            <a:extLst>
              <a:ext uri="{FF2B5EF4-FFF2-40B4-BE49-F238E27FC236}">
                <a16:creationId xmlns:a16="http://schemas.microsoft.com/office/drawing/2014/main" id="{D1226F33-1ED9-7A48-66DF-49B3A608D7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4388" name="Rectangle 3">
            <a:extLst>
              <a:ext uri="{FF2B5EF4-FFF2-40B4-BE49-F238E27FC236}">
                <a16:creationId xmlns:a16="http://schemas.microsoft.com/office/drawing/2014/main" id="{F140AA5A-C5EC-6831-FD8B-410DE9C7EE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Polizei kommt, aber die Arbeitslosen sind eine grosse Menge (sie sind wegen der Ravioli gekomen) und sie vetreiben die Polizei. Die Arbeitslosen nehmen weiter die Ravioli. Der Besitzer verlangt Hilfe vom Staat. Der Staat muss eingreifen, da er der Garant des privaten Eigentums ist. </a:t>
            </a:r>
            <a:endParaRPr lang="it-IT" altLang="it-CH"/>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a:extLst>
              <a:ext uri="{FF2B5EF4-FFF2-40B4-BE49-F238E27FC236}">
                <a16:creationId xmlns:a16="http://schemas.microsoft.com/office/drawing/2014/main" id="{EB572653-575A-2AAE-111A-CD73F7AC22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C4A0DF-201C-48A5-8F59-26BE635BD7FF}" type="slidenum">
              <a:rPr lang="it-IT" altLang="en-US" smtClean="0">
                <a:solidFill>
                  <a:srgbClr val="000000"/>
                </a:solidFill>
                <a:latin typeface="Arial" panose="020B0604020202020204" pitchFamily="34" charset="0"/>
              </a:rPr>
              <a:pPr>
                <a:spcBef>
                  <a:spcPct val="0"/>
                </a:spcBef>
              </a:pPr>
              <a:t>256</a:t>
            </a:fld>
            <a:endParaRPr lang="it-IT" altLang="en-US">
              <a:solidFill>
                <a:srgbClr val="000000"/>
              </a:solidFill>
              <a:latin typeface="Arial" panose="020B0604020202020204" pitchFamily="34" charset="0"/>
            </a:endParaRPr>
          </a:p>
        </p:txBody>
      </p:sp>
      <p:sp>
        <p:nvSpPr>
          <p:cNvPr id="786435" name="Rectangle 2">
            <a:extLst>
              <a:ext uri="{FF2B5EF4-FFF2-40B4-BE49-F238E27FC236}">
                <a16:creationId xmlns:a16="http://schemas.microsoft.com/office/drawing/2014/main" id="{5744D91B-A6CE-EF2D-D064-6D9AFEB45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6436" name="Rectangle 3">
            <a:extLst>
              <a:ext uri="{FF2B5EF4-FFF2-40B4-BE49-F238E27FC236}">
                <a16:creationId xmlns:a16="http://schemas.microsoft.com/office/drawing/2014/main" id="{C3F72968-1691-8C59-B4C9-1F81262C75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nationale Armee wird dann auch durch eine ausländische Armee unterstützt… (z.B. diejenige aus den USA)</a:t>
            </a:r>
            <a:endParaRPr lang="it-IT" altLang="it-C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1AFEAF08-66EF-301A-EFF2-19FA206F30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CFC2FBA2-0BF0-D999-B591-32A6B8A5AC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https://de.wikipedia.org/wiki/Export</a:t>
            </a:r>
          </a:p>
        </p:txBody>
      </p:sp>
      <p:sp>
        <p:nvSpPr>
          <p:cNvPr id="320516" name="Segnaposto numero diapositiva 3">
            <a:extLst>
              <a:ext uri="{FF2B5EF4-FFF2-40B4-BE49-F238E27FC236}">
                <a16:creationId xmlns:a16="http://schemas.microsoft.com/office/drawing/2014/main" id="{D58F9E87-8E33-5EC1-616B-4708F24CAF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C2F0FB-1534-4DAD-B8E6-B403201B2D63}" type="slidenum">
              <a:rPr lang="it-IT" altLang="en-US" smtClean="0">
                <a:solidFill>
                  <a:srgbClr val="000000"/>
                </a:solidFill>
                <a:latin typeface="Arial" panose="020B0604020202020204" pitchFamily="34" charset="0"/>
              </a:rPr>
              <a:pPr>
                <a:spcBef>
                  <a:spcPct val="0"/>
                </a:spcBef>
              </a:pPr>
              <a:t>25</a:t>
            </a:fld>
            <a:endParaRPr lang="it-IT" altLang="en-US">
              <a:solidFill>
                <a:srgbClr val="000000"/>
              </a:solidFill>
              <a:latin typeface="Arial" panose="020B0604020202020204" pitchFamily="34"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a:extLst>
              <a:ext uri="{FF2B5EF4-FFF2-40B4-BE49-F238E27FC236}">
                <a16:creationId xmlns:a16="http://schemas.microsoft.com/office/drawing/2014/main" id="{28A535EE-9A90-97B4-3E70-9D0843BD82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DCFBCD-FD08-4EF0-B26F-75391D153053}" type="slidenum">
              <a:rPr lang="it-IT" altLang="en-US" smtClean="0">
                <a:solidFill>
                  <a:srgbClr val="000000"/>
                </a:solidFill>
                <a:latin typeface="Arial" panose="020B0604020202020204" pitchFamily="34" charset="0"/>
              </a:rPr>
              <a:pPr>
                <a:spcBef>
                  <a:spcPct val="0"/>
                </a:spcBef>
              </a:pPr>
              <a:t>257</a:t>
            </a:fld>
            <a:endParaRPr lang="it-IT" altLang="en-US">
              <a:solidFill>
                <a:srgbClr val="000000"/>
              </a:solidFill>
              <a:latin typeface="Arial" panose="020B0604020202020204" pitchFamily="34" charset="0"/>
            </a:endParaRPr>
          </a:p>
        </p:txBody>
      </p:sp>
      <p:sp>
        <p:nvSpPr>
          <p:cNvPr id="788483" name="Rectangle 2">
            <a:extLst>
              <a:ext uri="{FF2B5EF4-FFF2-40B4-BE49-F238E27FC236}">
                <a16:creationId xmlns:a16="http://schemas.microsoft.com/office/drawing/2014/main" id="{74EE9990-F298-4B90-E8AC-3422081428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484" name="Rectangle 3">
            <a:extLst>
              <a:ext uri="{FF2B5EF4-FFF2-40B4-BE49-F238E27FC236}">
                <a16:creationId xmlns:a16="http://schemas.microsoft.com/office/drawing/2014/main" id="{E8F08CBE-1CFF-ABAF-CB62-61172A462C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Wie in Vietnam: das Volk gewinnt</a:t>
            </a:r>
            <a:endParaRPr lang="it-IT" altLang="it-CH"/>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Slide Image Placeholder 1">
            <a:extLst>
              <a:ext uri="{FF2B5EF4-FFF2-40B4-BE49-F238E27FC236}">
                <a16:creationId xmlns:a16="http://schemas.microsoft.com/office/drawing/2014/main" id="{20A68979-2FDF-6D10-A201-C34590600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0531" name="Notes Placeholder 2">
            <a:extLst>
              <a:ext uri="{FF2B5EF4-FFF2-40B4-BE49-F238E27FC236}">
                <a16:creationId xmlns:a16="http://schemas.microsoft.com/office/drawing/2014/main" id="{65FD9D72-B2D8-CFAA-F40A-E78806CE91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Offensichtlich ist eine Revolution kein Spaziergang, sondern ein langer und anstrengender Kampf, auch mit tragischen Folgen.</a:t>
            </a:r>
            <a:endParaRPr lang="it-CH" altLang="it-CH"/>
          </a:p>
        </p:txBody>
      </p:sp>
      <p:sp>
        <p:nvSpPr>
          <p:cNvPr id="790532" name="Slide Number Placeholder 3">
            <a:extLst>
              <a:ext uri="{FF2B5EF4-FFF2-40B4-BE49-F238E27FC236}">
                <a16:creationId xmlns:a16="http://schemas.microsoft.com/office/drawing/2014/main" id="{3D7CB4ED-F634-4443-3064-BE2B58C64E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6BC425-41E3-428F-9887-21A081AE4351}" type="slidenum">
              <a:rPr lang="it-IT" altLang="en-US" smtClean="0">
                <a:solidFill>
                  <a:srgbClr val="000000"/>
                </a:solidFill>
                <a:latin typeface="Arial" panose="020B0604020202020204" pitchFamily="34" charset="0"/>
              </a:rPr>
              <a:pPr>
                <a:spcBef>
                  <a:spcPct val="0"/>
                </a:spcBef>
              </a:pPr>
              <a:t>258</a:t>
            </a:fld>
            <a:endParaRPr lang="it-IT" altLang="en-US">
              <a:solidFill>
                <a:srgbClr val="000000"/>
              </a:solidFill>
              <a:latin typeface="Arial" panose="020B0604020202020204" pitchFamily="34"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Segnaposto immagine diapositiva 1">
            <a:extLst>
              <a:ext uri="{FF2B5EF4-FFF2-40B4-BE49-F238E27FC236}">
                <a16:creationId xmlns:a16="http://schemas.microsoft.com/office/drawing/2014/main" id="{8D903242-B8D8-9869-B0D9-B5F2558174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2579" name="Segnaposto note 2">
            <a:extLst>
              <a:ext uri="{FF2B5EF4-FFF2-40B4-BE49-F238E27FC236}">
                <a16:creationId xmlns:a16="http://schemas.microsoft.com/office/drawing/2014/main" id="{1C42D98B-7E24-C420-693C-EDFAC526E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Lenin: was tun?</a:t>
            </a:r>
          </a:p>
          <a:p>
            <a:endParaRPr lang="it-CH" altLang="it-CH"/>
          </a:p>
          <a:p>
            <a:r>
              <a:rPr lang="it-CH" altLang="it-CH"/>
              <a:t>https://de.wikipedia.org/wiki/Was_tun%3F</a:t>
            </a:r>
          </a:p>
          <a:p>
            <a:r>
              <a:rPr lang="it-CH" altLang="it-CH"/>
              <a:t>https://en.wikipedia.org/wiki/Lenin</a:t>
            </a:r>
          </a:p>
          <a:p>
            <a:r>
              <a:rPr lang="it-CH" altLang="it-CH"/>
              <a:t>Lenin: was tun?</a:t>
            </a:r>
          </a:p>
          <a:p>
            <a:r>
              <a:rPr lang="it-CH" altLang="it-CH"/>
              <a:t>https://de.wikipedia.org/w/index.php?title=Spezial%3ASuche&amp;profile=default&amp;search=Leninismus&amp;fulltext=Search</a:t>
            </a:r>
          </a:p>
          <a:p>
            <a:endParaRPr lang="it-CH" altLang="it-CH"/>
          </a:p>
        </p:txBody>
      </p:sp>
      <p:sp>
        <p:nvSpPr>
          <p:cNvPr id="792580" name="Segnaposto numero diapositiva 3">
            <a:extLst>
              <a:ext uri="{FF2B5EF4-FFF2-40B4-BE49-F238E27FC236}">
                <a16:creationId xmlns:a16="http://schemas.microsoft.com/office/drawing/2014/main" id="{12FC72C3-1FEA-8A33-7CF2-E046D9CCDA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CB9581-04F9-4E69-A3E5-DF89B6E6629B}" type="slidenum">
              <a:rPr lang="it-CH" altLang="en-US" smtClean="0">
                <a:solidFill>
                  <a:srgbClr val="000000"/>
                </a:solidFill>
              </a:rPr>
              <a:pPr>
                <a:spcBef>
                  <a:spcPct val="0"/>
                </a:spcBef>
              </a:pPr>
              <a:t>259</a:t>
            </a:fld>
            <a:endParaRPr lang="it-CH" altLang="en-US">
              <a:solidFill>
                <a:srgbClr val="00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Segnaposto immagine diapositiva 1">
            <a:extLst>
              <a:ext uri="{FF2B5EF4-FFF2-40B4-BE49-F238E27FC236}">
                <a16:creationId xmlns:a16="http://schemas.microsoft.com/office/drawing/2014/main" id="{7F3382E4-9A32-6322-CFBD-51D009B25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4627" name="Segnaposto note 2">
            <a:extLst>
              <a:ext uri="{FF2B5EF4-FFF2-40B4-BE49-F238E27FC236}">
                <a16:creationId xmlns:a16="http://schemas.microsoft.com/office/drawing/2014/main" id="{CF2395EE-3786-E34D-91FF-CFF83EE81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r>
              <a:rPr lang="it-CH" altLang="it-CH"/>
              <a:t>https://de.wikipedia.org/wiki/Wachstumsr%C3%BCcknahme</a:t>
            </a:r>
          </a:p>
          <a:p>
            <a:r>
              <a:rPr lang="it-CH" altLang="it-CH"/>
              <a:t>http://www.monde-diplomatique.fr/2003/11/LATOUCHE/10651</a:t>
            </a:r>
          </a:p>
          <a:p>
            <a:r>
              <a:rPr lang="it-CH" altLang="it-CH"/>
              <a:t>http://en.wikipedia.org/wiki/De-growth</a:t>
            </a:r>
          </a:p>
          <a:p>
            <a:r>
              <a:rPr lang="it-CH" altLang="it-CH"/>
              <a:t>http://en.wikipedia.org/wiki/Serge_Latouche</a:t>
            </a:r>
          </a:p>
          <a:p>
            <a:r>
              <a:rPr lang="it-CH" altLang="it-CH"/>
              <a:t>http://it.wikipedia.org/wiki/Decrescita</a:t>
            </a:r>
          </a:p>
          <a:p>
            <a:r>
              <a:rPr lang="it-CH" altLang="it-CH"/>
              <a:t>http://it.wikipedia.org/wiki/Movimento_per_la_decrescita_felice</a:t>
            </a:r>
          </a:p>
          <a:p>
            <a:endParaRPr lang="it-CH" altLang="it-CH"/>
          </a:p>
        </p:txBody>
      </p:sp>
      <p:sp>
        <p:nvSpPr>
          <p:cNvPr id="794628" name="Segnaposto numero diapositiva 3">
            <a:extLst>
              <a:ext uri="{FF2B5EF4-FFF2-40B4-BE49-F238E27FC236}">
                <a16:creationId xmlns:a16="http://schemas.microsoft.com/office/drawing/2014/main" id="{E8531344-EAC7-6EC7-28AB-BDF734884B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5A3144-25C8-498A-BEC5-DCD401EC12E3}" type="slidenum">
              <a:rPr lang="it-CH" altLang="en-US" smtClean="0"/>
              <a:pPr>
                <a:spcBef>
                  <a:spcPct val="0"/>
                </a:spcBef>
              </a:pPr>
              <a:t>260</a:t>
            </a:fld>
            <a:endParaRPr lang="it-CH" alt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Segnaposto immagine diapositiva 1">
            <a:extLst>
              <a:ext uri="{FF2B5EF4-FFF2-40B4-BE49-F238E27FC236}">
                <a16:creationId xmlns:a16="http://schemas.microsoft.com/office/drawing/2014/main" id="{574893EF-53E0-78AA-9292-7FD30C9DE4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6675" name="Segnaposto note 2">
            <a:extLst>
              <a:ext uri="{FF2B5EF4-FFF2-40B4-BE49-F238E27FC236}">
                <a16:creationId xmlns:a16="http://schemas.microsoft.com/office/drawing/2014/main" id="{3F6FB823-EFE3-9F81-33DF-369F84AA85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Erfahrung hat gezeigt, dass die Planwirtschaft nur schrittweise eingeführt werden muss und dass Sie immer etwas Platz für die Privat-Wirtschaft und die Privatinitiative (zB in der Landwirtschaft und KMU) lassen muss.</a:t>
            </a:r>
          </a:p>
          <a:p>
            <a:endParaRPr lang="de-DE" altLang="it-CH"/>
          </a:p>
          <a:p>
            <a:r>
              <a:rPr lang="de-DE" altLang="it-CH"/>
              <a:t>Infolgedessen wird den praktikableren Weg eine gemischte Wirtschaft sein.</a:t>
            </a:r>
          </a:p>
          <a:p>
            <a:endParaRPr lang="de-DE" altLang="it-CH"/>
          </a:p>
          <a:p>
            <a:r>
              <a:rPr lang="de-DE" altLang="it-CH"/>
              <a:t>In der Schweiz ist 15% der Wirtschaft geplante Wirtschaft (den Staat und staatlichen Unternehmen)</a:t>
            </a:r>
          </a:p>
          <a:p>
            <a:endParaRPr lang="de-DE" altLang="it-CH"/>
          </a:p>
          <a:p>
            <a:endParaRPr lang="de-DE" altLang="it-CH"/>
          </a:p>
          <a:p>
            <a:r>
              <a:rPr lang="de-DE" altLang="it-CH"/>
              <a:t>Als Sofortmaßnahme sollte man an alle, insbesondere an Arbeitslose und Bedürftige, ein garantiertes Mindesteinkommen (Bürgerlohn) zusichern, damit sie wenigstens einen bescheidenen aber anständigen Lebensstandard führen können.</a:t>
            </a:r>
          </a:p>
          <a:p>
            <a:endParaRPr lang="de-DE" altLang="it-CH"/>
          </a:p>
          <a:p>
            <a:r>
              <a:rPr lang="de-DE" altLang="it-CH"/>
              <a:t>Weniger arbeiten, dass Alle arbeiten können.</a:t>
            </a:r>
          </a:p>
          <a:p>
            <a:endParaRPr lang="de-DE" altLang="it-CH"/>
          </a:p>
          <a:p>
            <a:r>
              <a:rPr lang="it-CH" altLang="it-CH"/>
              <a:t>https://de.wikipedia.org/wiki/Sozialstaat</a:t>
            </a:r>
          </a:p>
          <a:p>
            <a:r>
              <a:rPr lang="it-CH" altLang="it-CH"/>
              <a:t>https://en.wikipedia.org/wiki/Social_wage</a:t>
            </a:r>
          </a:p>
          <a:p>
            <a:r>
              <a:rPr lang="it-CH" altLang="it-CH"/>
              <a:t>https://de.wikipedia.org/wiki/Zentralverwaltungswirtschaft</a:t>
            </a:r>
          </a:p>
          <a:p>
            <a:endParaRPr lang="it-CH" altLang="it-CH"/>
          </a:p>
        </p:txBody>
      </p:sp>
      <p:sp>
        <p:nvSpPr>
          <p:cNvPr id="796676" name="Segnaposto numero diapositiva 3">
            <a:extLst>
              <a:ext uri="{FF2B5EF4-FFF2-40B4-BE49-F238E27FC236}">
                <a16:creationId xmlns:a16="http://schemas.microsoft.com/office/drawing/2014/main" id="{D0307740-392C-D364-649E-0682547DA6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6BF1AA-1D58-4F6D-902C-0780B01592D3}" type="slidenum">
              <a:rPr lang="it-CH" altLang="en-US" smtClean="0"/>
              <a:pPr>
                <a:spcBef>
                  <a:spcPct val="0"/>
                </a:spcBef>
              </a:pPr>
              <a:t>261</a:t>
            </a:fld>
            <a:endParaRPr lang="it-CH" alt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Segnaposto immagine diapositiva 1">
            <a:extLst>
              <a:ext uri="{FF2B5EF4-FFF2-40B4-BE49-F238E27FC236}">
                <a16:creationId xmlns:a16="http://schemas.microsoft.com/office/drawing/2014/main" id="{17148665-FEAB-4981-8025-B0F8E678C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23" name="Segnaposto note 2">
            <a:extLst>
              <a:ext uri="{FF2B5EF4-FFF2-40B4-BE49-F238E27FC236}">
                <a16:creationId xmlns:a16="http://schemas.microsoft.com/office/drawing/2014/main" id="{D3192E44-ABDE-64CC-281E-F89303D272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Die programmierte wirtschaftliche Verminderung</a:t>
            </a:r>
          </a:p>
          <a:p>
            <a:endParaRPr lang="it-CH" altLang="it-CH"/>
          </a:p>
          <a:p>
            <a:r>
              <a:rPr lang="it-CH" altLang="it-CH"/>
              <a:t>Foto: Versammlung der Arbeiter der Alfa Romeo, ’70er Jahren</a:t>
            </a:r>
          </a:p>
          <a:p>
            <a:endParaRPr lang="it-CH" altLang="it-CH"/>
          </a:p>
          <a:p>
            <a:r>
              <a:rPr lang="it-CH" altLang="it-CH"/>
              <a:t>http://en.wikipedia.org/wiki/Planned_economy_of_the_USSR</a:t>
            </a:r>
          </a:p>
          <a:p>
            <a:r>
              <a:rPr lang="it-CH" altLang="it-CH"/>
              <a:t>https://de.wikipedia.org/wiki/Zentralverwaltungswirtschaft</a:t>
            </a:r>
          </a:p>
          <a:p>
            <a:r>
              <a:rPr lang="it-CH" altLang="it-CH"/>
              <a:t>http://www.usbig.net/whatisbig.php</a:t>
            </a:r>
          </a:p>
          <a:p>
            <a:r>
              <a:rPr lang="it-CH" altLang="it-CH"/>
              <a:t>http://en.wikipedia.org/wiki/Basic_income</a:t>
            </a:r>
          </a:p>
          <a:p>
            <a:r>
              <a:rPr lang="it-CH" altLang="it-CH"/>
              <a:t>https://de.wikipedia.org/wiki/Bedingungsloses_Grundeinkommen</a:t>
            </a:r>
          </a:p>
          <a:p>
            <a:r>
              <a:rPr lang="it-CH" altLang="it-CH"/>
              <a:t>http://de.wikipedia.org/wiki/Transition_Towns</a:t>
            </a:r>
          </a:p>
          <a:p>
            <a:r>
              <a:rPr lang="en-US" altLang="it-CH"/>
              <a:t>Global Resource Bank GRB - www.GRB.net</a:t>
            </a:r>
            <a:endParaRPr lang="it-CH" altLang="it-CH"/>
          </a:p>
          <a:p>
            <a:r>
              <a:rPr lang="it-CH" altLang="it-CH"/>
              <a:t>https://de.wikipedia.org/wiki/Kollektive_Intelligenz</a:t>
            </a:r>
          </a:p>
          <a:p>
            <a:r>
              <a:rPr lang="it-CH" altLang="it-CH"/>
              <a:t>https://de.wikipedia.org/wiki/Holokratie</a:t>
            </a:r>
          </a:p>
          <a:p>
            <a:r>
              <a:rPr lang="it-CH" altLang="it-CH"/>
              <a:t>https://de.wikipedia.org/wiki/Soziokratie</a:t>
            </a:r>
          </a:p>
          <a:p>
            <a:r>
              <a:rPr lang="it-CH" altLang="it-CH"/>
              <a:t>https://www.colibris-lemouvement.org/agir/guide-tnt/instaurer-une-gouvernance-ecologique-dans-une-organisation-avec-lholacratie</a:t>
            </a:r>
          </a:p>
          <a:p>
            <a:r>
              <a:rPr lang="it-CH" altLang="it-CH"/>
              <a:t>https://it.wikipedia.org/wiki/Movimento_per_la_decrescita_felice</a:t>
            </a:r>
          </a:p>
          <a:p>
            <a:endParaRPr lang="it-CH" altLang="it-CH"/>
          </a:p>
        </p:txBody>
      </p:sp>
      <p:sp>
        <p:nvSpPr>
          <p:cNvPr id="798724" name="Segnaposto numero diapositiva 3">
            <a:extLst>
              <a:ext uri="{FF2B5EF4-FFF2-40B4-BE49-F238E27FC236}">
                <a16:creationId xmlns:a16="http://schemas.microsoft.com/office/drawing/2014/main" id="{66C65924-120D-5B07-16CF-7D56F8A4A8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25B550-B559-4FE0-92AF-2238CAB1A07A}" type="slidenum">
              <a:rPr lang="it-CH" altLang="en-US" smtClean="0"/>
              <a:pPr>
                <a:spcBef>
                  <a:spcPct val="0"/>
                </a:spcBef>
              </a:pPr>
              <a:t>262</a:t>
            </a:fld>
            <a:endParaRPr lang="it-CH" alt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a:extLst>
              <a:ext uri="{FF2B5EF4-FFF2-40B4-BE49-F238E27FC236}">
                <a16:creationId xmlns:a16="http://schemas.microsoft.com/office/drawing/2014/main" id="{EB24441C-8EB6-A2B1-9F86-73B3888652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569381-5DB5-4421-A700-0BF198F0F14C}" type="slidenum">
              <a:rPr lang="it-IT" altLang="en-US" smtClean="0">
                <a:solidFill>
                  <a:srgbClr val="000000"/>
                </a:solidFill>
                <a:latin typeface="Arial" panose="020B0604020202020204" pitchFamily="34" charset="0"/>
              </a:rPr>
              <a:pPr>
                <a:spcBef>
                  <a:spcPct val="0"/>
                </a:spcBef>
              </a:pPr>
              <a:t>263</a:t>
            </a:fld>
            <a:endParaRPr lang="it-IT" altLang="en-US">
              <a:solidFill>
                <a:srgbClr val="000000"/>
              </a:solidFill>
              <a:latin typeface="Arial" panose="020B0604020202020204" pitchFamily="34" charset="0"/>
            </a:endParaRPr>
          </a:p>
        </p:txBody>
      </p:sp>
      <p:sp>
        <p:nvSpPr>
          <p:cNvPr id="800771" name="Rectangle 2">
            <a:extLst>
              <a:ext uri="{FF2B5EF4-FFF2-40B4-BE49-F238E27FC236}">
                <a16:creationId xmlns:a16="http://schemas.microsoft.com/office/drawing/2014/main" id="{853182EB-254B-21B7-B2FF-674C949852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0772" name="Rectangle 3">
            <a:extLst>
              <a:ext uri="{FF2B5EF4-FFF2-40B4-BE49-F238E27FC236}">
                <a16:creationId xmlns:a16="http://schemas.microsoft.com/office/drawing/2014/main" id="{820B66AB-7CC7-2E69-7082-C3D8284350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Arbeitnehmer kontrollieren die Ressourcen, den Boden, die Produktionsmittel und den Staat. Einige Unternehmen werden zusammen von den Arbeitern und den Inhabern verwaltet. </a:t>
            </a:r>
          </a:p>
          <a:p>
            <a:pPr eaLnBrk="1" hangingPunct="1">
              <a:spcBef>
                <a:spcPct val="0"/>
              </a:spcBef>
            </a:pPr>
            <a:r>
              <a:rPr lang="de-DE" altLang="it-CH"/>
              <a:t>Serge Latouche, Französischer Philosoph und Ökonom, hat bewiesen, dass ein geplanter wirtschaftlichen Abschwung eine wahre Alternative zum heutigen konsumistischen Marktwirtschaftssystem darstellt. Immerhin ist es klar dass es biss dahin eine Uebergangsphase braucht.</a:t>
            </a:r>
          </a:p>
          <a:p>
            <a:pPr eaLnBrk="1" hangingPunct="1">
              <a:spcBef>
                <a:spcPct val="0"/>
              </a:spcBef>
            </a:pPr>
            <a:endParaRPr lang="de-DE" altLang="it-CH"/>
          </a:p>
          <a:p>
            <a:pPr eaLnBrk="1" hangingPunct="1">
              <a:spcBef>
                <a:spcPct val="0"/>
              </a:spcBef>
            </a:pPr>
            <a:r>
              <a:rPr lang="it-IT" altLang="it-CH"/>
              <a:t>http://en.wikipedia.org/wiki/Otmar_Seul</a:t>
            </a:r>
          </a:p>
          <a:p>
            <a:pPr eaLnBrk="1" hangingPunct="1">
              <a:spcBef>
                <a:spcPct val="0"/>
              </a:spcBef>
            </a:pPr>
            <a:r>
              <a:rPr lang="it-IT" altLang="it-CH"/>
              <a:t>http://en.wikipedia.org/wiki/Co-management</a:t>
            </a:r>
          </a:p>
          <a:p>
            <a:pPr eaLnBrk="1" hangingPunct="1">
              <a:spcBef>
                <a:spcPct val="0"/>
              </a:spcBef>
            </a:pPr>
            <a:r>
              <a:rPr lang="it-IT" altLang="it-CH"/>
              <a:t>http://en.wikipedia.org/wiki/Cooperative</a:t>
            </a:r>
          </a:p>
          <a:p>
            <a:pPr eaLnBrk="1" hangingPunct="1">
              <a:spcBef>
                <a:spcPct val="0"/>
              </a:spcBef>
            </a:pPr>
            <a:r>
              <a:rPr lang="it-IT" altLang="it-CH"/>
              <a:t>http://en.wikipedia.org/wiki/Common_ownership</a:t>
            </a:r>
          </a:p>
          <a:p>
            <a:pPr eaLnBrk="1" hangingPunct="1">
              <a:spcBef>
                <a:spcPct val="0"/>
              </a:spcBef>
            </a:pPr>
            <a:r>
              <a:rPr lang="it-IT" altLang="it-CH"/>
              <a:t>http://en.wikipedia.org/wiki/Planned_economy</a:t>
            </a:r>
          </a:p>
          <a:p>
            <a:pPr eaLnBrk="1" hangingPunct="1">
              <a:spcBef>
                <a:spcPct val="0"/>
              </a:spcBef>
            </a:pPr>
            <a:endParaRPr lang="it-IT" altLang="it-CH"/>
          </a:p>
          <a:p>
            <a:pPr eaLnBrk="1" hangingPunct="1">
              <a:spcBef>
                <a:spcPct val="0"/>
              </a:spcBef>
            </a:pPr>
            <a:r>
              <a:rPr lang="it-IT" altLang="it-CH"/>
              <a:t>https://it.wikipedia.org/wiki/Niko_Paech</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Segnaposto immagine diapositiva 1">
            <a:extLst>
              <a:ext uri="{FF2B5EF4-FFF2-40B4-BE49-F238E27FC236}">
                <a16:creationId xmlns:a16="http://schemas.microsoft.com/office/drawing/2014/main" id="{C6FF654B-7EC0-5EA3-2F2A-E9A6841B96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2819" name="Segnaposto note 2">
            <a:extLst>
              <a:ext uri="{FF2B5EF4-FFF2-40B4-BE49-F238E27FC236}">
                <a16:creationId xmlns:a16="http://schemas.microsoft.com/office/drawing/2014/main" id="{B17DBE40-C283-4686-B2BC-2828262E2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Dieses Humorbild beweist dass es nicht einfach ist die Arbeit gerecht aufzuteilen.</a:t>
            </a:r>
          </a:p>
          <a:p>
            <a:endParaRPr lang="it-CH" altLang="it-CH"/>
          </a:p>
          <a:p>
            <a:r>
              <a:rPr lang="it-CH" altLang="it-CH"/>
              <a:t>https://en.wikipedia.org/wiki/Democracy_Index</a:t>
            </a:r>
          </a:p>
          <a:p>
            <a:endParaRPr lang="it-CH" altLang="it-CH"/>
          </a:p>
        </p:txBody>
      </p:sp>
      <p:sp>
        <p:nvSpPr>
          <p:cNvPr id="802820" name="Segnaposto numero diapositiva 3">
            <a:extLst>
              <a:ext uri="{FF2B5EF4-FFF2-40B4-BE49-F238E27FC236}">
                <a16:creationId xmlns:a16="http://schemas.microsoft.com/office/drawing/2014/main" id="{7B10C002-F5E8-43D7-063B-128F21D97D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09D269-DB69-4DFC-98D2-23FFB97D4DE8}" type="slidenum">
              <a:rPr lang="it-CH" altLang="en-US" smtClean="0"/>
              <a:pPr>
                <a:spcBef>
                  <a:spcPct val="0"/>
                </a:spcBef>
              </a:pPr>
              <a:t>264</a:t>
            </a:fld>
            <a:endParaRPr lang="it-CH" alt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a:extLst>
              <a:ext uri="{FF2B5EF4-FFF2-40B4-BE49-F238E27FC236}">
                <a16:creationId xmlns:a16="http://schemas.microsoft.com/office/drawing/2014/main" id="{9D953B16-202C-A3CD-AFE3-2D3332DE52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0B1D2F-D9E4-4D2B-B494-25B58278318F}" type="slidenum">
              <a:rPr lang="it-IT" altLang="en-US" smtClean="0">
                <a:solidFill>
                  <a:srgbClr val="000000"/>
                </a:solidFill>
                <a:latin typeface="Arial" panose="020B0604020202020204" pitchFamily="34" charset="0"/>
              </a:rPr>
              <a:pPr>
                <a:spcBef>
                  <a:spcPct val="0"/>
                </a:spcBef>
              </a:pPr>
              <a:t>265</a:t>
            </a:fld>
            <a:endParaRPr lang="it-IT" altLang="en-US">
              <a:solidFill>
                <a:srgbClr val="000000"/>
              </a:solidFill>
              <a:latin typeface="Arial" panose="020B0604020202020204" pitchFamily="34" charset="0"/>
            </a:endParaRPr>
          </a:p>
        </p:txBody>
      </p:sp>
      <p:sp>
        <p:nvSpPr>
          <p:cNvPr id="804867" name="Rectangle 2">
            <a:extLst>
              <a:ext uri="{FF2B5EF4-FFF2-40B4-BE49-F238E27FC236}">
                <a16:creationId xmlns:a16="http://schemas.microsoft.com/office/drawing/2014/main" id="{3E3197C6-FBEF-52F9-D82A-C9B631BD84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4868" name="Rectangle 3">
            <a:extLst>
              <a:ext uri="{FF2B5EF4-FFF2-40B4-BE49-F238E27FC236}">
                <a16:creationId xmlns:a16="http://schemas.microsoft.com/office/drawing/2014/main" id="{905C75D1-55C1-E96A-C793-4DE7AB692D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Um die Diskussion zu starten, muss der Moderator dem Publikum ein paar Fragen stellen:</a:t>
            </a:r>
          </a:p>
          <a:p>
            <a:pPr eaLnBrk="1" hangingPunct="1">
              <a:spcBef>
                <a:spcPct val="0"/>
              </a:spcBef>
            </a:pPr>
            <a:r>
              <a:rPr lang="de-DE" altLang="it-CH"/>
              <a:t>Wie ist die Situation bei uns?</a:t>
            </a:r>
          </a:p>
          <a:p>
            <a:pPr eaLnBrk="1" hangingPunct="1">
              <a:spcBef>
                <a:spcPct val="0"/>
              </a:spcBef>
            </a:pPr>
            <a:r>
              <a:rPr lang="de-DE" altLang="it-CH"/>
              <a:t>Wer hat schon in einer Fabrik gearbeitet?</a:t>
            </a:r>
          </a:p>
          <a:p>
            <a:pPr eaLnBrk="1" hangingPunct="1">
              <a:spcBef>
                <a:spcPct val="0"/>
              </a:spcBef>
            </a:pPr>
            <a:r>
              <a:rPr lang="de-DE" altLang="it-CH"/>
              <a:t>Wer hat den Vater oder einen Verwandten, der für den Staat arbeitet?</a:t>
            </a:r>
          </a:p>
          <a:p>
            <a:pPr eaLnBrk="1" hangingPunct="1">
              <a:spcBef>
                <a:spcPct val="0"/>
              </a:spcBef>
            </a:pPr>
            <a:r>
              <a:rPr lang="de-DE" altLang="it-CH"/>
              <a:t>Usw.</a:t>
            </a:r>
            <a:endParaRPr lang="it-CH" altLang="it-CH"/>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a:extLst>
              <a:ext uri="{FF2B5EF4-FFF2-40B4-BE49-F238E27FC236}">
                <a16:creationId xmlns:a16="http://schemas.microsoft.com/office/drawing/2014/main" id="{178E3202-C616-1637-346C-570ED37E4B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CE71E6-6013-45E6-BD35-5701281A5EDB}" type="slidenum">
              <a:rPr lang="it-IT" altLang="en-US" smtClean="0">
                <a:solidFill>
                  <a:srgbClr val="000000"/>
                </a:solidFill>
                <a:latin typeface="Arial" panose="020B0604020202020204" pitchFamily="34" charset="0"/>
              </a:rPr>
              <a:pPr>
                <a:spcBef>
                  <a:spcPct val="0"/>
                </a:spcBef>
              </a:pPr>
              <a:t>266</a:t>
            </a:fld>
            <a:endParaRPr lang="it-IT" altLang="en-US">
              <a:solidFill>
                <a:srgbClr val="000000"/>
              </a:solidFill>
              <a:latin typeface="Arial" panose="020B0604020202020204" pitchFamily="34" charset="0"/>
            </a:endParaRPr>
          </a:p>
        </p:txBody>
      </p:sp>
      <p:sp>
        <p:nvSpPr>
          <p:cNvPr id="806915" name="Rectangle 2">
            <a:extLst>
              <a:ext uri="{FF2B5EF4-FFF2-40B4-BE49-F238E27FC236}">
                <a16:creationId xmlns:a16="http://schemas.microsoft.com/office/drawing/2014/main" id="{5B56E054-807A-B136-F1CA-703D8D65D3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6916" name="Rectangle 3">
            <a:extLst>
              <a:ext uri="{FF2B5EF4-FFF2-40B4-BE49-F238E27FC236}">
                <a16:creationId xmlns:a16="http://schemas.microsoft.com/office/drawing/2014/main" id="{7DC02DFD-65A2-0CC4-A33A-6F27EC5B7F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Waffen gehören nicht zu den Bedürfnissen der Menschheit. Dadurch wird in der geplanten Wirtschaft ihre Produktion nicht mehr aufgenommen. Die Konkurrenz wird durch Zusammenarbeit ersetzt. Der Krieg ist nicht mehr notwendig.</a:t>
            </a:r>
          </a:p>
          <a:p>
            <a:pPr eaLnBrk="1" hangingPunct="1">
              <a:spcBef>
                <a:spcPct val="0"/>
              </a:spcBef>
            </a:pPr>
            <a:r>
              <a:rPr lang="it-CH" altLang="it-CH"/>
              <a:t>Die Leute arbeiten nur noch 3 Tagen pro Woche. Der Mensch ist freier.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9052D512-AE0C-91AE-7970-26A783CB73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06257E-C7E9-4858-8233-E6713B415DF9}" type="slidenum">
              <a:rPr lang="it-IT" altLang="en-US" smtClean="0">
                <a:solidFill>
                  <a:srgbClr val="000000"/>
                </a:solidFill>
                <a:latin typeface="Arial" panose="020B0604020202020204" pitchFamily="34" charset="0"/>
              </a:rPr>
              <a:pPr>
                <a:spcBef>
                  <a:spcPct val="0"/>
                </a:spcBef>
              </a:pPr>
              <a:t>26</a:t>
            </a:fld>
            <a:endParaRPr lang="it-IT" altLang="en-US">
              <a:solidFill>
                <a:srgbClr val="000000"/>
              </a:solidFill>
              <a:latin typeface="Arial" panose="020B0604020202020204" pitchFamily="34" charset="0"/>
            </a:endParaRPr>
          </a:p>
        </p:txBody>
      </p:sp>
      <p:sp>
        <p:nvSpPr>
          <p:cNvPr id="322563" name="Rectangle 2">
            <a:extLst>
              <a:ext uri="{FF2B5EF4-FFF2-40B4-BE49-F238E27FC236}">
                <a16:creationId xmlns:a16="http://schemas.microsoft.com/office/drawing/2014/main" id="{8ECD5CE9-205E-DF31-EC4B-15C5BF7871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4" name="Rectangle 3">
            <a:extLst>
              <a:ext uri="{FF2B5EF4-FFF2-40B4-BE49-F238E27FC236}">
                <a16:creationId xmlns:a16="http://schemas.microsoft.com/office/drawing/2014/main" id="{4D8DB844-8F15-3643-EFC7-88C9E12BC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Frankreich hat die Firma Renault mit ihren Autos auch den französischen Markt gesättigt und versucht jetzt, ihre Autos in Deutschland zu verkaufen.</a:t>
            </a:r>
          </a:p>
          <a:p>
            <a:pPr eaLnBrk="1" hangingPunct="1">
              <a:spcBef>
                <a:spcPct val="0"/>
              </a:spcBef>
            </a:pPr>
            <a:endParaRPr lang="fr-CH" altLang="it-CH"/>
          </a:p>
          <a:p>
            <a:pPr eaLnBrk="1" hangingPunct="1">
              <a:spcBef>
                <a:spcPct val="0"/>
              </a:spcBef>
            </a:pPr>
            <a:r>
              <a:rPr lang="it-IT" altLang="it-CH"/>
              <a:t>https://de.wikipedia.org/wiki/Renault</a:t>
            </a:r>
          </a:p>
          <a:p>
            <a:pPr eaLnBrk="1" hangingPunct="1">
              <a:spcBef>
                <a:spcPct val="0"/>
              </a:spcBef>
            </a:pPr>
            <a:r>
              <a:rPr lang="it-IT" altLang="it-CH"/>
              <a:t>http://en.wikipedia.org/wiki/Renault</a:t>
            </a: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egnaposto immagine diapositiva 1">
            <a:extLst>
              <a:ext uri="{FF2B5EF4-FFF2-40B4-BE49-F238E27FC236}">
                <a16:creationId xmlns:a16="http://schemas.microsoft.com/office/drawing/2014/main" id="{48406F74-6AA8-A1BA-8AF4-0F55B620DE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63" name="Segnaposto note 2">
            <a:extLst>
              <a:ext uri="{FF2B5EF4-FFF2-40B4-BE49-F238E27FC236}">
                <a16:creationId xmlns:a16="http://schemas.microsoft.com/office/drawing/2014/main" id="{C1FAA028-BA53-5430-DAD9-66DADBE55E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808964" name="Segnaposto numero diapositiva 3">
            <a:extLst>
              <a:ext uri="{FF2B5EF4-FFF2-40B4-BE49-F238E27FC236}">
                <a16:creationId xmlns:a16="http://schemas.microsoft.com/office/drawing/2014/main" id="{270BFB4D-6C44-818E-CF7D-70CDEB8CDB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94F896-5F2A-4EFC-8FA7-F9476B06F335}" type="slidenum">
              <a:rPr lang="it-CH" altLang="en-US" smtClean="0"/>
              <a:pPr>
                <a:spcBef>
                  <a:spcPct val="0"/>
                </a:spcBef>
              </a:pPr>
              <a:t>267</a:t>
            </a:fld>
            <a:endParaRPr lang="it-CH" alt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Segnaposto immagine diapositiva 1">
            <a:extLst>
              <a:ext uri="{FF2B5EF4-FFF2-40B4-BE49-F238E27FC236}">
                <a16:creationId xmlns:a16="http://schemas.microsoft.com/office/drawing/2014/main" id="{D7F6BD3B-D50F-AC39-68FD-CE9FA00BB7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1011" name="Segnaposto note 2">
            <a:extLst>
              <a:ext uri="{FF2B5EF4-FFF2-40B4-BE49-F238E27FC236}">
                <a16:creationId xmlns:a16="http://schemas.microsoft.com/office/drawing/2014/main" id="{1DB1D6E7-3851-8A35-1896-2FBDF9372E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aktuell herrschende Ideologie lehrt, dass alles einen Wert hat und deshalb ist es möglich, es zu kaufen. Das macht uns glauben, dass man mit Geld alles kaufen kann, einschließlich der Befriedigung von Bedürfnissen sowie auch die Freude und das Glück. Der daraus resultierende Wunsch nach Macht und Reichtum treibt viele Menschen dazu an,  Ueberflüssiges mit List, Gier und / oder sogar durch Arroganz + Gewalt zu akkumulieren.</a:t>
            </a:r>
          </a:p>
          <a:p>
            <a:pPr eaLnBrk="1" hangingPunct="1">
              <a:spcBef>
                <a:spcPct val="0"/>
              </a:spcBef>
            </a:pPr>
            <a:endParaRPr lang="de-DE" altLang="it-CH"/>
          </a:p>
          <a:p>
            <a:pPr eaLnBrk="1" hangingPunct="1">
              <a:spcBef>
                <a:spcPct val="0"/>
              </a:spcBef>
            </a:pPr>
            <a:r>
              <a:rPr lang="it-CH" altLang="it-CH"/>
              <a:t>https://de.wikipedia.org/wiki/Bed%C3%BCrfnis#Einteilung_der_Bed.C3.BCrfnisse</a:t>
            </a:r>
          </a:p>
          <a:p>
            <a:pPr eaLnBrk="1" hangingPunct="1">
              <a:spcBef>
                <a:spcPct val="0"/>
              </a:spcBef>
            </a:pPr>
            <a:r>
              <a:rPr lang="it-CH" altLang="it-CH"/>
              <a:t>http://en.wikipedia.org/wiki/Maslow%27s_hierarchy_of_needs</a:t>
            </a:r>
          </a:p>
          <a:p>
            <a:pPr eaLnBrk="1" hangingPunct="1">
              <a:spcBef>
                <a:spcPct val="0"/>
              </a:spcBef>
            </a:pPr>
            <a:endParaRPr lang="it-CH" altLang="it-CH"/>
          </a:p>
          <a:p>
            <a:pPr eaLnBrk="1" hangingPunct="1">
              <a:spcBef>
                <a:spcPct val="0"/>
              </a:spcBef>
            </a:pPr>
            <a:r>
              <a:rPr lang="it-CH" altLang="it-CH"/>
              <a:t>https://fr.wikipedia.org/wiki/Abraham_Maslow</a:t>
            </a:r>
          </a:p>
          <a:p>
            <a:pPr eaLnBrk="1" hangingPunct="1">
              <a:spcBef>
                <a:spcPct val="0"/>
              </a:spcBef>
            </a:pPr>
            <a:endParaRPr lang="it-CH" altLang="it-CH"/>
          </a:p>
        </p:txBody>
      </p:sp>
      <p:sp>
        <p:nvSpPr>
          <p:cNvPr id="811012" name="Segnaposto numero diapositiva 3">
            <a:extLst>
              <a:ext uri="{FF2B5EF4-FFF2-40B4-BE49-F238E27FC236}">
                <a16:creationId xmlns:a16="http://schemas.microsoft.com/office/drawing/2014/main" id="{84EC75CE-BFEE-E1AF-62CD-AC8052C813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CB08B7-CB0C-4954-B3BC-D0C6D9F5D1FB}" type="slidenum">
              <a:rPr lang="it-CH" altLang="it-CH" smtClean="0">
                <a:solidFill>
                  <a:srgbClr val="000000"/>
                </a:solidFill>
              </a:rPr>
              <a:pPr>
                <a:spcBef>
                  <a:spcPct val="0"/>
                </a:spcBef>
              </a:pPr>
              <a:t>268</a:t>
            </a:fld>
            <a:endParaRPr lang="it-CH" altLang="it-CH">
              <a:solidFill>
                <a:srgbClr val="000000"/>
              </a:solidFill>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Segnaposto immagine diapositiva 1">
            <a:extLst>
              <a:ext uri="{FF2B5EF4-FFF2-40B4-BE49-F238E27FC236}">
                <a16:creationId xmlns:a16="http://schemas.microsoft.com/office/drawing/2014/main" id="{C465E488-6D3B-790F-A39D-BBC60B93CE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3059" name="Segnaposto note 2">
            <a:extLst>
              <a:ext uri="{FF2B5EF4-FFF2-40B4-BE49-F238E27FC236}">
                <a16:creationId xmlns:a16="http://schemas.microsoft.com/office/drawing/2014/main" id="{EA119050-5D95-2ADE-394C-BECDCA6D4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Unterteilung der Menschheit in Dick und Dünn ist empirisch. In Wirklichkeit ist es ein Trend, während die meisten Menschen weniger von einem und mehr von anderen haben in unterschiedlichen Anteilen von einer Person zur anderen. Nur sehr wenige Menschen haben die beiden Eigenschaften ausgeglichen („Breiter Typ ") und sind daher "ausgewogen". Nur sehr wenige Menschen haben fast nur die Eigenschaften des Dünnen Menschens (schizophrene) oder des Dicken Menschens (neurotischen).</a:t>
            </a:r>
          </a:p>
          <a:p>
            <a:r>
              <a:rPr lang="de-DE" altLang="it-CH"/>
              <a:t>Die Differenzierung hat vermutlich Ursprüng in der pränatalen Phase oder Kleinkindalter abhängig von der Art der Fütterung (Stillen oder Künstliche Ernährung, usw.) und / oder welche Hälfte des Gehirns aktiv ist  und/ oder aufgrund einer genetischen Veranlagung.</a:t>
            </a:r>
            <a:endParaRPr lang="it-CH" altLang="it-CH"/>
          </a:p>
          <a:p>
            <a:endParaRPr lang="it-CH" altLang="it-CH"/>
          </a:p>
          <a:p>
            <a:r>
              <a:rPr lang="it-CH" altLang="it-CH"/>
              <a:t>http://en.wikipedia.org/wiki/Typology_(psychology)</a:t>
            </a:r>
          </a:p>
          <a:p>
            <a:r>
              <a:rPr lang="it-CH" altLang="it-CH"/>
              <a:t>http://en.wikipedia.org/wiki/Normal_distribution</a:t>
            </a:r>
          </a:p>
          <a:p>
            <a:r>
              <a:rPr lang="it-CH" altLang="it-CH"/>
              <a:t>https://de.wikipedia.org/wiki/Typenlehre</a:t>
            </a:r>
          </a:p>
          <a:p>
            <a:endParaRPr lang="it-CH" altLang="it-CH"/>
          </a:p>
        </p:txBody>
      </p:sp>
      <p:sp>
        <p:nvSpPr>
          <p:cNvPr id="813060" name="Segnaposto numero diapositiva 3">
            <a:extLst>
              <a:ext uri="{FF2B5EF4-FFF2-40B4-BE49-F238E27FC236}">
                <a16:creationId xmlns:a16="http://schemas.microsoft.com/office/drawing/2014/main" id="{614FC77E-6CD8-0CD7-0E03-510A29D4FE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2C6325-F5CC-47BD-8E61-FC7524122D38}" type="slidenum">
              <a:rPr lang="it-CH" altLang="en-US" smtClean="0"/>
              <a:pPr>
                <a:spcBef>
                  <a:spcPct val="0"/>
                </a:spcBef>
              </a:pPr>
              <a:t>269</a:t>
            </a:fld>
            <a:endParaRPr lang="it-CH" alt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Segnaposto immagine diapositiva 1">
            <a:extLst>
              <a:ext uri="{FF2B5EF4-FFF2-40B4-BE49-F238E27FC236}">
                <a16:creationId xmlns:a16="http://schemas.microsoft.com/office/drawing/2014/main" id="{57199F6C-5ABD-50BF-91DA-6F67AB4C26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5107" name="Segnaposto note 2">
            <a:extLst>
              <a:ext uri="{FF2B5EF4-FFF2-40B4-BE49-F238E27FC236}">
                <a16:creationId xmlns:a16="http://schemas.microsoft.com/office/drawing/2014/main" id="{0B847644-0409-EC0D-345F-A68A05DE46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Friedrich Engels: der Ursprung der Familie, des Privateigentums und des Staates.</a:t>
            </a:r>
          </a:p>
          <a:p>
            <a:endParaRPr lang="it-CH" altLang="it-CH"/>
          </a:p>
          <a:p>
            <a:r>
              <a:rPr lang="de-DE" altLang="it-CH"/>
              <a:t>Die sozialistische Gesellschaft wird eine ein-Klasse, demokratische, multi-ethnischen und multi-religiösen Gemeinschaft sein. Das Recht auf Nahrung, Bildung, Gesundheit, Wohnraum, usw. ist durch die Gemeinschaft gewährleistet. Ein minimaler Bürgerlohn erlaubt  jedem wenigstens bescheiden, aber mit Würde zu leben. Die notwendige Arbeit für die Produktion von Gütern und Dienstleistungen wird auf alle gerecht verteilt, gleichzeitig werden die Güter und die Dienstleistungen an alle nach ihre Bedürfnisse verteilt.</a:t>
            </a:r>
          </a:p>
          <a:p>
            <a:endParaRPr lang="de-DE" altLang="it-CH"/>
          </a:p>
          <a:p>
            <a:r>
              <a:rPr lang="it-CH" altLang="it-CH"/>
              <a:t>https://de.wikipedia.org/wiki/Der_Ursprung_der_Familie,_des_Privateigenthums_und_des_Staats</a:t>
            </a:r>
          </a:p>
          <a:p>
            <a:r>
              <a:rPr lang="it-CH" altLang="it-CH"/>
              <a:t>http://en.wikipedia.org/wiki/The_Origin_of_the_Family,_Private_Property_and_the_State</a:t>
            </a:r>
          </a:p>
          <a:p>
            <a:r>
              <a:rPr lang="it-CH" altLang="it-CH"/>
              <a:t>http://de.wikipedia.org/wiki/Mensch</a:t>
            </a:r>
          </a:p>
          <a:p>
            <a:r>
              <a:rPr lang="it-CH" altLang="it-CH"/>
              <a:t>http://de.wikipedia.org/wiki/Darwinismus</a:t>
            </a:r>
          </a:p>
          <a:p>
            <a:r>
              <a:rPr lang="it-CH" altLang="it-CH"/>
              <a:t>http://de.wikipedia.org/wiki/Stammesgeschichte_des_Menschen</a:t>
            </a:r>
          </a:p>
          <a:p>
            <a:endParaRPr lang="it-CH" altLang="it-CH"/>
          </a:p>
          <a:p>
            <a:endParaRPr lang="it-CH" altLang="it-CH"/>
          </a:p>
        </p:txBody>
      </p:sp>
      <p:sp>
        <p:nvSpPr>
          <p:cNvPr id="815108" name="Segnaposto numero diapositiva 3">
            <a:extLst>
              <a:ext uri="{FF2B5EF4-FFF2-40B4-BE49-F238E27FC236}">
                <a16:creationId xmlns:a16="http://schemas.microsoft.com/office/drawing/2014/main" id="{CEEE45DE-4E15-10BE-5130-63D5C1DA78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2E2775-EBA4-49CD-A68F-FC715E563480}" type="slidenum">
              <a:rPr lang="it-CH" altLang="it-CH" smtClean="0">
                <a:solidFill>
                  <a:srgbClr val="000000"/>
                </a:solidFill>
              </a:rPr>
              <a:pPr>
                <a:spcBef>
                  <a:spcPct val="0"/>
                </a:spcBef>
              </a:pPr>
              <a:t>270</a:t>
            </a:fld>
            <a:endParaRPr lang="it-CH" altLang="it-CH">
              <a:solidFill>
                <a:srgbClr val="000000"/>
              </a:solidFill>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Segnaposto immagine diapositiva 1">
            <a:extLst>
              <a:ext uri="{FF2B5EF4-FFF2-40B4-BE49-F238E27FC236}">
                <a16:creationId xmlns:a16="http://schemas.microsoft.com/office/drawing/2014/main" id="{CDAE601C-1DD0-6CEC-C53E-57044D6AE0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7155" name="Segnaposto note 2">
            <a:extLst>
              <a:ext uri="{FF2B5EF4-FFF2-40B4-BE49-F238E27FC236}">
                <a16:creationId xmlns:a16="http://schemas.microsoft.com/office/drawing/2014/main" id="{2285DC98-F277-B1A1-8B43-ECFF853FE0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Dieser Lehrer ist ohne Zweifel «qualifiziert» !</a:t>
            </a:r>
          </a:p>
        </p:txBody>
      </p:sp>
      <p:sp>
        <p:nvSpPr>
          <p:cNvPr id="817156" name="Segnaposto numero diapositiva 3">
            <a:extLst>
              <a:ext uri="{FF2B5EF4-FFF2-40B4-BE49-F238E27FC236}">
                <a16:creationId xmlns:a16="http://schemas.microsoft.com/office/drawing/2014/main" id="{EB8E40FF-7000-9DA9-338F-630996FA1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B2C151-0E13-4015-8141-90716B590807}" type="slidenum">
              <a:rPr lang="it-CH" altLang="en-US" smtClean="0"/>
              <a:pPr>
                <a:spcBef>
                  <a:spcPct val="0"/>
                </a:spcBef>
              </a:pPr>
              <a:t>271</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7EB282CC-9D72-572D-96A2-35AC372F73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2AC4CC-E090-4CFC-A538-EE2CE93AA6F6}" type="slidenum">
              <a:rPr lang="it-IT" altLang="en-US" smtClean="0">
                <a:solidFill>
                  <a:srgbClr val="000000"/>
                </a:solidFill>
                <a:latin typeface="Arial" panose="020B0604020202020204" pitchFamily="34" charset="0"/>
              </a:rPr>
              <a:pPr>
                <a:spcBef>
                  <a:spcPct val="0"/>
                </a:spcBef>
              </a:pPr>
              <a:t>27</a:t>
            </a:fld>
            <a:endParaRPr lang="it-IT" altLang="en-US">
              <a:solidFill>
                <a:srgbClr val="000000"/>
              </a:solidFill>
              <a:latin typeface="Arial" panose="020B0604020202020204" pitchFamily="34" charset="0"/>
            </a:endParaRPr>
          </a:p>
        </p:txBody>
      </p:sp>
      <p:sp>
        <p:nvSpPr>
          <p:cNvPr id="324611" name="Rectangle 2">
            <a:extLst>
              <a:ext uri="{FF2B5EF4-FFF2-40B4-BE49-F238E27FC236}">
                <a16:creationId xmlns:a16="http://schemas.microsoft.com/office/drawing/2014/main" id="{01376B78-BBB2-4D79-0A68-37A8D6D8E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2" name="Rectangle 3">
            <a:extLst>
              <a:ext uri="{FF2B5EF4-FFF2-40B4-BE49-F238E27FC236}">
                <a16:creationId xmlns:a16="http://schemas.microsoft.com/office/drawing/2014/main" id="{A56DAAA7-9EDB-ADD0-F5EF-2B32ACB2A4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Es wird überall gespart , d.h. bis zum äussersten “Rationalisiert” und “Optimiert”.</a:t>
            </a:r>
          </a:p>
          <a:p>
            <a:pPr eaLnBrk="1" hangingPunct="1">
              <a:spcBef>
                <a:spcPct val="0"/>
              </a:spcBef>
            </a:pPr>
            <a:r>
              <a:rPr lang="de-DE" altLang="it-CH"/>
              <a:t>Logistik ist die Technik der Güter-Lagerung und Handhabung.</a:t>
            </a:r>
            <a:endParaRPr lang="it-CH" altLang="it-CH"/>
          </a:p>
          <a:p>
            <a:pPr eaLnBrk="1" hangingPunct="1">
              <a:spcBef>
                <a:spcPct val="0"/>
              </a:spcBef>
            </a:pPr>
            <a:endParaRPr lang="it-CH" altLang="it-CH"/>
          </a:p>
          <a:p>
            <a:pPr eaLnBrk="1" hangingPunct="1">
              <a:spcBef>
                <a:spcPct val="0"/>
              </a:spcBef>
            </a:pPr>
            <a:r>
              <a:rPr lang="it-CH" altLang="it-CH"/>
              <a:t>Uebungen: siehe Slide 45</a:t>
            </a:r>
          </a:p>
          <a:p>
            <a:pPr eaLnBrk="1" hangingPunct="1">
              <a:spcBef>
                <a:spcPct val="0"/>
              </a:spcBef>
            </a:pPr>
            <a:endParaRPr lang="it-CH" altLang="it-CH"/>
          </a:p>
          <a:p>
            <a:pPr eaLnBrk="1" hangingPunct="1">
              <a:spcBef>
                <a:spcPct val="0"/>
              </a:spcBef>
            </a:pPr>
            <a:r>
              <a:rPr lang="it-CH" altLang="it-CH"/>
              <a:t>https://de.wikipedia.org/wiki/Logistik</a:t>
            </a:r>
          </a:p>
          <a:p>
            <a:pPr eaLnBrk="1" hangingPunct="1">
              <a:spcBef>
                <a:spcPct val="0"/>
              </a:spcBef>
            </a:pPr>
            <a:r>
              <a:rPr lang="it-CH" altLang="it-CH"/>
              <a:t>http://en.wikipedia.org/wiki/Logistics</a:t>
            </a:r>
          </a:p>
          <a:p>
            <a:pPr eaLnBrk="1" hangingPunct="1">
              <a:spcBef>
                <a:spcPct val="0"/>
              </a:spcBef>
            </a:pPr>
            <a:endParaRPr lang="it-CH" altLang="it-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ECF9F85B-6A5A-FB28-5ED9-204174911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8A21BA-1A2F-4AA7-B2CF-6FAFF644C277}" type="slidenum">
              <a:rPr lang="it-IT" altLang="en-US" smtClean="0">
                <a:solidFill>
                  <a:srgbClr val="000000"/>
                </a:solidFill>
                <a:latin typeface="Arial" panose="020B0604020202020204" pitchFamily="34" charset="0"/>
              </a:rPr>
              <a:pPr>
                <a:spcBef>
                  <a:spcPct val="0"/>
                </a:spcBef>
              </a:pPr>
              <a:t>28</a:t>
            </a:fld>
            <a:endParaRPr lang="it-IT" altLang="en-US">
              <a:solidFill>
                <a:srgbClr val="000000"/>
              </a:solidFill>
              <a:latin typeface="Arial" panose="020B0604020202020204" pitchFamily="34" charset="0"/>
            </a:endParaRPr>
          </a:p>
        </p:txBody>
      </p:sp>
      <p:sp>
        <p:nvSpPr>
          <p:cNvPr id="326659" name="Rectangle 2">
            <a:extLst>
              <a:ext uri="{FF2B5EF4-FFF2-40B4-BE49-F238E27FC236}">
                <a16:creationId xmlns:a16="http://schemas.microsoft.com/office/drawing/2014/main" id="{6C97771D-DE84-0EF2-7171-533BC035C0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60" name="Rectangle 3">
            <a:extLst>
              <a:ext uri="{FF2B5EF4-FFF2-40B4-BE49-F238E27FC236}">
                <a16:creationId xmlns:a16="http://schemas.microsoft.com/office/drawing/2014/main" id="{D0DF4AB3-0CFB-1208-0A9D-5E47FC89B7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Um Autos herzustellen brauchte es viel Handarbeit und die Autos waren sehr solid. </a:t>
            </a:r>
          </a:p>
          <a:p>
            <a:pPr eaLnBrk="1" hangingPunct="1">
              <a:spcBef>
                <a:spcPct val="0"/>
              </a:spcBef>
            </a:pPr>
            <a:endParaRPr lang="fr-CH" altLang="it-CH"/>
          </a:p>
          <a:p>
            <a:pPr eaLnBrk="1" hangingPunct="1">
              <a:spcBef>
                <a:spcPct val="0"/>
              </a:spcBef>
            </a:pPr>
            <a:r>
              <a:rPr lang="it-IT" altLang="it-CH"/>
              <a:t>https://de.wikipedia.org/wiki/Fahrgestell</a:t>
            </a:r>
          </a:p>
          <a:p>
            <a:pPr eaLnBrk="1" hangingPunct="1">
              <a:spcBef>
                <a:spcPct val="0"/>
              </a:spcBef>
            </a:pPr>
            <a:r>
              <a:rPr lang="it-IT" altLang="it-CH"/>
              <a:t>http://en.wikipedia.org/wiki/Car_frame</a:t>
            </a:r>
          </a:p>
          <a:p>
            <a:pPr eaLnBrk="1" hangingPunct="1">
              <a:spcBef>
                <a:spcPct val="0"/>
              </a:spcBef>
            </a:pPr>
            <a:endParaRPr lang="it-IT"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7FD78A3D-2C16-B9BF-C202-74BF0F0006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E1F3B3-86BF-4AD6-850C-9D4369F142DF}" type="slidenum">
              <a:rPr lang="it-IT" altLang="en-US" smtClean="0">
                <a:solidFill>
                  <a:srgbClr val="000000"/>
                </a:solidFill>
                <a:latin typeface="Arial" panose="020B0604020202020204" pitchFamily="34" charset="0"/>
              </a:rPr>
              <a:pPr>
                <a:spcBef>
                  <a:spcPct val="0"/>
                </a:spcBef>
              </a:pPr>
              <a:t>29</a:t>
            </a:fld>
            <a:endParaRPr lang="it-IT" altLang="en-US">
              <a:solidFill>
                <a:srgbClr val="000000"/>
              </a:solidFill>
              <a:latin typeface="Arial" panose="020B0604020202020204" pitchFamily="34" charset="0"/>
            </a:endParaRPr>
          </a:p>
        </p:txBody>
      </p:sp>
      <p:sp>
        <p:nvSpPr>
          <p:cNvPr id="328707" name="Rectangle 2">
            <a:extLst>
              <a:ext uri="{FF2B5EF4-FFF2-40B4-BE49-F238E27FC236}">
                <a16:creationId xmlns:a16="http://schemas.microsoft.com/office/drawing/2014/main" id="{69033770-AA74-11EC-6D2F-13B4D0C8F3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8" name="Rectangle 3">
            <a:extLst>
              <a:ext uri="{FF2B5EF4-FFF2-40B4-BE49-F238E27FC236}">
                <a16:creationId xmlns:a16="http://schemas.microsoft.com/office/drawing/2014/main" id="{288D8149-AF39-26FB-ACD8-CBE60305FB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Heute sind Autos so konzipiert, dass so wenig Material wie möglich gebraucht wird, und dass sie mittels automatischen Maschinen zusammengestellt werden können. Die Autos sind schön und leistungsfähig, aber zerbrechlich. Das Metall wurde öfters durch Kunststoff ersetzt, was teilweise die Sicherheit vermindert hat. </a:t>
            </a:r>
          </a:p>
          <a:p>
            <a:pPr eaLnBrk="1" hangingPunct="1">
              <a:spcBef>
                <a:spcPct val="0"/>
              </a:spcBef>
            </a:pPr>
            <a:r>
              <a:rPr lang="fr-CH" altLang="it-CH"/>
              <a:t>Alles um mehr Verkauf und Gewinn zu generieren. </a:t>
            </a:r>
          </a:p>
          <a:p>
            <a:pPr eaLnBrk="1" hangingPunct="1">
              <a:spcBef>
                <a:spcPct val="0"/>
              </a:spcBef>
            </a:pPr>
            <a:endParaRPr lang="fr-CH" altLang="it-CH"/>
          </a:p>
          <a:p>
            <a:pPr eaLnBrk="1" hangingPunct="1">
              <a:spcBef>
                <a:spcPct val="0"/>
              </a:spcBef>
            </a:pPr>
            <a:r>
              <a:rPr lang="it-IT" altLang="it-CH"/>
              <a:t>https://de.wikipedia.org/wiki/Selbsttragende_Karosserie#Selbsttragende_Karosserie</a:t>
            </a:r>
          </a:p>
          <a:p>
            <a:pPr eaLnBrk="1" hangingPunct="1">
              <a:spcBef>
                <a:spcPct val="0"/>
              </a:spcBef>
            </a:pPr>
            <a:r>
              <a:rPr lang="it-IT" altLang="it-CH"/>
              <a:t>http://ilot.edu.pl/kones/2011/4_2011/2011_prochowski_zuchowski_comparative_analysis.pdf</a:t>
            </a:r>
          </a:p>
          <a:p>
            <a:pPr eaLnBrk="1" hangingPunct="1">
              <a:spcBef>
                <a:spcPct val="0"/>
              </a:spcBef>
            </a:pPr>
            <a:r>
              <a:rPr lang="it-IT" altLang="it-CH"/>
              <a:t>http://www.alueurope.eu/wp-content/uploads/2011/12/1_AAM_Body-structures.pdf</a:t>
            </a:r>
          </a:p>
          <a:p>
            <a:pPr eaLnBrk="1" hangingPunct="1">
              <a:spcBef>
                <a:spcPct val="0"/>
              </a:spcBef>
            </a:pPr>
            <a:endParaRPr lang="it-IT"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6E34A506-32E7-9811-7A4D-C4559ADF38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140CEC-5993-47B3-AA9E-6BA6EA5C6EF7}" type="slidenum">
              <a:rPr lang="it-IT" altLang="en-US" smtClean="0">
                <a:solidFill>
                  <a:srgbClr val="000000"/>
                </a:solidFill>
                <a:latin typeface="Arial" panose="020B0604020202020204" pitchFamily="34" charset="0"/>
              </a:rPr>
              <a:pPr>
                <a:spcBef>
                  <a:spcPct val="0"/>
                </a:spcBef>
              </a:pPr>
              <a:t>3</a:t>
            </a:fld>
            <a:endParaRPr lang="it-IT" altLang="en-US">
              <a:solidFill>
                <a:srgbClr val="000000"/>
              </a:solidFill>
              <a:latin typeface="Arial" panose="020B0604020202020204" pitchFamily="34" charset="0"/>
            </a:endParaRPr>
          </a:p>
        </p:txBody>
      </p:sp>
      <p:sp>
        <p:nvSpPr>
          <p:cNvPr id="275459" name="Rectangle 2">
            <a:extLst>
              <a:ext uri="{FF2B5EF4-FFF2-40B4-BE49-F238E27FC236}">
                <a16:creationId xmlns:a16="http://schemas.microsoft.com/office/drawing/2014/main" id="{43E947E4-ED95-59FB-9EF0-2546E229FD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60" name="Rectangle 3">
            <a:extLst>
              <a:ext uri="{FF2B5EF4-FFF2-40B4-BE49-F238E27FC236}">
                <a16:creationId xmlns:a16="http://schemas.microsoft.com/office/drawing/2014/main" id="{BEFAF1CB-0174-B6DC-2B0C-450127366B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Die Lehrmittel waren sehr minim. Achten sie auf die Zahl der Schüler : ungefähr 40 in einem kleinen Schulraum.</a:t>
            </a:r>
          </a:p>
          <a:p>
            <a:pPr eaLnBrk="1" hangingPunct="1">
              <a:spcBef>
                <a:spcPct val="0"/>
              </a:spcBef>
            </a:pPr>
            <a:r>
              <a:rPr lang="it-CH" altLang="it-CH"/>
              <a:t>Bild: Albert Anker: Die Schule (1831 – 1910)</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http://commons.wikimedia.org/wiki/Category:Albert_Anker?uselang=it</a:t>
            </a:r>
          </a:p>
          <a:p>
            <a:pPr eaLnBrk="1" hangingPunct="1">
              <a:spcBef>
                <a:spcPct val="0"/>
              </a:spcBef>
            </a:pPr>
            <a:endParaRPr lang="it-CH" altLang="it-CH"/>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5EF02872-2553-7476-8FC4-A5ABD20D28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3755F5-3571-4472-96F5-442647CAC029}" type="slidenum">
              <a:rPr lang="it-IT" altLang="en-US" smtClean="0">
                <a:solidFill>
                  <a:srgbClr val="000000"/>
                </a:solidFill>
                <a:latin typeface="Arial" panose="020B0604020202020204" pitchFamily="34" charset="0"/>
              </a:rPr>
              <a:pPr>
                <a:spcBef>
                  <a:spcPct val="0"/>
                </a:spcBef>
              </a:pPr>
              <a:t>30</a:t>
            </a:fld>
            <a:endParaRPr lang="it-IT" altLang="en-US">
              <a:solidFill>
                <a:srgbClr val="000000"/>
              </a:solidFill>
              <a:latin typeface="Arial" panose="020B0604020202020204" pitchFamily="34" charset="0"/>
            </a:endParaRPr>
          </a:p>
        </p:txBody>
      </p:sp>
      <p:sp>
        <p:nvSpPr>
          <p:cNvPr id="330755" name="Rectangle 2">
            <a:extLst>
              <a:ext uri="{FF2B5EF4-FFF2-40B4-BE49-F238E27FC236}">
                <a16:creationId xmlns:a16="http://schemas.microsoft.com/office/drawing/2014/main" id="{C55C3BCF-DDFA-1AD9-27B8-515D86A60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6" name="Rectangle 3">
            <a:extLst>
              <a:ext uri="{FF2B5EF4-FFF2-40B4-BE49-F238E27FC236}">
                <a16:creationId xmlns:a16="http://schemas.microsoft.com/office/drawing/2014/main" id="{5B67B242-BB13-8294-9E5C-8BC217D555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Früher gab es die Lager mit den Magazinern</a:t>
            </a:r>
          </a:p>
          <a:p>
            <a:pPr eaLnBrk="1" hangingPunct="1">
              <a:spcBef>
                <a:spcPct val="0"/>
              </a:spcBef>
            </a:pPr>
            <a:endParaRPr lang="fr-CH" altLang="it-CH"/>
          </a:p>
          <a:p>
            <a:pPr eaLnBrk="1" hangingPunct="1">
              <a:spcBef>
                <a:spcPct val="0"/>
              </a:spcBef>
            </a:pPr>
            <a:r>
              <a:rPr lang="it-IT" altLang="it-CH"/>
              <a:t>http://en.wikipedia.org/wiki/Logistics</a:t>
            </a:r>
          </a:p>
          <a:p>
            <a:pPr eaLnBrk="1" hangingPunct="1">
              <a:spcBef>
                <a:spcPct val="0"/>
              </a:spcBef>
            </a:pPr>
            <a:r>
              <a:rPr lang="it-IT" altLang="it-CH"/>
              <a:t>http://en.wikipedia.org/wiki/Warehouse</a:t>
            </a:r>
          </a:p>
          <a:p>
            <a:pPr eaLnBrk="1" hangingPunct="1">
              <a:spcBef>
                <a:spcPct val="0"/>
              </a:spcBef>
            </a:pPr>
            <a:endParaRPr lang="it-IT"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DAD56154-9AD0-9400-6342-D7A31F15C4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92F22E-E8B5-48A7-BC98-C08AE9A2E528}" type="slidenum">
              <a:rPr lang="it-IT" altLang="en-US" smtClean="0">
                <a:solidFill>
                  <a:srgbClr val="000000"/>
                </a:solidFill>
                <a:latin typeface="Arial" panose="020B0604020202020204" pitchFamily="34" charset="0"/>
              </a:rPr>
              <a:pPr>
                <a:spcBef>
                  <a:spcPct val="0"/>
                </a:spcBef>
              </a:pPr>
              <a:t>31</a:t>
            </a:fld>
            <a:endParaRPr lang="it-IT" altLang="en-US">
              <a:solidFill>
                <a:srgbClr val="000000"/>
              </a:solidFill>
              <a:latin typeface="Arial" panose="020B0604020202020204" pitchFamily="34" charset="0"/>
            </a:endParaRPr>
          </a:p>
        </p:txBody>
      </p:sp>
      <p:sp>
        <p:nvSpPr>
          <p:cNvPr id="332803" name="Rectangle 2">
            <a:extLst>
              <a:ext uri="{FF2B5EF4-FFF2-40B4-BE49-F238E27FC236}">
                <a16:creationId xmlns:a16="http://schemas.microsoft.com/office/drawing/2014/main" id="{398B2CEC-9B17-C629-C449-559DABD14E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8B1A4F9E-0AFA-FC09-8D87-3004439C0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Magaziner wurden durch eine voll-automatische Anlage ersetzt.</a:t>
            </a:r>
          </a:p>
          <a:p>
            <a:pPr eaLnBrk="1" hangingPunct="1">
              <a:spcBef>
                <a:spcPct val="0"/>
              </a:spcBef>
            </a:pPr>
            <a:endParaRPr lang="fr-CH" altLang="it-CH"/>
          </a:p>
          <a:p>
            <a:pPr eaLnBrk="1" hangingPunct="1">
              <a:spcBef>
                <a:spcPct val="0"/>
              </a:spcBef>
            </a:pPr>
            <a:r>
              <a:rPr lang="it-IT" altLang="it-CH"/>
              <a:t>https://de.wikipedia.org/wiki/Hochregallager</a:t>
            </a:r>
          </a:p>
          <a:p>
            <a:pPr eaLnBrk="1" hangingPunct="1">
              <a:spcBef>
                <a:spcPct val="0"/>
              </a:spcBef>
            </a:pPr>
            <a:r>
              <a:rPr lang="it-IT" altLang="it-CH"/>
              <a:t>https://en.wikipedia.org/wiki/Automated_storage_and_retrieval_system</a:t>
            </a:r>
          </a:p>
          <a:p>
            <a:pPr eaLnBrk="1" hangingPunct="1">
              <a:spcBef>
                <a:spcPct val="0"/>
              </a:spcBef>
            </a:pPr>
            <a:endParaRPr lang="it-IT" altLang="it-CH"/>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FD5F60B6-6497-CF2B-99E7-6F498B6F4F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AD37E6-CF06-44F8-AE7E-2043D44B8CB8}" type="slidenum">
              <a:rPr lang="it-IT" altLang="en-US" smtClean="0">
                <a:solidFill>
                  <a:srgbClr val="000000"/>
                </a:solidFill>
                <a:latin typeface="Arial" panose="020B0604020202020204" pitchFamily="34" charset="0"/>
              </a:rPr>
              <a:pPr>
                <a:spcBef>
                  <a:spcPct val="0"/>
                </a:spcBef>
              </a:pPr>
              <a:t>32</a:t>
            </a:fld>
            <a:endParaRPr lang="it-IT" altLang="en-US">
              <a:solidFill>
                <a:srgbClr val="000000"/>
              </a:solidFill>
              <a:latin typeface="Arial" panose="020B0604020202020204" pitchFamily="34" charset="0"/>
            </a:endParaRPr>
          </a:p>
        </p:txBody>
      </p:sp>
      <p:sp>
        <p:nvSpPr>
          <p:cNvPr id="334851" name="Rectangle 2">
            <a:extLst>
              <a:ext uri="{FF2B5EF4-FFF2-40B4-BE49-F238E27FC236}">
                <a16:creationId xmlns:a16="http://schemas.microsoft.com/office/drawing/2014/main" id="{0B892C45-1DF9-7CF1-F89A-D6B0416961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2" name="Rectangle 3">
            <a:extLst>
              <a:ext uri="{FF2B5EF4-FFF2-40B4-BE49-F238E27FC236}">
                <a16:creationId xmlns:a16="http://schemas.microsoft.com/office/drawing/2014/main" id="{CD1403ED-64A7-1C07-050D-CFAA826FEA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Logistik wird automatisiert und die Roboter ersetzen die Magaziner und Speditionsarbeiter. </a:t>
            </a: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39888446-9AD6-B805-B69A-6AC324313A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D437C2-E96E-4705-A03C-60866D923583}" type="slidenum">
              <a:rPr lang="it-IT" altLang="en-US" smtClean="0">
                <a:solidFill>
                  <a:srgbClr val="000000"/>
                </a:solidFill>
                <a:latin typeface="Arial" panose="020B0604020202020204" pitchFamily="34" charset="0"/>
              </a:rPr>
              <a:pPr>
                <a:spcBef>
                  <a:spcPct val="0"/>
                </a:spcBef>
              </a:pPr>
              <a:t>33</a:t>
            </a:fld>
            <a:endParaRPr lang="it-IT" altLang="en-US">
              <a:solidFill>
                <a:srgbClr val="000000"/>
              </a:solidFill>
              <a:latin typeface="Arial" panose="020B0604020202020204" pitchFamily="34" charset="0"/>
            </a:endParaRPr>
          </a:p>
        </p:txBody>
      </p:sp>
      <p:sp>
        <p:nvSpPr>
          <p:cNvPr id="336899" name="Rectangle 2">
            <a:extLst>
              <a:ext uri="{FF2B5EF4-FFF2-40B4-BE49-F238E27FC236}">
                <a16:creationId xmlns:a16="http://schemas.microsoft.com/office/drawing/2014/main" id="{CE4EF617-A018-56D1-1D88-CC485A57F0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900" name="Rectangle 3">
            <a:extLst>
              <a:ext uri="{FF2B5EF4-FFF2-40B4-BE49-F238E27FC236}">
                <a16:creationId xmlns:a16="http://schemas.microsoft.com/office/drawing/2014/main" id="{01560C97-124E-6F35-1C53-C9FE69F3E3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Logistik ist sehr rationalisiert (Container) und automatisiert. </a:t>
            </a:r>
          </a:p>
          <a:p>
            <a:pPr eaLnBrk="1" hangingPunct="1">
              <a:spcBef>
                <a:spcPct val="0"/>
              </a:spcBef>
            </a:pPr>
            <a:r>
              <a:rPr lang="fr-CH" altLang="it-CH"/>
              <a:t>Fast alle in die Schweiz eingeführten Güter, treffen über den Hafen von Basel oder per Eisenbahn via Basel oder Chiasso ein.</a:t>
            </a:r>
          </a:p>
          <a:p>
            <a:pPr eaLnBrk="1" hangingPunct="1">
              <a:spcBef>
                <a:spcPct val="0"/>
              </a:spcBef>
            </a:pPr>
            <a:endParaRPr lang="fr-CH" altLang="it-CH"/>
          </a:p>
          <a:p>
            <a:pPr eaLnBrk="1" hangingPunct="1">
              <a:spcBef>
                <a:spcPct val="0"/>
              </a:spcBef>
            </a:pPr>
            <a:r>
              <a:rPr lang="fr-CH" altLang="it-CH"/>
              <a:t> http://www.ralu.ch/der-basler-rheinhafen/</a:t>
            </a:r>
          </a:p>
          <a:p>
            <a:pPr eaLnBrk="1" hangingPunct="1">
              <a:spcBef>
                <a:spcPct val="0"/>
              </a:spcBef>
            </a:pPr>
            <a:endParaRPr lang="it-IT"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FB6A42FC-5EE3-5223-24B3-0BED810206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06A898-F34A-4124-BE9B-1ECA67C60B62}" type="slidenum">
              <a:rPr lang="it-IT" altLang="en-US" smtClean="0">
                <a:solidFill>
                  <a:srgbClr val="000000"/>
                </a:solidFill>
                <a:latin typeface="Arial" panose="020B0604020202020204" pitchFamily="34" charset="0"/>
              </a:rPr>
              <a:pPr>
                <a:spcBef>
                  <a:spcPct val="0"/>
                </a:spcBef>
              </a:pPr>
              <a:t>34</a:t>
            </a:fld>
            <a:endParaRPr lang="it-IT" altLang="en-US">
              <a:solidFill>
                <a:srgbClr val="000000"/>
              </a:solidFill>
              <a:latin typeface="Arial" panose="020B0604020202020204" pitchFamily="34" charset="0"/>
            </a:endParaRPr>
          </a:p>
        </p:txBody>
      </p:sp>
      <p:sp>
        <p:nvSpPr>
          <p:cNvPr id="338947" name="Rectangle 2">
            <a:extLst>
              <a:ext uri="{FF2B5EF4-FFF2-40B4-BE49-F238E27FC236}">
                <a16:creationId xmlns:a16="http://schemas.microsoft.com/office/drawing/2014/main" id="{D7A21365-9DC2-91BE-7ED1-10D6BD0FF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a:extLst>
              <a:ext uri="{FF2B5EF4-FFF2-40B4-BE49-F238E27FC236}">
                <a16:creationId xmlns:a16="http://schemas.microsoft.com/office/drawing/2014/main" id="{CC6C4976-8228-1308-7888-0C30EEB8D5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Der Strassentransport ist billiger, da bei diesem Transportsystem die Umweltschäden und die Strassenschäden nicht eingerechnet werden. </a:t>
            </a:r>
          </a:p>
          <a:p>
            <a:pPr eaLnBrk="1" hangingPunct="1">
              <a:spcBef>
                <a:spcPct val="0"/>
              </a:spcBef>
            </a:pPr>
            <a:r>
              <a:rPr lang="de-DE" altLang="it-CH"/>
              <a:t>Mit der EU wurde den Zoll abgeschafft und die Waren zirkulieren schneller. Für die Staaten der EU bedeutet dies weniger Zolleinnahmen, für die Kapitalisten bedeutet es geringere Kosten.</a:t>
            </a:r>
          </a:p>
          <a:p>
            <a:pPr eaLnBrk="1" hangingPunct="1">
              <a:spcBef>
                <a:spcPct val="0"/>
              </a:spcBef>
            </a:pPr>
            <a:endParaRPr lang="de-DE" altLang="it-CH"/>
          </a:p>
          <a:p>
            <a:pPr eaLnBrk="1" hangingPunct="1">
              <a:spcBef>
                <a:spcPct val="0"/>
              </a:spcBef>
            </a:pPr>
            <a:r>
              <a:rPr lang="it-IT" altLang="it-CH"/>
              <a:t>https://de.wikipedia.org/wiki/Lastwagen</a:t>
            </a:r>
          </a:p>
          <a:p>
            <a:pPr eaLnBrk="1" hangingPunct="1">
              <a:spcBef>
                <a:spcPct val="0"/>
              </a:spcBef>
            </a:pPr>
            <a:r>
              <a:rPr lang="it-IT" altLang="it-CH"/>
              <a:t>http://en.wikipedia.org/wiki/Truck</a:t>
            </a:r>
          </a:p>
          <a:p>
            <a:pPr eaLnBrk="1" hangingPunct="1">
              <a:spcBef>
                <a:spcPct val="0"/>
              </a:spcBef>
            </a:pPr>
            <a:r>
              <a:rPr lang="it-IT" altLang="it-CH"/>
              <a:t>http://en.wikipedia.org/wiki/TIR_Convention</a:t>
            </a:r>
          </a:p>
          <a:p>
            <a:pPr eaLnBrk="1" hangingPunct="1">
              <a:spcBef>
                <a:spcPct val="0"/>
              </a:spcBef>
            </a:pPr>
            <a:r>
              <a:rPr lang="it-IT" altLang="it-CH"/>
              <a:t>https://en.wikipedia.org/wiki/Free_movement_of_goods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FE8E5419-06EA-1E1C-5F24-72A2F314D2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D7F6E11C-5A2B-2A5E-CB14-75AD5B8B26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http://it.wikipedia.org/wiki/Alptransit</a:t>
            </a:r>
          </a:p>
          <a:p>
            <a:r>
              <a:rPr lang="it-CH" altLang="it-CH"/>
              <a:t>http://it.wikipedia.org/wiki/Terminal_Hupac_di_Busto_Arsizio</a:t>
            </a:r>
          </a:p>
          <a:p>
            <a:endParaRPr lang="it-CH" altLang="it-CH"/>
          </a:p>
        </p:txBody>
      </p:sp>
      <p:sp>
        <p:nvSpPr>
          <p:cNvPr id="340996" name="Segnaposto numero diapositiva 3">
            <a:extLst>
              <a:ext uri="{FF2B5EF4-FFF2-40B4-BE49-F238E27FC236}">
                <a16:creationId xmlns:a16="http://schemas.microsoft.com/office/drawing/2014/main" id="{ABA24CF5-D9CF-89F6-462C-7BC8140CA3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D16AAC-BC85-40CA-BCDF-942B63523E68}"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A8749C7E-1555-7402-7B16-3DD9125827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F76055D4-5FF4-8953-0D06-9E725FD6F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Einen großen teil des Containers die über das Meer in Italien ankommen oder Italien verlassen, passieren in Gioia Tauro.</a:t>
            </a:r>
            <a:endParaRPr lang="it-CH" altLang="it-CH"/>
          </a:p>
          <a:p>
            <a:endParaRPr lang="it-CH" altLang="it-CH"/>
          </a:p>
          <a:p>
            <a:r>
              <a:rPr lang="it-CH" altLang="it-CH"/>
              <a:t>http://en.wikipedia.org/wiki/Gioia_Tauro</a:t>
            </a:r>
          </a:p>
          <a:p>
            <a:endParaRPr lang="it-CH" altLang="it-CH"/>
          </a:p>
        </p:txBody>
      </p:sp>
      <p:sp>
        <p:nvSpPr>
          <p:cNvPr id="343044" name="Segnaposto numero diapositiva 3">
            <a:extLst>
              <a:ext uri="{FF2B5EF4-FFF2-40B4-BE49-F238E27FC236}">
                <a16:creationId xmlns:a16="http://schemas.microsoft.com/office/drawing/2014/main" id="{ECCF5CDE-9CB2-C828-30F2-41E9D58C0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3E1A3E-3E3E-4D8B-9320-E56E800B6D60}"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immagine diapositiva 1">
            <a:extLst>
              <a:ext uri="{FF2B5EF4-FFF2-40B4-BE49-F238E27FC236}">
                <a16:creationId xmlns:a16="http://schemas.microsoft.com/office/drawing/2014/main" id="{2BFF5F26-6E24-36AB-5EF7-293FBC831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Segnaposto note 2">
            <a:extLst>
              <a:ext uri="{FF2B5EF4-FFF2-40B4-BE49-F238E27FC236}">
                <a16:creationId xmlns:a16="http://schemas.microsoft.com/office/drawing/2014/main" id="{BD0DD155-596D-63B7-A11A-983888C70E4A}"/>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dirty="0"/>
              <a:t>FEETS   </a:t>
            </a:r>
            <a:r>
              <a:rPr lang="it-CH" dirty="0" err="1"/>
              <a:t>Koeff</a:t>
            </a:r>
            <a:r>
              <a:rPr lang="it-CH" dirty="0"/>
              <a:t>.   INCHES   </a:t>
            </a:r>
            <a:r>
              <a:rPr lang="it-CH" dirty="0" err="1"/>
              <a:t>Koeff</a:t>
            </a:r>
            <a:r>
              <a:rPr lang="it-CH" dirty="0"/>
              <a:t>.   METER   Masse</a:t>
            </a:r>
          </a:p>
          <a:p>
            <a:pPr>
              <a:defRPr/>
            </a:pPr>
            <a:r>
              <a:rPr lang="it-CH" dirty="0"/>
              <a:t>20        0,3048       0     0,0254    6,0960    </a:t>
            </a:r>
            <a:r>
              <a:rPr lang="it-CH" dirty="0" err="1"/>
              <a:t>Länge</a:t>
            </a:r>
            <a:endParaRPr lang="it-CH" dirty="0"/>
          </a:p>
          <a:p>
            <a:pPr>
              <a:defRPr/>
            </a:pPr>
            <a:r>
              <a:rPr lang="it-CH" dirty="0"/>
              <a:t>8         0,3048       6     0,0254    2,5908    </a:t>
            </a:r>
            <a:r>
              <a:rPr lang="it-CH" dirty="0" err="1"/>
              <a:t>Höhe</a:t>
            </a:r>
            <a:endParaRPr lang="it-CH" dirty="0"/>
          </a:p>
          <a:p>
            <a:pPr>
              <a:defRPr/>
            </a:pPr>
            <a:r>
              <a:rPr lang="it-CH" dirty="0"/>
              <a:t>8         0,3048       0     0,0254    2,4384     </a:t>
            </a:r>
            <a:r>
              <a:rPr lang="it-CH" dirty="0" err="1"/>
              <a:t>Breite</a:t>
            </a:r>
            <a:endParaRPr lang="it-CH" dirty="0"/>
          </a:p>
          <a:p>
            <a:pPr>
              <a:defRPr/>
            </a:pPr>
            <a:r>
              <a:rPr lang="it-CH" dirty="0"/>
              <a:t>40        0,3048       0     0,0254   12,1920    </a:t>
            </a:r>
            <a:r>
              <a:rPr lang="it-CH" dirty="0" err="1"/>
              <a:t>Länge</a:t>
            </a:r>
            <a:endParaRPr lang="it-CH" dirty="0"/>
          </a:p>
          <a:p>
            <a:pPr>
              <a:defRPr/>
            </a:pPr>
            <a:r>
              <a:rPr lang="it-CH" dirty="0"/>
              <a:t>8         0,3048       6     0,0254   2,5908      </a:t>
            </a:r>
            <a:r>
              <a:rPr lang="it-CH" dirty="0" err="1"/>
              <a:t>Höhe</a:t>
            </a:r>
            <a:endParaRPr lang="it-CH" dirty="0"/>
          </a:p>
          <a:p>
            <a:pPr marL="228600" indent="-228600">
              <a:buFontTx/>
              <a:buAutoNum type="arabicPlain" startAt="8"/>
              <a:defRPr/>
            </a:pPr>
            <a:r>
              <a:rPr lang="it-CH" dirty="0"/>
              <a:t>      0,3048       0     0,0254   2,4384      </a:t>
            </a:r>
            <a:r>
              <a:rPr lang="it-CH" dirty="0" err="1"/>
              <a:t>Breite</a:t>
            </a:r>
            <a:endParaRPr lang="it-CH" dirty="0"/>
          </a:p>
          <a:p>
            <a:pPr marL="228600" indent="-228600">
              <a:buFontTx/>
              <a:buAutoNum type="arabicPlain" startAt="8"/>
              <a:defRPr/>
            </a:pPr>
            <a:endParaRPr lang="it-CH" dirty="0"/>
          </a:p>
          <a:p>
            <a:pPr>
              <a:defRPr/>
            </a:pPr>
            <a:r>
              <a:rPr lang="de-DE" dirty="0"/>
              <a:t>Derzeit hat die Bedeutung der Container im Bereich des Seeverkehrs einen solches </a:t>
            </a:r>
            <a:r>
              <a:rPr lang="de-DE" dirty="0" err="1"/>
              <a:t>Mass</a:t>
            </a:r>
            <a:r>
              <a:rPr lang="de-DE" dirty="0"/>
              <a:t> erreicht, dass es geschätzt wird, dass etwa 90% der Güter durch den Einsatz von rund 200 Millionen TEU pro Jahr transportiert werden. (1 TEU = 1 </a:t>
            </a:r>
            <a:r>
              <a:rPr lang="de-DE" dirty="0" err="1"/>
              <a:t>Twenty-foot</a:t>
            </a:r>
            <a:r>
              <a:rPr lang="de-DE" dirty="0"/>
              <a:t> </a:t>
            </a:r>
            <a:r>
              <a:rPr lang="de-DE" dirty="0" err="1"/>
              <a:t>Equivalent</a:t>
            </a:r>
            <a:r>
              <a:rPr lang="de-DE" dirty="0"/>
              <a:t> Unit = 1  20 </a:t>
            </a:r>
            <a:r>
              <a:rPr lang="de-DE" dirty="0" err="1"/>
              <a:t>ft</a:t>
            </a:r>
            <a:r>
              <a:rPr lang="de-DE" dirty="0"/>
              <a:t> Container)</a:t>
            </a:r>
          </a:p>
          <a:p>
            <a:pPr>
              <a:defRPr/>
            </a:pPr>
            <a:endParaRPr lang="de-DE" dirty="0"/>
          </a:p>
          <a:p>
            <a:pPr>
              <a:defRPr/>
            </a:pPr>
            <a:r>
              <a:rPr lang="de-DE" dirty="0"/>
              <a:t>https://de.wikipedia.org/wiki/Container</a:t>
            </a:r>
          </a:p>
          <a:p>
            <a:pPr>
              <a:defRPr/>
            </a:pPr>
            <a:r>
              <a:rPr lang="de-DE" dirty="0"/>
              <a:t>http://en.wikipedia.org/wiki/Containerization</a:t>
            </a:r>
          </a:p>
          <a:p>
            <a:pPr>
              <a:defRPr/>
            </a:pPr>
            <a:r>
              <a:rPr lang="de-DE" dirty="0"/>
              <a:t>http://en.wikipedia.org/wiki/Intermodal_container</a:t>
            </a:r>
          </a:p>
          <a:p>
            <a:pPr>
              <a:defRPr/>
            </a:pPr>
            <a:endParaRPr lang="de-DE" dirty="0"/>
          </a:p>
        </p:txBody>
      </p:sp>
      <p:sp>
        <p:nvSpPr>
          <p:cNvPr id="345092" name="Segnaposto numero diapositiva 3">
            <a:extLst>
              <a:ext uri="{FF2B5EF4-FFF2-40B4-BE49-F238E27FC236}">
                <a16:creationId xmlns:a16="http://schemas.microsoft.com/office/drawing/2014/main" id="{38D95918-A4E0-298C-8321-09AE5D5DE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0B4739-7BFE-4097-9AFC-9B5903A0FA7D}" type="slidenum">
              <a:rPr lang="it-CH" altLang="en-US" smtClean="0">
                <a:solidFill>
                  <a:srgbClr val="000000"/>
                </a:solidFill>
              </a:rPr>
              <a:pPr>
                <a:spcBef>
                  <a:spcPct val="0"/>
                </a:spcBef>
              </a:pPr>
              <a:t>37</a:t>
            </a:fld>
            <a:endParaRPr lang="it-CH"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88941860-4698-BC8C-2A03-5F1433BBD6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B08C2B2D-F6E4-CBC9-A000-E64F8174A4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Aufnahme im Sahel gemacht.</a:t>
            </a:r>
          </a:p>
          <a:p>
            <a:endParaRPr lang="it-CH" altLang="it-CH"/>
          </a:p>
          <a:p>
            <a:r>
              <a:rPr lang="it-CH" altLang="it-CH"/>
              <a:t>http://en.wikipedia.org/wiki/Sahel</a:t>
            </a:r>
          </a:p>
          <a:p>
            <a:endParaRPr lang="it-CH" altLang="it-CH"/>
          </a:p>
          <a:p>
            <a:endParaRPr lang="it-CH" altLang="it-CH"/>
          </a:p>
          <a:p>
            <a:endParaRPr lang="it-CH" altLang="it-CH"/>
          </a:p>
        </p:txBody>
      </p:sp>
      <p:sp>
        <p:nvSpPr>
          <p:cNvPr id="347140" name="Segnaposto numero diapositiva 3">
            <a:extLst>
              <a:ext uri="{FF2B5EF4-FFF2-40B4-BE49-F238E27FC236}">
                <a16:creationId xmlns:a16="http://schemas.microsoft.com/office/drawing/2014/main" id="{6C2DFF58-56FA-69A6-E89F-D4181A6338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3F0188-79B8-4963-9B55-7ADA8C3BB089}" type="slidenum">
              <a:rPr lang="it-CH" altLang="en-US" smtClean="0"/>
              <a:pPr>
                <a:spcBef>
                  <a:spcPct val="0"/>
                </a:spcBef>
              </a:pPr>
              <a:t>38</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A64F31C5-5139-4452-DE62-880FF805EF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C31E1E30-8324-7BB6-55CB-A9B3FD0A40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49188" name="Segnaposto numero diapositiva 3">
            <a:extLst>
              <a:ext uri="{FF2B5EF4-FFF2-40B4-BE49-F238E27FC236}">
                <a16:creationId xmlns:a16="http://schemas.microsoft.com/office/drawing/2014/main" id="{F5BEE322-E474-A171-14EA-F515CE697A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6A2255-D5A6-481D-9419-9698DBD19511}"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DDFF69FC-32C4-170F-103C-DC461FDA43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a:extLst>
              <a:ext uri="{FF2B5EF4-FFF2-40B4-BE49-F238E27FC236}">
                <a16:creationId xmlns:a16="http://schemas.microsoft.com/office/drawing/2014/main" id="{A331FB68-D734-3EF8-F0A8-A2B1E9603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Rot der faden dieser Vorstellung</a:t>
            </a:r>
          </a:p>
          <a:p>
            <a:pPr eaLnBrk="1" hangingPunct="1">
              <a:spcBef>
                <a:spcPct val="0"/>
              </a:spcBef>
            </a:pPr>
            <a:endParaRPr lang="it-CH" altLang="it-CH"/>
          </a:p>
          <a:p>
            <a:pPr eaLnBrk="1" hangingPunct="1">
              <a:spcBef>
                <a:spcPct val="0"/>
              </a:spcBef>
            </a:pPr>
            <a:r>
              <a:rPr lang="de-DE" altLang="it-CH"/>
              <a:t>Die wichtigsten Wirtschaftsschulen</a:t>
            </a:r>
          </a:p>
          <a:p>
            <a:pPr eaLnBrk="1" hangingPunct="1">
              <a:spcBef>
                <a:spcPct val="0"/>
              </a:spcBef>
            </a:pPr>
            <a:r>
              <a:rPr lang="de-DE" altLang="it-CH"/>
              <a:t>Die Neoklassische unterstützen das Marktwirtschaftsystem, das sich selbst regulieren sollte (Österreichische und Chicago  Schule).</a:t>
            </a:r>
          </a:p>
          <a:p>
            <a:pPr eaLnBrk="1" hangingPunct="1">
              <a:spcBef>
                <a:spcPct val="0"/>
              </a:spcBef>
            </a:pPr>
            <a:r>
              <a:rPr lang="de-DE" altLang="it-CH"/>
              <a:t>Die Keynesianer unterstützen das Marktwirtschaftsystem, aber, durch gezielte antizyklische Interventionen, möchten sie es korrigieren oder reformieren. </a:t>
            </a:r>
          </a:p>
          <a:p>
            <a:pPr eaLnBrk="1" hangingPunct="1">
              <a:spcBef>
                <a:spcPct val="0"/>
              </a:spcBef>
            </a:pPr>
            <a:r>
              <a:rPr lang="de-DE" altLang="it-CH"/>
              <a:t>Die Marxisten wollen das Marktwirtschaftsystem in einem Planwirtschaftsystem umwandeln.</a:t>
            </a:r>
          </a:p>
          <a:p>
            <a:pPr eaLnBrk="1" hangingPunct="1">
              <a:spcBef>
                <a:spcPct val="0"/>
              </a:spcBef>
            </a:pPr>
            <a:endParaRPr lang="it-CH" altLang="it-CH"/>
          </a:p>
          <a:p>
            <a:pPr eaLnBrk="1" hangingPunct="1">
              <a:spcBef>
                <a:spcPct val="0"/>
              </a:spcBef>
            </a:pPr>
            <a:r>
              <a:rPr lang="de-DE" altLang="it-CH"/>
              <a:t>Die Väter der Wirtschaft  Smith und Ricardo haben das Wirtschaftssystem analysiert (zum Beginn der industriellen Revolution) und Korrekturmaßnahmen und Regeln vorgeschlagen.</a:t>
            </a:r>
          </a:p>
          <a:p>
            <a:pPr eaLnBrk="1" hangingPunct="1">
              <a:spcBef>
                <a:spcPct val="0"/>
              </a:spcBef>
            </a:pPr>
            <a:r>
              <a:rPr lang="de-DE" altLang="it-CH"/>
              <a:t>Im Anschluss an diese Linie hat Keynes antizyklische Interventionen vorgeschlagenen und Friedman hat eine bessere Kontrolle der Geldmenge vorgeschlagen.</a:t>
            </a:r>
          </a:p>
          <a:p>
            <a:pPr eaLnBrk="1" hangingPunct="1">
              <a:spcBef>
                <a:spcPct val="0"/>
              </a:spcBef>
            </a:pPr>
            <a:r>
              <a:rPr lang="de-DE" altLang="it-CH"/>
              <a:t>Nur Karl Marx (I und II. Internationale sozialistische Organisation) hat gesagt, dass das wirtschaftliche System vollständig reformiert werden muss. Dieser Linie folgend hat Lenin (III. Internationale Kommunistische Organisation) die Rolle des Staates analysiert und sah dessen Verschwinden vor. Mandel (IV. Internationale Kommunistische Revolutionäre Organisation) rief die kontinuierliche Revolution auf.</a:t>
            </a:r>
          </a:p>
          <a:p>
            <a:pPr eaLnBrk="1" hangingPunct="1">
              <a:spcBef>
                <a:spcPct val="0"/>
              </a:spcBef>
            </a:pPr>
            <a:endParaRPr lang="de-DE" altLang="it-CH"/>
          </a:p>
          <a:p>
            <a:pPr eaLnBrk="1" hangingPunct="1">
              <a:spcBef>
                <a:spcPct val="0"/>
              </a:spcBef>
            </a:pPr>
            <a:r>
              <a:rPr lang="de-DE" altLang="it-CH"/>
              <a:t>Mit der Ausrede der Freiheit plädieren heute die rechten Parteien für eine deutliche Reduzierung des Staates und seiner öffentlichen und sozialen Dienstleistungen, insbesondere seiner Aufgabe der Umverteilung des Reichtums (als eine unerträgliche Kosten dargestellt). Dies würde zu einer Verarmung der mittleren und unteren Klassen und eine weitere Bereicherung der Bourgeoisie führen.</a:t>
            </a:r>
          </a:p>
          <a:p>
            <a:pPr eaLnBrk="1" hangingPunct="1">
              <a:spcBef>
                <a:spcPct val="0"/>
              </a:spcBef>
            </a:pPr>
            <a:endParaRPr lang="de-DE" altLang="it-CH"/>
          </a:p>
          <a:p>
            <a:pPr eaLnBrk="1" hangingPunct="1">
              <a:spcBef>
                <a:spcPct val="0"/>
              </a:spcBef>
            </a:pPr>
            <a:r>
              <a:rPr lang="de-DE" altLang="it-CH"/>
              <a:t>https://de.wikipedia.org/wiki/Zweite_Internationale#Von_der_Internationalen_Arbeiterassoziation_zur_Zweiten_Internationale</a:t>
            </a:r>
          </a:p>
          <a:p>
            <a:pPr eaLnBrk="1" hangingPunct="1">
              <a:spcBef>
                <a:spcPct val="0"/>
              </a:spcBef>
            </a:pPr>
            <a:r>
              <a:rPr lang="de-DE" altLang="it-CH"/>
              <a:t>http://en.wikipedia.org/wiki/Second_International</a:t>
            </a:r>
          </a:p>
          <a:p>
            <a:pPr eaLnBrk="1" hangingPunct="1">
              <a:spcBef>
                <a:spcPct val="0"/>
              </a:spcBef>
            </a:pPr>
            <a:r>
              <a:rPr lang="de-DE" altLang="it-CH"/>
              <a:t>https://de.wikipedia.org/wiki/Dritte_Internationale</a:t>
            </a:r>
          </a:p>
          <a:p>
            <a:pPr eaLnBrk="1" hangingPunct="1">
              <a:spcBef>
                <a:spcPct val="0"/>
              </a:spcBef>
            </a:pPr>
            <a:r>
              <a:rPr lang="de-DE" altLang="it-CH"/>
              <a:t>http://en.wikipedia.org/wiki/Third_International</a:t>
            </a:r>
          </a:p>
          <a:p>
            <a:pPr eaLnBrk="1" hangingPunct="1">
              <a:spcBef>
                <a:spcPct val="0"/>
              </a:spcBef>
            </a:pPr>
            <a:r>
              <a:rPr lang="de-DE" altLang="it-CH"/>
              <a:t>https://de.wikipedia.org/wiki/Vierte_Internationale</a:t>
            </a:r>
          </a:p>
          <a:p>
            <a:pPr eaLnBrk="1" hangingPunct="1">
              <a:spcBef>
                <a:spcPct val="0"/>
              </a:spcBef>
            </a:pPr>
            <a:r>
              <a:rPr lang="de-DE" altLang="it-CH"/>
              <a:t>http://en.wikipedia.org/wiki/Fourth_International</a:t>
            </a:r>
          </a:p>
          <a:p>
            <a:pPr eaLnBrk="1" hangingPunct="1">
              <a:spcBef>
                <a:spcPct val="0"/>
              </a:spcBef>
            </a:pPr>
            <a:r>
              <a:rPr lang="de-DE" altLang="it-CH"/>
              <a:t>http://en.wikipedia.org/wiki/Lenin</a:t>
            </a:r>
          </a:p>
          <a:p>
            <a:pPr eaLnBrk="1" hangingPunct="1">
              <a:spcBef>
                <a:spcPct val="0"/>
              </a:spcBef>
            </a:pPr>
            <a:r>
              <a:rPr lang="de-DE" altLang="it-CH"/>
              <a:t>https://de.wikipedia.org/wiki/Leninismus</a:t>
            </a:r>
          </a:p>
          <a:p>
            <a:pPr eaLnBrk="1" hangingPunct="1">
              <a:spcBef>
                <a:spcPct val="0"/>
              </a:spcBef>
            </a:pPr>
            <a:r>
              <a:rPr lang="de-DE" altLang="it-CH"/>
              <a:t>https://de.wikipedia.org/wiki/Ernest_Mandel</a:t>
            </a:r>
          </a:p>
          <a:p>
            <a:pPr eaLnBrk="1" hangingPunct="1">
              <a:spcBef>
                <a:spcPct val="0"/>
              </a:spcBef>
            </a:pPr>
            <a:r>
              <a:rPr lang="de-DE" altLang="it-CH"/>
              <a:t>http://en.wikipedia.org/wiki/Ernest_Mandel</a:t>
            </a:r>
          </a:p>
          <a:p>
            <a:pPr eaLnBrk="1" hangingPunct="1">
              <a:spcBef>
                <a:spcPct val="0"/>
              </a:spcBef>
            </a:pPr>
            <a:r>
              <a:rPr lang="de-DE" altLang="it-CH"/>
              <a:t>http://de.wikipedia.org/wiki/Liberalismus</a:t>
            </a:r>
          </a:p>
          <a:p>
            <a:pPr eaLnBrk="1" hangingPunct="1">
              <a:spcBef>
                <a:spcPct val="0"/>
              </a:spcBef>
            </a:pPr>
            <a:endParaRPr lang="de-DE" altLang="it-CH"/>
          </a:p>
          <a:p>
            <a:pPr eaLnBrk="1" hangingPunct="1">
              <a:spcBef>
                <a:spcPct val="0"/>
              </a:spcBef>
            </a:pPr>
            <a:r>
              <a:rPr lang="de-DE" altLang="it-CH"/>
              <a:t>https://de.wikipedia.org/wiki/Paul_Krugman</a:t>
            </a:r>
          </a:p>
          <a:p>
            <a:pPr eaLnBrk="1" hangingPunct="1">
              <a:spcBef>
                <a:spcPct val="0"/>
              </a:spcBef>
            </a:pPr>
            <a:endParaRPr lang="de-DE" altLang="it-CH"/>
          </a:p>
          <a:p>
            <a:pPr eaLnBrk="1" hangingPunct="1">
              <a:spcBef>
                <a:spcPct val="0"/>
              </a:spcBef>
            </a:pPr>
            <a:endParaRPr lang="it-IT" altLang="it-CH"/>
          </a:p>
        </p:txBody>
      </p:sp>
      <p:sp>
        <p:nvSpPr>
          <p:cNvPr id="277508" name="Slide Number Placeholder 3">
            <a:extLst>
              <a:ext uri="{FF2B5EF4-FFF2-40B4-BE49-F238E27FC236}">
                <a16:creationId xmlns:a16="http://schemas.microsoft.com/office/drawing/2014/main" id="{362C018F-8666-2E35-C1E2-004540A946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1ECC2A-CE91-4C17-828B-146B6F02CAB6}" type="slidenum">
              <a:rPr lang="it-IT" altLang="en-US" smtClean="0">
                <a:solidFill>
                  <a:srgbClr val="000000"/>
                </a:solidFill>
                <a:latin typeface="Arial" panose="020B0604020202020204" pitchFamily="34" charset="0"/>
              </a:rPr>
              <a:pPr>
                <a:spcBef>
                  <a:spcPct val="0"/>
                </a:spcBef>
              </a:pPr>
              <a:t>4</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1A8A90C2-99D7-49FE-8C0A-5B1CC347DB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686A0F1D-B52E-E367-3395-746BA9A25D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Zur Rationalisierung wird immer mehr angestrebt: grösser, schneller, automatischer…</a:t>
            </a:r>
          </a:p>
          <a:p>
            <a:pPr eaLnBrk="1" hangingPunct="1">
              <a:spcBef>
                <a:spcPct val="0"/>
              </a:spcBef>
            </a:pPr>
            <a:endParaRPr lang="it-CH" altLang="it-CH"/>
          </a:p>
          <a:p>
            <a:pPr eaLnBrk="1" hangingPunct="1">
              <a:spcBef>
                <a:spcPct val="0"/>
              </a:spcBef>
            </a:pPr>
            <a:r>
              <a:rPr lang="it-IT" altLang="it-CH"/>
              <a:t>https://fr.wikipedia.org/wiki/Train_%C3%A0_l%C3%A9vitation_magn%C3%A9tique</a:t>
            </a:r>
          </a:p>
          <a:p>
            <a:pPr eaLnBrk="1" hangingPunct="1">
              <a:spcBef>
                <a:spcPct val="0"/>
              </a:spcBef>
            </a:pPr>
            <a:r>
              <a:rPr lang="it-IT" altLang="it-CH"/>
              <a:t>https://fr.wikipedia.org/wiki/M%C3%A9tro_de_Lille_M%C3%A9tropole</a:t>
            </a:r>
          </a:p>
          <a:p>
            <a:pPr eaLnBrk="1" hangingPunct="1">
              <a:spcBef>
                <a:spcPct val="0"/>
              </a:spcBef>
            </a:pPr>
            <a:r>
              <a:rPr lang="it-IT" altLang="it-CH"/>
              <a:t>https://de.wikipedia.org/wiki/Evergreen_747_Supertanker#Sonstige_Varianten</a:t>
            </a:r>
          </a:p>
          <a:p>
            <a:pPr eaLnBrk="1" hangingPunct="1">
              <a:spcBef>
                <a:spcPct val="0"/>
              </a:spcBef>
            </a:pPr>
            <a:r>
              <a:rPr lang="it-IT" altLang="it-CH"/>
              <a:t>http://en.wikipedia.org/wiki/Superjumbo_jet</a:t>
            </a:r>
          </a:p>
          <a:p>
            <a:pPr eaLnBrk="1" hangingPunct="1">
              <a:spcBef>
                <a:spcPct val="0"/>
              </a:spcBef>
            </a:pPr>
            <a:r>
              <a:rPr lang="it-IT" altLang="it-CH"/>
              <a:t>https://de.wikipedia.org/wiki/Tanker</a:t>
            </a:r>
          </a:p>
          <a:p>
            <a:pPr eaLnBrk="1" hangingPunct="1">
              <a:spcBef>
                <a:spcPct val="0"/>
              </a:spcBef>
            </a:pPr>
            <a:r>
              <a:rPr lang="it-IT" altLang="it-CH"/>
              <a:t>http://en.wikipedia.org/wiki/Oil_tanker</a:t>
            </a:r>
          </a:p>
          <a:p>
            <a:pPr eaLnBrk="1" hangingPunct="1">
              <a:spcBef>
                <a:spcPct val="0"/>
              </a:spcBef>
            </a:pPr>
            <a:endParaRPr lang="it-IT" altLang="it-CH"/>
          </a:p>
        </p:txBody>
      </p:sp>
      <p:sp>
        <p:nvSpPr>
          <p:cNvPr id="351236" name="Segnaposto numero diapositiva 3">
            <a:extLst>
              <a:ext uri="{FF2B5EF4-FFF2-40B4-BE49-F238E27FC236}">
                <a16:creationId xmlns:a16="http://schemas.microsoft.com/office/drawing/2014/main" id="{1C8555AF-6A44-0019-8EC5-0C9BECA0C6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2726CA-87CB-4863-AC93-B873C2D8873C}" type="slidenum">
              <a:rPr lang="it-IT" altLang="en-US" smtClean="0">
                <a:solidFill>
                  <a:srgbClr val="000000"/>
                </a:solidFill>
                <a:latin typeface="Arial" panose="020B0604020202020204" pitchFamily="34" charset="0"/>
              </a:rPr>
              <a:pPr>
                <a:spcBef>
                  <a:spcPct val="0"/>
                </a:spcBef>
              </a:pPr>
              <a:t>40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0055174B-3370-9FBE-9807-830F44DF0C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092A9B3A-A61F-84E1-E329-631F9A9908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http://en.wikipedia.org/wiki/Quadcopter</a:t>
            </a:r>
          </a:p>
          <a:p>
            <a:r>
              <a:rPr lang="it-CH" altLang="it-CH"/>
              <a:t>https://en.wikipedia.org/wiki/Unmanned_aerial_vehicle</a:t>
            </a:r>
          </a:p>
        </p:txBody>
      </p:sp>
      <p:sp>
        <p:nvSpPr>
          <p:cNvPr id="353284" name="Segnaposto numero diapositiva 3">
            <a:extLst>
              <a:ext uri="{FF2B5EF4-FFF2-40B4-BE49-F238E27FC236}">
                <a16:creationId xmlns:a16="http://schemas.microsoft.com/office/drawing/2014/main" id="{521F6389-D11D-3E66-4B03-7548FC5A41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504305-E2F1-4E0B-9312-4488D7A2F528}"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C9803C5B-0629-7300-C77F-235F4AD702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146A78AC-7D95-43FA-93F2-841FEE287A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https://de.wikipedia.org/wiki/Neue_Eisenbahn-Alpentransversale</a:t>
            </a:r>
          </a:p>
          <a:p>
            <a:r>
              <a:rPr lang="it-CH" altLang="it-CH">
                <a:solidFill>
                  <a:srgbClr val="000000"/>
                </a:solidFill>
              </a:rPr>
              <a:t>http://it.wikipedia.org/wiki/Alptransit</a:t>
            </a:r>
          </a:p>
          <a:p>
            <a:r>
              <a:rPr lang="it-CH" altLang="it-CH">
                <a:solidFill>
                  <a:srgbClr val="000000"/>
                </a:solidFill>
              </a:rPr>
              <a:t>http://it.wikipedia.org/wiki/Terminal_Hupac_di_Busto_Arsizio</a:t>
            </a:r>
          </a:p>
          <a:p>
            <a:endParaRPr lang="it-CH" altLang="it-CH">
              <a:solidFill>
                <a:srgbClr val="000000"/>
              </a:solidFill>
            </a:endParaRPr>
          </a:p>
        </p:txBody>
      </p:sp>
      <p:sp>
        <p:nvSpPr>
          <p:cNvPr id="355332" name="Segnaposto numero diapositiva 3">
            <a:extLst>
              <a:ext uri="{FF2B5EF4-FFF2-40B4-BE49-F238E27FC236}">
                <a16:creationId xmlns:a16="http://schemas.microsoft.com/office/drawing/2014/main" id="{80B798D6-C105-1FB1-EBA0-F3863FBAA4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FF1A22-525B-4CD3-9149-F6F181F33EA0}" type="slidenum">
              <a:rPr lang="it-CH" altLang="en-US" smtClean="0">
                <a:solidFill>
                  <a:srgbClr val="000000"/>
                </a:solidFill>
              </a:rPr>
              <a:pPr>
                <a:spcBef>
                  <a:spcPct val="0"/>
                </a:spcBef>
              </a:pPr>
              <a:t>42</a:t>
            </a:fld>
            <a:endParaRPr lang="it-CH" altLang="en-US">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EBEDED0D-E366-65B5-8F3C-4C8DA14FA1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EAF17152-7989-DFAC-4B31-1A26FC960B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Für die Lehrer</a:t>
            </a:r>
          </a:p>
          <a:p>
            <a:r>
              <a:rPr lang="de-DE" altLang="it-CH"/>
              <a:t>Übungen die in den Arbeitsgruppen durchgeführt werden können:</a:t>
            </a:r>
          </a:p>
          <a:p>
            <a:r>
              <a:rPr lang="de-DE" altLang="it-CH"/>
              <a:t>Forschen sie die wirtschaftliche Bedeutung der Logistik in ihrer Provinz / Land (beförderten Tonnen, Umsatz, Mitarbeiter, usw.), die wirtschaftlichen Auswirkungen, die bestehenden Strukturen und die laufende Projekte, die Transportmittel des Verkehrs, die Umweltbelastung</a:t>
            </a:r>
          </a:p>
          <a:p>
            <a:r>
              <a:rPr lang="de-DE" altLang="it-CH"/>
              <a:t>Wie versende ich eine 5 t. schwere aber zerbrechliche Maschine im Wert von 8 Mio Euro, mit einem Volumens eines Kleintransporters, nach China oder nach Argentinien, welche Transportmittel stehen zur Verfügung und welche wählen Sie und warum, Weg und Dauer des Transports, die Transportkosten, wer / wie führt den der Transport durch/ wie viel Zollgebühren müssen  bezahlt werden?</a:t>
            </a:r>
          </a:p>
          <a:p>
            <a:endParaRPr lang="de-DE" altLang="it-CH"/>
          </a:p>
          <a:p>
            <a:r>
              <a:rPr lang="de-DE" altLang="it-CH"/>
              <a:t>http://en.wikipedia.org/wiki/Gothard_railway</a:t>
            </a:r>
          </a:p>
          <a:p>
            <a:r>
              <a:rPr lang="de-DE" altLang="it-CH"/>
              <a:t>https://de.wikipedia.org/wiki/Neue_Eisenbahn-Alpentransversale</a:t>
            </a:r>
          </a:p>
          <a:p>
            <a:r>
              <a:rPr lang="de-DE" altLang="it-CH"/>
              <a:t>http://it.wikipedia.org/wiki/Alptransit</a:t>
            </a:r>
          </a:p>
          <a:p>
            <a:endParaRPr lang="de-DE" altLang="it-CH"/>
          </a:p>
          <a:p>
            <a:endParaRPr lang="it-CH" altLang="it-CH"/>
          </a:p>
        </p:txBody>
      </p:sp>
      <p:sp>
        <p:nvSpPr>
          <p:cNvPr id="357380" name="Segnaposto numero diapositiva 3">
            <a:extLst>
              <a:ext uri="{FF2B5EF4-FFF2-40B4-BE49-F238E27FC236}">
                <a16:creationId xmlns:a16="http://schemas.microsoft.com/office/drawing/2014/main" id="{AE387E14-97D6-CB29-823C-7047E3EE93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4D3379-FF56-4634-B8B9-001C7423F517}" type="slidenum">
              <a:rPr lang="it-CH" altLang="en-US" smtClean="0"/>
              <a:pPr>
                <a:spcBef>
                  <a:spcPct val="0"/>
                </a:spcBef>
              </a:pPr>
              <a:t>43</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948A747A-4E01-59BF-1DBB-0ABC39D5A8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2A9532-B075-4079-9DF4-89F5EC3ECEEA}" type="slidenum">
              <a:rPr lang="it-IT" altLang="en-US" smtClean="0">
                <a:solidFill>
                  <a:srgbClr val="000000"/>
                </a:solidFill>
                <a:latin typeface="Arial" panose="020B0604020202020204" pitchFamily="34" charset="0"/>
              </a:rPr>
              <a:pPr>
                <a:spcBef>
                  <a:spcPct val="0"/>
                </a:spcBef>
              </a:pPr>
              <a:t>44</a:t>
            </a:fld>
            <a:endParaRPr lang="it-IT" altLang="en-US">
              <a:solidFill>
                <a:srgbClr val="000000"/>
              </a:solidFill>
              <a:latin typeface="Arial" panose="020B0604020202020204" pitchFamily="34" charset="0"/>
            </a:endParaRPr>
          </a:p>
        </p:txBody>
      </p:sp>
      <p:sp>
        <p:nvSpPr>
          <p:cNvPr id="359427" name="Rectangle 2">
            <a:extLst>
              <a:ext uri="{FF2B5EF4-FFF2-40B4-BE49-F238E27FC236}">
                <a16:creationId xmlns:a16="http://schemas.microsoft.com/office/drawing/2014/main" id="{F192DE57-10B4-3121-EC42-3F0B58D98A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8" name="Rectangle 3">
            <a:extLst>
              <a:ext uri="{FF2B5EF4-FFF2-40B4-BE49-F238E27FC236}">
                <a16:creationId xmlns:a16="http://schemas.microsoft.com/office/drawing/2014/main" id="{E738F95C-A4F3-B68E-0F3F-AAE988A862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Es muss weiter ins Ausland exportiert werden , z.B. nach Italien.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egnaposto immagine diapositiva 1">
            <a:extLst>
              <a:ext uri="{FF2B5EF4-FFF2-40B4-BE49-F238E27FC236}">
                <a16:creationId xmlns:a16="http://schemas.microsoft.com/office/drawing/2014/main" id="{6409BAD3-29F9-08A5-5F11-36F277D97B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Segnaposto note 2">
            <a:extLst>
              <a:ext uri="{FF2B5EF4-FFF2-40B4-BE49-F238E27FC236}">
                <a16:creationId xmlns:a16="http://schemas.microsoft.com/office/drawing/2014/main" id="{680E313E-ABF0-4832-D2BE-59640497C5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61476" name="Segnaposto numero diapositiva 3">
            <a:extLst>
              <a:ext uri="{FF2B5EF4-FFF2-40B4-BE49-F238E27FC236}">
                <a16:creationId xmlns:a16="http://schemas.microsoft.com/office/drawing/2014/main" id="{E7609A57-BE93-6498-26E8-2199B64968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40E680-C591-4F08-8916-31A8A3B1DF26}"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342F679D-098C-CED4-7A75-EEF52B50D4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EC5765-F1BC-4094-899A-CCA3F931D0EA}" type="slidenum">
              <a:rPr lang="it-IT" altLang="en-US" smtClean="0">
                <a:solidFill>
                  <a:srgbClr val="000000"/>
                </a:solidFill>
                <a:latin typeface="Arial" panose="020B0604020202020204" pitchFamily="34" charset="0"/>
              </a:rPr>
              <a:pPr>
                <a:spcBef>
                  <a:spcPct val="0"/>
                </a:spcBef>
              </a:pPr>
              <a:t>46</a:t>
            </a:fld>
            <a:endParaRPr lang="it-IT" altLang="en-US">
              <a:solidFill>
                <a:srgbClr val="000000"/>
              </a:solidFill>
              <a:latin typeface="Arial" panose="020B0604020202020204" pitchFamily="34" charset="0"/>
            </a:endParaRPr>
          </a:p>
        </p:txBody>
      </p:sp>
      <p:sp>
        <p:nvSpPr>
          <p:cNvPr id="363523" name="Rectangle 2">
            <a:extLst>
              <a:ext uri="{FF2B5EF4-FFF2-40B4-BE49-F238E27FC236}">
                <a16:creationId xmlns:a16="http://schemas.microsoft.com/office/drawing/2014/main" id="{5702EE81-D2D8-B563-5247-D2AFB8BDD0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B462A8F1-0FAA-FD2D-98EE-389408ABE1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Italien hat auch FIAT an Material und Logistik eingespart.</a:t>
            </a:r>
          </a:p>
          <a:p>
            <a:pPr eaLnBrk="1" hangingPunct="1">
              <a:spcBef>
                <a:spcPct val="0"/>
              </a:spcBef>
            </a:pPr>
            <a:r>
              <a:rPr lang="fr-CH" altLang="it-CH"/>
              <a:t>Was tun?</a:t>
            </a:r>
          </a:p>
          <a:p>
            <a:pPr eaLnBrk="1" hangingPunct="1">
              <a:spcBef>
                <a:spcPct val="0"/>
              </a:spcBef>
            </a:pPr>
            <a:endParaRPr lang="fr-CH" altLang="it-CH"/>
          </a:p>
          <a:p>
            <a:pPr eaLnBrk="1" hangingPunct="1">
              <a:spcBef>
                <a:spcPct val="0"/>
              </a:spcBef>
            </a:pPr>
            <a:r>
              <a:rPr lang="it-IT" altLang="it-CH"/>
              <a:t>http://en.wikipedia.org/wiki/Fiat_S.p.A.</a:t>
            </a:r>
          </a:p>
          <a:p>
            <a:pPr eaLnBrk="1" hangingPunct="1">
              <a:spcBef>
                <a:spcPct val="0"/>
              </a:spcBef>
            </a:pPr>
            <a:endParaRPr lang="it-IT" altLang="it-C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AF5DEF2E-95C1-3FC3-F7F4-1D4CBB6465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9C9C3C-6C8B-420B-BFAB-170D28EF1F12}" type="slidenum">
              <a:rPr lang="it-IT" altLang="en-US" smtClean="0">
                <a:solidFill>
                  <a:srgbClr val="000000"/>
                </a:solidFill>
                <a:latin typeface="Arial" panose="020B0604020202020204" pitchFamily="34" charset="0"/>
              </a:rPr>
              <a:pPr>
                <a:spcBef>
                  <a:spcPct val="0"/>
                </a:spcBef>
              </a:pPr>
              <a:t>47</a:t>
            </a:fld>
            <a:endParaRPr lang="it-IT" altLang="en-US">
              <a:solidFill>
                <a:srgbClr val="000000"/>
              </a:solidFill>
              <a:latin typeface="Arial" panose="020B0604020202020204" pitchFamily="34" charset="0"/>
            </a:endParaRPr>
          </a:p>
        </p:txBody>
      </p:sp>
      <p:sp>
        <p:nvSpPr>
          <p:cNvPr id="365571" name="Rectangle 2">
            <a:extLst>
              <a:ext uri="{FF2B5EF4-FFF2-40B4-BE49-F238E27FC236}">
                <a16:creationId xmlns:a16="http://schemas.microsoft.com/office/drawing/2014/main" id="{E8F3ABC6-48CD-A5D8-B4AD-2D62BA58B1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15807317-4F53-C1DE-B421-89BE6569EE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Die Arbeiter und die Arbeitskraft werden schlicht wie eine Ware betrachtet und konsequent eingekauft und benützt und, wenn sie nicht mehr dient oder benötigt wird, wird sie einfach beseitigt.</a:t>
            </a:r>
          </a:p>
          <a:p>
            <a:pPr eaLnBrk="1" hangingPunct="1">
              <a:spcBef>
                <a:spcPct val="0"/>
              </a:spcBef>
            </a:pPr>
            <a:endParaRPr lang="it-CH" altLang="it-CH"/>
          </a:p>
          <a:p>
            <a:pPr eaLnBrk="1" hangingPunct="1">
              <a:spcBef>
                <a:spcPct val="0"/>
              </a:spcBef>
            </a:pPr>
            <a:r>
              <a:rPr lang="de-DE" altLang="it-CH"/>
              <a:t>Dem Direktor ist klar, dass, wenn er die Konkurrenz nicht schlagen kann, kann er auch seine Autos W nicht mehr verkaufen, und deshalb kein Geld kassieren, vor allem aber gäbe es keinen Gewinn. Dies steht im Widerspruch zu seiner  Aufgabe, "DAS MÖGLICHE MAXIMUM ZU GEWINNEN", dann entsprechend handelt er. Um der Preis des Auto W zu senken, beschliesst daher der Direktor, dass auf die Arbeitskosten gespart werden muss, obwohl dies grosses Leiden an die Belegschaft erzeugen wird..</a:t>
            </a:r>
            <a:endParaRPr lang="it-CH" altLang="it-CH"/>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9713F744-74AA-028C-83CF-2F3CAFA53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B92E9A-A838-4443-A402-FEC4467476FF}" type="slidenum">
              <a:rPr lang="it-IT" altLang="en-US" smtClean="0">
                <a:solidFill>
                  <a:srgbClr val="000000"/>
                </a:solidFill>
                <a:latin typeface="Arial" panose="020B0604020202020204" pitchFamily="34" charset="0"/>
              </a:rPr>
              <a:pPr>
                <a:spcBef>
                  <a:spcPct val="0"/>
                </a:spcBef>
              </a:pPr>
              <a:t>48</a:t>
            </a:fld>
            <a:endParaRPr lang="it-IT" altLang="en-US">
              <a:solidFill>
                <a:srgbClr val="000000"/>
              </a:solidFill>
              <a:latin typeface="Arial" panose="020B0604020202020204" pitchFamily="34" charset="0"/>
            </a:endParaRPr>
          </a:p>
        </p:txBody>
      </p:sp>
      <p:sp>
        <p:nvSpPr>
          <p:cNvPr id="367619" name="Rectangle 2">
            <a:extLst>
              <a:ext uri="{FF2B5EF4-FFF2-40B4-BE49-F238E27FC236}">
                <a16:creationId xmlns:a16="http://schemas.microsoft.com/office/drawing/2014/main" id="{52D6BFA5-9240-2692-7A5A-F6F22D4A2E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97F69A4B-EE65-7A7C-8D6A-9911324EF6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Die neuen Parolen sind :</a:t>
            </a:r>
          </a:p>
          <a:p>
            <a:pPr eaLnBrk="1" hangingPunct="1">
              <a:spcBef>
                <a:spcPct val="0"/>
              </a:spcBef>
            </a:pPr>
            <a:r>
              <a:rPr lang="it-CH" altLang="it-CH"/>
              <a:t>Effizienz, Produktivitätserhöhung, Rationalisierung, Restrukturierung, Leistungs-Lohn, Deregulierung, usw.</a:t>
            </a:r>
          </a:p>
          <a:p>
            <a:pPr eaLnBrk="1" hangingPunct="1">
              <a:spcBef>
                <a:spcPct val="0"/>
              </a:spcBef>
            </a:pPr>
            <a:r>
              <a:rPr lang="it-CH" altLang="it-CH"/>
              <a:t>Das Resultat ist ein übertriebener Wettkampf, auch unter den Arbeitnehmern. Stress, längere Arbeitszeiten, Erhöhung des Arbeitstempos, kleinerer Schutz der Arbeitnehmer gegenüber dem Arbeitgeber, Entlassungen, Arbeitsverhältnisse ohne Vertrag, “working poors”, geringerer Kündigungsschutz, usw. sind Tatsache.</a:t>
            </a:r>
          </a:p>
          <a:p>
            <a:pPr eaLnBrk="1" hangingPunct="1">
              <a:spcBef>
                <a:spcPct val="0"/>
              </a:spcBef>
            </a:pPr>
            <a:endParaRPr lang="it-CH" altLang="it-CH"/>
          </a:p>
          <a:p>
            <a:pPr eaLnBrk="1" hangingPunct="1">
              <a:spcBef>
                <a:spcPct val="0"/>
              </a:spcBef>
            </a:pPr>
            <a:r>
              <a:rPr lang="de-DE" altLang="it-CH"/>
              <a:t>Als Henry Ford, auf den Rat von Taylor, das  Fließband einführte, weigerten sich die Arbeiter, daran zu arbeiten. Nur eine Verdoppelung des Gehalts überzeugte die Arbeitnehmer das Fließband zu akzeptieren. Offensichtlich ist aber die Lebensqualität der Arbeiter schlechter geworden.</a:t>
            </a:r>
            <a:endParaRPr lang="it-CH" altLang="it-CH"/>
          </a:p>
          <a:p>
            <a:pPr eaLnBrk="1" hangingPunct="1">
              <a:spcBef>
                <a:spcPct val="0"/>
              </a:spcBef>
            </a:pPr>
            <a:endParaRPr lang="it-CH" altLang="it-CH"/>
          </a:p>
          <a:p>
            <a:pPr eaLnBrk="1" hangingPunct="1">
              <a:spcBef>
                <a:spcPct val="0"/>
              </a:spcBef>
            </a:pPr>
            <a:r>
              <a:rPr lang="it-CH" altLang="it-CH"/>
              <a:t>https://de.wikipedia.org/wiki/Ausbeutung</a:t>
            </a:r>
          </a:p>
          <a:p>
            <a:pPr eaLnBrk="1" hangingPunct="1">
              <a:spcBef>
                <a:spcPct val="0"/>
              </a:spcBef>
            </a:pPr>
            <a:r>
              <a:rPr lang="it-CH" altLang="it-CH"/>
              <a:t>https://en.wikipedia.org/wiki/Exploitation</a:t>
            </a:r>
          </a:p>
          <a:p>
            <a:pPr eaLnBrk="1" hangingPunct="1">
              <a:spcBef>
                <a:spcPct val="0"/>
              </a:spcBef>
            </a:pPr>
            <a:endParaRPr lang="it-CH"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343241BD-ABD3-416B-D229-F2407A07F3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E84097-4CFC-4E6E-B3EC-6D91A29F54B4}" type="slidenum">
              <a:rPr lang="it-IT" altLang="en-US" smtClean="0">
                <a:solidFill>
                  <a:srgbClr val="000000"/>
                </a:solidFill>
                <a:latin typeface="Arial" panose="020B0604020202020204" pitchFamily="34" charset="0"/>
              </a:rPr>
              <a:pPr>
                <a:spcBef>
                  <a:spcPct val="0"/>
                </a:spcBef>
              </a:pPr>
              <a:t>49</a:t>
            </a:fld>
            <a:endParaRPr lang="it-IT" altLang="en-US">
              <a:solidFill>
                <a:srgbClr val="000000"/>
              </a:solidFill>
              <a:latin typeface="Arial" panose="020B0604020202020204" pitchFamily="34" charset="0"/>
            </a:endParaRPr>
          </a:p>
        </p:txBody>
      </p:sp>
      <p:sp>
        <p:nvSpPr>
          <p:cNvPr id="369667" name="Rectangle 2">
            <a:extLst>
              <a:ext uri="{FF2B5EF4-FFF2-40B4-BE49-F238E27FC236}">
                <a16:creationId xmlns:a16="http://schemas.microsoft.com/office/drawing/2014/main" id="{5284EBFD-83F1-437F-B78B-01C690D204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EE199F6E-5132-2469-9EB0-2FF2E0A72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Anfang des 20. Jahrhunderts, erklärt Ing. Taylor in den USA wie der Arbeitsprozess aufgeteilt werden muss, und wie man die Fliessband-Produktion aufbaut. Der ’’Taylorismus’’ wird den Arbeitern der Ford- Werke aufgezwungen, um die Produktivität zu steigern. Die Arbeit wird für die Arbeiter zur Hölle.</a:t>
            </a:r>
          </a:p>
          <a:p>
            <a:pPr eaLnBrk="1" hangingPunct="1">
              <a:spcBef>
                <a:spcPct val="0"/>
              </a:spcBef>
            </a:pPr>
            <a:r>
              <a:rPr lang="fr-CH" altLang="it-CH"/>
              <a:t>Die notwendige Zeit für die Herstellung eines Kraftwagens schrupft von 12 Stunden auf 39 minuten.</a:t>
            </a:r>
          </a:p>
          <a:p>
            <a:pPr eaLnBrk="1" hangingPunct="1">
              <a:spcBef>
                <a:spcPct val="0"/>
              </a:spcBef>
            </a:pPr>
            <a:r>
              <a:rPr lang="fr-CH" altLang="it-CH"/>
              <a:t>Toyota führt ein System ein, das der Arbeitnehmer dem Arbeitgeber bindet aber ihm eine Lebenslange Arbeitsstelle und andere Vorteile zusichert.</a:t>
            </a:r>
          </a:p>
          <a:p>
            <a:pPr eaLnBrk="1" hangingPunct="1">
              <a:spcBef>
                <a:spcPct val="0"/>
              </a:spcBef>
            </a:pPr>
            <a:endParaRPr lang="fr-CH" altLang="it-CH"/>
          </a:p>
          <a:p>
            <a:pPr eaLnBrk="1" hangingPunct="1">
              <a:spcBef>
                <a:spcPct val="0"/>
              </a:spcBef>
            </a:pPr>
            <a:r>
              <a:rPr lang="it-IT" altLang="it-CH">
                <a:solidFill>
                  <a:srgbClr val="000000"/>
                </a:solidFill>
              </a:rPr>
              <a:t>https://de.wikipedia.org/wiki/Flie%C3%9Fbandfertigung</a:t>
            </a:r>
          </a:p>
          <a:p>
            <a:pPr eaLnBrk="1" hangingPunct="1">
              <a:spcBef>
                <a:spcPct val="0"/>
              </a:spcBef>
            </a:pPr>
            <a:r>
              <a:rPr lang="it-IT" altLang="it-CH">
                <a:solidFill>
                  <a:srgbClr val="000000"/>
                </a:solidFill>
              </a:rPr>
              <a:t>http://en.wikipedia.org/wiki/Assembly_line</a:t>
            </a:r>
          </a:p>
          <a:p>
            <a:pPr eaLnBrk="1" hangingPunct="1">
              <a:spcBef>
                <a:spcPct val="0"/>
              </a:spcBef>
            </a:pPr>
            <a:r>
              <a:rPr lang="it-IT" altLang="it-CH">
                <a:solidFill>
                  <a:srgbClr val="000000"/>
                </a:solidFill>
              </a:rPr>
              <a:t>http://en.wikipedia.org/wiki/Ford_Motor_Company</a:t>
            </a:r>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9A5D4573-CB3E-9278-8CC5-D79A8CBAA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5FBFB4-2BD6-4CE3-B2AA-FA28D31BACA9}" type="slidenum">
              <a:rPr lang="it-IT" altLang="en-US" smtClean="0">
                <a:solidFill>
                  <a:srgbClr val="000000"/>
                </a:solidFill>
                <a:latin typeface="Arial" panose="020B0604020202020204" pitchFamily="34" charset="0"/>
              </a:rPr>
              <a:pPr>
                <a:spcBef>
                  <a:spcPct val="0"/>
                </a:spcBef>
              </a:pPr>
              <a:t>5</a:t>
            </a:fld>
            <a:endParaRPr lang="it-IT" altLang="en-US">
              <a:solidFill>
                <a:srgbClr val="000000"/>
              </a:solidFill>
              <a:latin typeface="Arial" panose="020B0604020202020204" pitchFamily="34" charset="0"/>
            </a:endParaRPr>
          </a:p>
        </p:txBody>
      </p:sp>
      <p:sp>
        <p:nvSpPr>
          <p:cNvPr id="279555" name="Rectangle 2">
            <a:extLst>
              <a:ext uri="{FF2B5EF4-FFF2-40B4-BE49-F238E27FC236}">
                <a16:creationId xmlns:a16="http://schemas.microsoft.com/office/drawing/2014/main" id="{6BA90DF9-1BC3-BC7A-5D1D-8421BDBA94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6" name="Rectangle 3">
            <a:extLst>
              <a:ext uri="{FF2B5EF4-FFF2-40B4-BE49-F238E27FC236}">
                <a16:creationId xmlns:a16="http://schemas.microsoft.com/office/drawing/2014/main" id="{6ABE5361-87AC-BE90-B0ED-9BB936B18D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razionalistische Philosophie erklärt das menschliche Verhalten als rationell, das heisst mit einem logisches und razionelles Ziel. </a:t>
            </a:r>
          </a:p>
          <a:p>
            <a:pPr eaLnBrk="1" hangingPunct="1">
              <a:spcBef>
                <a:spcPct val="0"/>
              </a:spcBef>
            </a:pPr>
            <a:r>
              <a:rPr lang="de-DE" altLang="it-CH"/>
              <a:t>Die materialistische razionalistische Philosophie erklärt, daß das Ziel des menschlichen Verhaltens das Erreichen der materiellen Vorteile ist (Reichtum, Macht, usw.)</a:t>
            </a:r>
            <a:endParaRPr lang="it-CH" altLang="it-CH"/>
          </a:p>
          <a:p>
            <a:pPr eaLnBrk="1" hangingPunct="1">
              <a:spcBef>
                <a:spcPct val="0"/>
              </a:spcBef>
            </a:pPr>
            <a:r>
              <a:rPr lang="de-DE" altLang="it-CH"/>
              <a:t>Der historische Materialismus erklärt, daß die Sozialentwicklung der Menschheit vom Willen vom einzelnen oder von Gruppen Leute des Erreichens der materiellen Vorteile bedungen worden ist.</a:t>
            </a:r>
          </a:p>
          <a:p>
            <a:pPr eaLnBrk="1" hangingPunct="1">
              <a:spcBef>
                <a:spcPct val="0"/>
              </a:spcBef>
            </a:pPr>
            <a:r>
              <a:rPr lang="de-DE" altLang="it-CH"/>
              <a:t>Der dialektische Materialismus erklärt  dass, der allgemeine Drang zu den materiellen Vorteilen schädlich ist und das die Gesellschaft auf einer bessere Weise organisiert werden könnte.</a:t>
            </a:r>
          </a:p>
          <a:p>
            <a:pPr eaLnBrk="1" hangingPunct="1">
              <a:spcBef>
                <a:spcPct val="0"/>
              </a:spcBef>
            </a:pPr>
            <a:endParaRPr lang="de-DE" altLang="it-CH"/>
          </a:p>
          <a:p>
            <a:pPr eaLnBrk="1" hangingPunct="1">
              <a:spcBef>
                <a:spcPct val="0"/>
              </a:spcBef>
            </a:pPr>
            <a:r>
              <a:rPr lang="de-DE" altLang="it-CH"/>
              <a:t>Der von Marx propagierte wissenschaftliche Sozialismus will ausgehend von der Analyse der real existierenden Situation eine ideale Gesellschaft definieren und in verschiedenen Übergangsphasen (Revolution – Übergangsvolksdemokratie – Diktatur des Proletariats – Sozialismus, Unterphase des Kommunismus – Kommunismus) erreichen ideale Gesellschaft, in der der Staat nicht mehr notwendig ist.</a:t>
            </a:r>
          </a:p>
          <a:p>
            <a:pPr eaLnBrk="1" hangingPunct="1">
              <a:spcBef>
                <a:spcPct val="0"/>
              </a:spcBef>
            </a:pPr>
            <a:r>
              <a:rPr lang="de-DE" altLang="it-CH"/>
              <a:t>Der utopische Sozialismus schlägt ideale, aber abstrakte oder nicht nachhaltige Lösungen vor.</a:t>
            </a:r>
          </a:p>
          <a:p>
            <a:pPr eaLnBrk="1" hangingPunct="1">
              <a:spcBef>
                <a:spcPct val="0"/>
              </a:spcBef>
            </a:pPr>
            <a:endParaRPr lang="de-DE" altLang="it-CH"/>
          </a:p>
          <a:p>
            <a:pPr eaLnBrk="1" hangingPunct="1">
              <a:spcBef>
                <a:spcPct val="0"/>
              </a:spcBef>
            </a:pPr>
            <a:r>
              <a:rPr lang="de-DE" altLang="it-CH"/>
              <a:t>https://en.wikipedia.org/wiki/Illuminism</a:t>
            </a:r>
          </a:p>
          <a:p>
            <a:pPr eaLnBrk="1" hangingPunct="1">
              <a:spcBef>
                <a:spcPct val="0"/>
              </a:spcBef>
            </a:pPr>
            <a:r>
              <a:rPr lang="de-DE" altLang="it-CH"/>
              <a:t>https://en.wikipedia.org/wiki/Historical_materialism</a:t>
            </a:r>
          </a:p>
          <a:p>
            <a:pPr eaLnBrk="1" hangingPunct="1">
              <a:spcBef>
                <a:spcPct val="0"/>
              </a:spcBef>
            </a:pPr>
            <a:r>
              <a:rPr lang="de-DE" altLang="it-CH"/>
              <a:t>https://en.wikipedia.org/wiki/Dialectical_materialism</a:t>
            </a:r>
          </a:p>
          <a:p>
            <a:pPr eaLnBrk="1" hangingPunct="1">
              <a:spcBef>
                <a:spcPct val="0"/>
              </a:spcBef>
            </a:pPr>
            <a:endParaRPr lang="de-DE" altLang="it-CH"/>
          </a:p>
          <a:p>
            <a:pPr eaLnBrk="1" hangingPunct="1">
              <a:spcBef>
                <a:spcPct val="0"/>
              </a:spcBef>
            </a:pPr>
            <a:r>
              <a:rPr lang="de-DE" altLang="it-CH"/>
              <a:t>http://de.wikipedia.org/wiki/Karl_Marx</a:t>
            </a:r>
          </a:p>
          <a:p>
            <a:pPr eaLnBrk="1" hangingPunct="1">
              <a:spcBef>
                <a:spcPct val="0"/>
              </a:spcBef>
            </a:pPr>
            <a:r>
              <a:rPr lang="de-DE" altLang="it-CH"/>
              <a:t>https://de.wikipedia.org/wiki/Karl_Marx</a:t>
            </a:r>
          </a:p>
          <a:p>
            <a:pPr eaLnBrk="1" hangingPunct="1">
              <a:spcBef>
                <a:spcPct val="0"/>
              </a:spcBef>
            </a:pPr>
            <a:r>
              <a:rPr lang="de-DE" altLang="it-CH"/>
              <a:t>https://de.wikipedia.org/wiki/Friedrich_Engels</a:t>
            </a:r>
          </a:p>
          <a:p>
            <a:pPr eaLnBrk="1" hangingPunct="1">
              <a:spcBef>
                <a:spcPct val="0"/>
              </a:spcBef>
            </a:pPr>
            <a:r>
              <a:rPr lang="de-DE" altLang="it-CH"/>
              <a:t>http://en.wikipedia.org/wiki/Friedrich_Engels</a:t>
            </a:r>
          </a:p>
          <a:p>
            <a:pPr eaLnBrk="1" hangingPunct="1">
              <a:spcBef>
                <a:spcPct val="0"/>
              </a:spcBef>
            </a:pPr>
            <a:r>
              <a:rPr lang="de-DE" altLang="it-CH"/>
              <a:t>http://en.wikipedia.org/wiki/Marxism</a:t>
            </a:r>
          </a:p>
          <a:p>
            <a:pPr eaLnBrk="1" hangingPunct="1">
              <a:spcBef>
                <a:spcPct val="0"/>
              </a:spcBef>
            </a:pPr>
            <a:r>
              <a:rPr lang="de-DE" altLang="it-CH"/>
              <a:t>https://de.wikipedia.org/wiki/Marxismus-Leninismus</a:t>
            </a:r>
          </a:p>
          <a:p>
            <a:pPr eaLnBrk="1" hangingPunct="1">
              <a:spcBef>
                <a:spcPct val="0"/>
              </a:spcBef>
            </a:pPr>
            <a:r>
              <a:rPr lang="de-DE" altLang="it-CH"/>
              <a:t>http://en.wikipedia.org/wiki/Marxism%E2%80%93Leninism</a:t>
            </a:r>
          </a:p>
          <a:p>
            <a:pPr eaLnBrk="1" hangingPunct="1">
              <a:spcBef>
                <a:spcPct val="0"/>
              </a:spcBef>
            </a:pPr>
            <a:endParaRPr lang="de-DE" altLang="it-CH"/>
          </a:p>
          <a:p>
            <a:pPr eaLnBrk="1" hangingPunct="1">
              <a:spcBef>
                <a:spcPct val="0"/>
              </a:spcBef>
            </a:pPr>
            <a:endParaRPr lang="de-DE" altLang="it-CH"/>
          </a:p>
          <a:p>
            <a:pPr eaLnBrk="1" hangingPunct="1">
              <a:spcBef>
                <a:spcPct val="0"/>
              </a:spcBef>
            </a:pPr>
            <a:r>
              <a:rPr lang="de-DE" altLang="it-CH"/>
              <a:t>Buch: Warum Marx recht hatte </a:t>
            </a:r>
          </a:p>
          <a:p>
            <a:pPr eaLnBrk="1" hangingPunct="1">
              <a:spcBef>
                <a:spcPct val="0"/>
              </a:spcBef>
            </a:pPr>
            <a:r>
              <a:rPr lang="de-DE" altLang="it-CH"/>
              <a:t>https://en.wikipedia.org/wiki/Why_Marx_Was_Right</a:t>
            </a:r>
          </a:p>
          <a:p>
            <a:pPr eaLnBrk="1" hangingPunct="1">
              <a:spcBef>
                <a:spcPct val="0"/>
              </a:spcBef>
            </a:pPr>
            <a:endParaRPr lang="de-DE" altLang="it-CH"/>
          </a:p>
          <a:p>
            <a:pPr eaLnBrk="1" hangingPunct="1">
              <a:spcBef>
                <a:spcPct val="0"/>
              </a:spcBef>
            </a:pPr>
            <a:endParaRPr lang="de-DE" altLang="it-CH"/>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35866C97-8D1F-C099-5A07-93DD6C55E4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FA5C3C25-A4A4-9E7C-4024-07B09C6F8F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In einer Montagelinie der Zyklus ist der Zeitraum zwischen der Ankunft eines Werkstückes bis zum Eintreffen des nächsten Werkstückes. Ein Zyklus von weniger als 3 Minuten ist schädlich für die Gesundheit der Arbeitnehmer.</a:t>
            </a:r>
          </a:p>
          <a:p>
            <a:r>
              <a:rPr lang="de-DE" altLang="en-US"/>
              <a:t>In einem Arbeitstag von acht Stunden, bedeutet ein 3-Minuten-Zyklus dass der gleiche Vorgang 160-mal wiederholt werden muss, und dies während Wochen und ... manchmal während Monate.</a:t>
            </a:r>
            <a:endParaRPr lang="en-US" altLang="en-US"/>
          </a:p>
        </p:txBody>
      </p:sp>
      <p:sp>
        <p:nvSpPr>
          <p:cNvPr id="371716" name="Segnaposto numero diapositiva 3">
            <a:extLst>
              <a:ext uri="{FF2B5EF4-FFF2-40B4-BE49-F238E27FC236}">
                <a16:creationId xmlns:a16="http://schemas.microsoft.com/office/drawing/2014/main" id="{9E7BB692-42E9-845E-B84F-06940EE92E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9A30AB-0254-49CC-A3AE-C695ECE8DFB0}" type="slidenum">
              <a:rPr lang="it-CH" altLang="en-US" sz="1300" smtClean="0">
                <a:solidFill>
                  <a:srgbClr val="000000"/>
                </a:solidFill>
                <a:latin typeface="Calibri" panose="020F0502020204030204" pitchFamily="34" charset="0"/>
              </a:rPr>
              <a:pPr/>
              <a:t>50</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D65C47A0-06D4-1CEC-FB8B-83D1DD503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6BD26-38BC-4F7A-90FD-4F1F3D3417CC}" type="slidenum">
              <a:rPr lang="it-IT" altLang="en-US" smtClean="0">
                <a:solidFill>
                  <a:srgbClr val="000000"/>
                </a:solidFill>
                <a:latin typeface="Arial" panose="020B0604020202020204" pitchFamily="34" charset="0"/>
              </a:rPr>
              <a:pPr>
                <a:spcBef>
                  <a:spcPct val="0"/>
                </a:spcBef>
              </a:pPr>
              <a:t>51</a:t>
            </a:fld>
            <a:endParaRPr lang="it-IT" altLang="en-US">
              <a:solidFill>
                <a:srgbClr val="000000"/>
              </a:solidFill>
              <a:latin typeface="Arial" panose="020B0604020202020204" pitchFamily="34" charset="0"/>
            </a:endParaRPr>
          </a:p>
        </p:txBody>
      </p:sp>
      <p:sp>
        <p:nvSpPr>
          <p:cNvPr id="373763" name="Rectangle 2">
            <a:extLst>
              <a:ext uri="{FF2B5EF4-FFF2-40B4-BE49-F238E27FC236}">
                <a16:creationId xmlns:a16="http://schemas.microsoft.com/office/drawing/2014/main" id="{DED9207B-7AA3-0C7F-D616-EF4EC4AE77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a:extLst>
              <a:ext uri="{FF2B5EF4-FFF2-40B4-BE49-F238E27FC236}">
                <a16:creationId xmlns:a16="http://schemas.microsoft.com/office/drawing/2014/main" id="{C332668A-A031-982B-FB95-7182CA7903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Es ist schon Fliessbandarbeit, obwohl es noch viele Arbeiter hat. </a:t>
            </a:r>
            <a:endParaRPr lang="it-IT" altLang="it-CH"/>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a:extLst>
              <a:ext uri="{FF2B5EF4-FFF2-40B4-BE49-F238E27FC236}">
                <a16:creationId xmlns:a16="http://schemas.microsoft.com/office/drawing/2014/main" id="{74871A28-89EC-443D-0DE8-2EF15DF7E0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85BA4A-5586-408E-AEA5-7F3985DC897E}" type="slidenum">
              <a:rPr lang="it-IT" altLang="en-US" smtClean="0">
                <a:solidFill>
                  <a:srgbClr val="000000"/>
                </a:solidFill>
                <a:latin typeface="Arial" panose="020B0604020202020204" pitchFamily="34" charset="0"/>
              </a:rPr>
              <a:pPr>
                <a:spcBef>
                  <a:spcPct val="0"/>
                </a:spcBef>
              </a:pPr>
              <a:t>52</a:t>
            </a:fld>
            <a:endParaRPr lang="it-IT" altLang="en-US">
              <a:solidFill>
                <a:srgbClr val="000000"/>
              </a:solidFill>
              <a:latin typeface="Arial" panose="020B0604020202020204" pitchFamily="34" charset="0"/>
            </a:endParaRPr>
          </a:p>
        </p:txBody>
      </p:sp>
      <p:sp>
        <p:nvSpPr>
          <p:cNvPr id="375811" name="Rectangle 2">
            <a:extLst>
              <a:ext uri="{FF2B5EF4-FFF2-40B4-BE49-F238E27FC236}">
                <a16:creationId xmlns:a16="http://schemas.microsoft.com/office/drawing/2014/main" id="{C4F24601-DA2A-AA3D-280A-633E28FB38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2" name="Rectangle 3">
            <a:extLst>
              <a:ext uri="{FF2B5EF4-FFF2-40B4-BE49-F238E27FC236}">
                <a16:creationId xmlns:a16="http://schemas.microsoft.com/office/drawing/2014/main" id="{A2BD5F37-5079-6B0B-3C6B-2038DDA68D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Fliessbandarbeit</a:t>
            </a:r>
            <a:endParaRPr lang="it-IT"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a:extLst>
              <a:ext uri="{FF2B5EF4-FFF2-40B4-BE49-F238E27FC236}">
                <a16:creationId xmlns:a16="http://schemas.microsoft.com/office/drawing/2014/main" id="{8CCA2F24-AE75-7B75-3D5F-8115731B3E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AED487-831B-484E-A7BB-326D244F1D68}" type="slidenum">
              <a:rPr lang="it-IT" altLang="en-US" smtClean="0">
                <a:solidFill>
                  <a:srgbClr val="000000"/>
                </a:solidFill>
                <a:latin typeface="Arial" panose="020B0604020202020204" pitchFamily="34" charset="0"/>
              </a:rPr>
              <a:pPr>
                <a:spcBef>
                  <a:spcPct val="0"/>
                </a:spcBef>
              </a:pPr>
              <a:t>53</a:t>
            </a:fld>
            <a:endParaRPr lang="it-IT" altLang="en-US">
              <a:solidFill>
                <a:srgbClr val="000000"/>
              </a:solidFill>
              <a:latin typeface="Arial" panose="020B0604020202020204" pitchFamily="34" charset="0"/>
            </a:endParaRPr>
          </a:p>
        </p:txBody>
      </p:sp>
      <p:sp>
        <p:nvSpPr>
          <p:cNvPr id="377859" name="Rectangle 2">
            <a:extLst>
              <a:ext uri="{FF2B5EF4-FFF2-40B4-BE49-F238E27FC236}">
                <a16:creationId xmlns:a16="http://schemas.microsoft.com/office/drawing/2014/main" id="{4E4D6FE5-B875-BC62-C90B-8178146B65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60" name="Rectangle 3">
            <a:extLst>
              <a:ext uri="{FF2B5EF4-FFF2-40B4-BE49-F238E27FC236}">
                <a16:creationId xmlns:a16="http://schemas.microsoft.com/office/drawing/2014/main" id="{E0B732FF-2BEE-6F9F-379E-26B97755AF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Fliessbandsystem breitet sich immer mehr aus. In den 30-er Jahren wird die Fliessband-Produktion auch in der schweizerischen Uhrenindustrie eingeführt.</a:t>
            </a:r>
          </a:p>
          <a:p>
            <a:pPr eaLnBrk="1" hangingPunct="1">
              <a:spcBef>
                <a:spcPct val="0"/>
              </a:spcBef>
            </a:pPr>
            <a:endParaRPr lang="fr-CH" altLang="it-CH"/>
          </a:p>
          <a:p>
            <a:pPr eaLnBrk="1" hangingPunct="1">
              <a:spcBef>
                <a:spcPct val="0"/>
              </a:spcBef>
            </a:pPr>
            <a:r>
              <a:rPr lang="it-IT" altLang="it-CH">
                <a:solidFill>
                  <a:srgbClr val="000000"/>
                </a:solidFill>
              </a:rPr>
              <a:t>http://en.wikipedia.org/wiki/Fiat_Topolino</a:t>
            </a:r>
          </a:p>
          <a:p>
            <a:pPr eaLnBrk="1" hangingPunct="1">
              <a:spcBef>
                <a:spcPct val="0"/>
              </a:spcBef>
            </a:pPr>
            <a:r>
              <a:rPr lang="it-IT" altLang="it-CH">
                <a:solidFill>
                  <a:srgbClr val="000000"/>
                </a:solidFill>
              </a:rPr>
              <a:t>http://en.wikipedia.org/wiki/Vespa</a:t>
            </a:r>
          </a:p>
          <a:p>
            <a:pPr eaLnBrk="1" hangingPunct="1">
              <a:spcBef>
                <a:spcPct val="0"/>
              </a:spcBef>
            </a:pPr>
            <a:endParaRPr lang="it-IT"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a:extLst>
              <a:ext uri="{FF2B5EF4-FFF2-40B4-BE49-F238E27FC236}">
                <a16:creationId xmlns:a16="http://schemas.microsoft.com/office/drawing/2014/main" id="{0D7B4377-D821-3ACD-8C78-927F2151ED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0BBAF4-9645-4BFD-B08C-E93B9C2A4B70}" type="slidenum">
              <a:rPr lang="it-IT" altLang="en-US" smtClean="0">
                <a:solidFill>
                  <a:srgbClr val="000000"/>
                </a:solidFill>
                <a:latin typeface="Arial" panose="020B0604020202020204" pitchFamily="34" charset="0"/>
              </a:rPr>
              <a:pPr>
                <a:spcBef>
                  <a:spcPct val="0"/>
                </a:spcBef>
              </a:pPr>
              <a:t>54</a:t>
            </a:fld>
            <a:endParaRPr lang="it-IT" altLang="en-US">
              <a:solidFill>
                <a:srgbClr val="000000"/>
              </a:solidFill>
              <a:latin typeface="Arial" panose="020B0604020202020204" pitchFamily="34" charset="0"/>
            </a:endParaRPr>
          </a:p>
        </p:txBody>
      </p:sp>
      <p:sp>
        <p:nvSpPr>
          <p:cNvPr id="379907" name="Rectangle 2">
            <a:extLst>
              <a:ext uri="{FF2B5EF4-FFF2-40B4-BE49-F238E27FC236}">
                <a16:creationId xmlns:a16="http://schemas.microsoft.com/office/drawing/2014/main" id="{89471E70-44A7-825B-1AD8-BBCC0B629B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a:extLst>
              <a:ext uri="{FF2B5EF4-FFF2-40B4-BE49-F238E27FC236}">
                <a16:creationId xmlns:a16="http://schemas.microsoft.com/office/drawing/2014/main" id="{59EFFA93-A22E-A6B1-F8AB-AD53CFEC1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Fliessbänder werden laufend verbessert</a:t>
            </a:r>
          </a:p>
          <a:p>
            <a:pPr eaLnBrk="1" hangingPunct="1">
              <a:spcBef>
                <a:spcPct val="0"/>
              </a:spcBef>
            </a:pPr>
            <a:endParaRPr lang="fr-CH" altLang="it-CH"/>
          </a:p>
          <a:p>
            <a:pPr eaLnBrk="1" hangingPunct="1">
              <a:spcBef>
                <a:spcPct val="0"/>
              </a:spcBef>
            </a:pPr>
            <a:r>
              <a:rPr lang="it-IT" altLang="it-CH"/>
              <a:t>https://de.wikipedia.org/wiki/Volkswagen</a:t>
            </a:r>
          </a:p>
          <a:p>
            <a:pPr eaLnBrk="1" hangingPunct="1">
              <a:spcBef>
                <a:spcPct val="0"/>
              </a:spcBef>
            </a:pPr>
            <a:r>
              <a:rPr lang="it-IT" altLang="it-CH"/>
              <a:t>http://en.wikipedia.org/wiki/Citro%C3%Abn</a:t>
            </a:r>
          </a:p>
          <a:p>
            <a:pPr eaLnBrk="1" hangingPunct="1">
              <a:spcBef>
                <a:spcPct val="0"/>
              </a:spcBef>
            </a:pPr>
            <a:r>
              <a:rPr lang="it-IT" altLang="it-CH"/>
              <a:t>http://en.wikipedia.org/wiki/Volkswagen</a:t>
            </a:r>
          </a:p>
          <a:p>
            <a:pPr eaLnBrk="1" hangingPunct="1">
              <a:spcBef>
                <a:spcPct val="0"/>
              </a:spcBef>
            </a:pPr>
            <a:r>
              <a:rPr lang="it-IT" altLang="it-CH"/>
              <a:t>https://fr.wikipedia.org/wiki/Citroen</a:t>
            </a:r>
          </a:p>
          <a:p>
            <a:pPr eaLnBrk="1" hangingPunct="1">
              <a:spcBef>
                <a:spcPct val="0"/>
              </a:spcBef>
            </a:pPr>
            <a:endParaRPr lang="it-IT" altLang="it-CH"/>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a:extLst>
              <a:ext uri="{FF2B5EF4-FFF2-40B4-BE49-F238E27FC236}">
                <a16:creationId xmlns:a16="http://schemas.microsoft.com/office/drawing/2014/main" id="{AE56A244-CB29-58DF-698A-2E96FD461B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8BC8B5-D5E9-4D0D-9809-C9CFEDBFFDA6}" type="slidenum">
              <a:rPr lang="it-IT" altLang="en-US" smtClean="0">
                <a:solidFill>
                  <a:srgbClr val="000000"/>
                </a:solidFill>
                <a:latin typeface="Arial" panose="020B0604020202020204" pitchFamily="34" charset="0"/>
              </a:rPr>
              <a:pPr>
                <a:spcBef>
                  <a:spcPct val="0"/>
                </a:spcBef>
              </a:pPr>
              <a:t>55</a:t>
            </a:fld>
            <a:endParaRPr lang="it-IT" altLang="en-US">
              <a:solidFill>
                <a:srgbClr val="000000"/>
              </a:solidFill>
              <a:latin typeface="Arial" panose="020B0604020202020204" pitchFamily="34" charset="0"/>
            </a:endParaRPr>
          </a:p>
        </p:txBody>
      </p:sp>
      <p:sp>
        <p:nvSpPr>
          <p:cNvPr id="381955" name="Rectangle 2">
            <a:extLst>
              <a:ext uri="{FF2B5EF4-FFF2-40B4-BE49-F238E27FC236}">
                <a16:creationId xmlns:a16="http://schemas.microsoft.com/office/drawing/2014/main" id="{AC74CF35-FB46-42B4-78C0-85E27EE562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3">
            <a:extLst>
              <a:ext uri="{FF2B5EF4-FFF2-40B4-BE49-F238E27FC236}">
                <a16:creationId xmlns:a16="http://schemas.microsoft.com/office/drawing/2014/main" id="{3DF6B90A-C020-27CA-1AB3-95E7BA446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a:extLst>
              <a:ext uri="{FF2B5EF4-FFF2-40B4-BE49-F238E27FC236}">
                <a16:creationId xmlns:a16="http://schemas.microsoft.com/office/drawing/2014/main" id="{0FFB590A-69A0-0C88-A49F-95E6C3F4C6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15CEC4-0066-49CD-8C84-9341A932D6B5}" type="slidenum">
              <a:rPr lang="it-IT" altLang="en-US" smtClean="0">
                <a:solidFill>
                  <a:srgbClr val="000000"/>
                </a:solidFill>
                <a:latin typeface="Arial" panose="020B0604020202020204" pitchFamily="34" charset="0"/>
              </a:rPr>
              <a:pPr>
                <a:spcBef>
                  <a:spcPct val="0"/>
                </a:spcBef>
              </a:pPr>
              <a:t>56</a:t>
            </a:fld>
            <a:endParaRPr lang="it-IT" altLang="en-US">
              <a:solidFill>
                <a:srgbClr val="000000"/>
              </a:solidFill>
              <a:latin typeface="Arial" panose="020B0604020202020204" pitchFamily="34" charset="0"/>
            </a:endParaRPr>
          </a:p>
        </p:txBody>
      </p:sp>
      <p:sp>
        <p:nvSpPr>
          <p:cNvPr id="384003" name="Rectangle 2">
            <a:extLst>
              <a:ext uri="{FF2B5EF4-FFF2-40B4-BE49-F238E27FC236}">
                <a16:creationId xmlns:a16="http://schemas.microsoft.com/office/drawing/2014/main" id="{71D324B2-8AC4-8CF5-9B39-31F84CC076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4" name="Rectangle 3">
            <a:extLst>
              <a:ext uri="{FF2B5EF4-FFF2-40B4-BE49-F238E27FC236}">
                <a16:creationId xmlns:a16="http://schemas.microsoft.com/office/drawing/2014/main" id="{B6782F61-B9D2-0D20-8306-8B1574DB08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Automaten (Roboter) ersetzen die Arbeiter am Fliessband</a:t>
            </a:r>
            <a:endParaRPr lang="it-IT" altLang="it-CH"/>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a:extLst>
              <a:ext uri="{FF2B5EF4-FFF2-40B4-BE49-F238E27FC236}">
                <a16:creationId xmlns:a16="http://schemas.microsoft.com/office/drawing/2014/main" id="{66C26D24-125F-424B-B33C-A2BC16A5E5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3C4F08-51B2-49D8-B963-EFA20C52D5A4}" type="slidenum">
              <a:rPr lang="it-IT" altLang="en-US" smtClean="0">
                <a:solidFill>
                  <a:srgbClr val="000000"/>
                </a:solidFill>
                <a:latin typeface="Arial" panose="020B0604020202020204" pitchFamily="34" charset="0"/>
              </a:rPr>
              <a:pPr>
                <a:spcBef>
                  <a:spcPct val="0"/>
                </a:spcBef>
              </a:pPr>
              <a:t>57</a:t>
            </a:fld>
            <a:endParaRPr lang="it-IT" altLang="en-US">
              <a:solidFill>
                <a:srgbClr val="000000"/>
              </a:solidFill>
              <a:latin typeface="Arial" panose="020B0604020202020204" pitchFamily="34" charset="0"/>
            </a:endParaRPr>
          </a:p>
        </p:txBody>
      </p:sp>
      <p:sp>
        <p:nvSpPr>
          <p:cNvPr id="386051" name="Rectangle 2">
            <a:extLst>
              <a:ext uri="{FF2B5EF4-FFF2-40B4-BE49-F238E27FC236}">
                <a16:creationId xmlns:a16="http://schemas.microsoft.com/office/drawing/2014/main" id="{C7A6BD89-77CF-A4CD-63E3-FC1E9B855D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2" name="Rectangle 3">
            <a:extLst>
              <a:ext uri="{FF2B5EF4-FFF2-40B4-BE49-F238E27FC236}">
                <a16:creationId xmlns:a16="http://schemas.microsoft.com/office/drawing/2014/main" id="{7B906D03-1FBE-CD41-295F-60347F857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Nur wenige spezielle Eingriffe sind noch vom Arbeiter (oder Arbeiterinnen) zu tätigen</a:t>
            </a:r>
            <a:endParaRPr lang="it-IT" altLang="it-CH"/>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a:extLst>
              <a:ext uri="{FF2B5EF4-FFF2-40B4-BE49-F238E27FC236}">
                <a16:creationId xmlns:a16="http://schemas.microsoft.com/office/drawing/2014/main" id="{5509183C-CA79-A63C-0DF0-8F5EE32F6E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430BC3-83EB-449F-AC0A-85BBDAF60E26}" type="slidenum">
              <a:rPr lang="it-IT" altLang="en-US" smtClean="0">
                <a:solidFill>
                  <a:srgbClr val="000000"/>
                </a:solidFill>
                <a:latin typeface="Arial" panose="020B0604020202020204" pitchFamily="34" charset="0"/>
              </a:rPr>
              <a:pPr>
                <a:spcBef>
                  <a:spcPct val="0"/>
                </a:spcBef>
              </a:pPr>
              <a:t>58</a:t>
            </a:fld>
            <a:endParaRPr lang="it-IT" altLang="en-US">
              <a:solidFill>
                <a:srgbClr val="000000"/>
              </a:solidFill>
              <a:latin typeface="Arial" panose="020B0604020202020204" pitchFamily="34" charset="0"/>
            </a:endParaRPr>
          </a:p>
        </p:txBody>
      </p:sp>
      <p:sp>
        <p:nvSpPr>
          <p:cNvPr id="388099" name="Rectangle 2">
            <a:extLst>
              <a:ext uri="{FF2B5EF4-FFF2-40B4-BE49-F238E27FC236}">
                <a16:creationId xmlns:a16="http://schemas.microsoft.com/office/drawing/2014/main" id="{7C730034-931F-EF7A-2030-EF3788A68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100" name="Rectangle 3">
            <a:extLst>
              <a:ext uri="{FF2B5EF4-FFF2-40B4-BE49-F238E27FC236}">
                <a16:creationId xmlns:a16="http://schemas.microsoft.com/office/drawing/2014/main" id="{6CC39D69-BA33-38D6-5A0E-4BD7F46E8B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Tempo und Zeitdruck sind höllisch: es ist eine moderne Form von Sklaverei.</a:t>
            </a:r>
            <a:endParaRPr lang="it-IT" altLang="it-CH"/>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a:extLst>
              <a:ext uri="{FF2B5EF4-FFF2-40B4-BE49-F238E27FC236}">
                <a16:creationId xmlns:a16="http://schemas.microsoft.com/office/drawing/2014/main" id="{D6CAC8BD-2F25-9073-6094-2BA23C40C7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C0B11F-69D3-4136-937B-7F8735D61372}" type="slidenum">
              <a:rPr lang="it-IT" altLang="en-US" smtClean="0">
                <a:solidFill>
                  <a:srgbClr val="000000"/>
                </a:solidFill>
                <a:latin typeface="Arial" panose="020B0604020202020204" pitchFamily="34" charset="0"/>
              </a:rPr>
              <a:pPr>
                <a:spcBef>
                  <a:spcPct val="0"/>
                </a:spcBef>
              </a:pPr>
              <a:t>59</a:t>
            </a:fld>
            <a:endParaRPr lang="it-IT" altLang="en-US">
              <a:solidFill>
                <a:srgbClr val="000000"/>
              </a:solidFill>
              <a:latin typeface="Arial" panose="020B0604020202020204" pitchFamily="34" charset="0"/>
            </a:endParaRPr>
          </a:p>
        </p:txBody>
      </p:sp>
      <p:sp>
        <p:nvSpPr>
          <p:cNvPr id="390147" name="Rectangle 2">
            <a:extLst>
              <a:ext uri="{FF2B5EF4-FFF2-40B4-BE49-F238E27FC236}">
                <a16:creationId xmlns:a16="http://schemas.microsoft.com/office/drawing/2014/main" id="{9295AFC3-7AAD-FA49-8759-82ECDB5DE1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a:extLst>
              <a:ext uri="{FF2B5EF4-FFF2-40B4-BE49-F238E27FC236}">
                <a16:creationId xmlns:a16="http://schemas.microsoft.com/office/drawing/2014/main" id="{3A885FD7-0CA2-F5C0-1558-033C6C6466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Arbeitshölle = höllische Arbeit : alles um mehr zu produzieren.</a:t>
            </a:r>
            <a:endParaRPr lang="it-IT"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C2F0A943-06B5-CDF8-80EC-6E4D964DBB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BD3EB7-2478-4D02-B014-4E10B7219B54}" type="slidenum">
              <a:rPr lang="it-IT" altLang="en-US" smtClean="0">
                <a:solidFill>
                  <a:srgbClr val="000000"/>
                </a:solidFill>
                <a:latin typeface="Arial" panose="020B0604020202020204" pitchFamily="34" charset="0"/>
              </a:rPr>
              <a:pPr>
                <a:spcBef>
                  <a:spcPct val="0"/>
                </a:spcBef>
              </a:pPr>
              <a:t>6</a:t>
            </a:fld>
            <a:endParaRPr lang="it-IT" altLang="en-US">
              <a:solidFill>
                <a:srgbClr val="000000"/>
              </a:solidFill>
              <a:latin typeface="Arial" panose="020B0604020202020204" pitchFamily="34" charset="0"/>
            </a:endParaRPr>
          </a:p>
        </p:txBody>
      </p:sp>
      <p:sp>
        <p:nvSpPr>
          <p:cNvPr id="281603" name="Rectangle 2">
            <a:extLst>
              <a:ext uri="{FF2B5EF4-FFF2-40B4-BE49-F238E27FC236}">
                <a16:creationId xmlns:a16="http://schemas.microsoft.com/office/drawing/2014/main" id="{A9EF2D8C-7B81-D94A-8D72-7FAE3BC073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a:extLst>
              <a:ext uri="{FF2B5EF4-FFF2-40B4-BE49-F238E27FC236}">
                <a16:creationId xmlns:a16="http://schemas.microsoft.com/office/drawing/2014/main" id="{F4F7BC97-3486-6CC2-BE0D-35908633C7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Im Mittelalter gab es 3 sozialen Klassen</a:t>
            </a:r>
          </a:p>
          <a:p>
            <a:pPr eaLnBrk="1" hangingPunct="1">
              <a:spcBef>
                <a:spcPct val="0"/>
              </a:spcBef>
            </a:pPr>
            <a:r>
              <a:rPr lang="de-DE" altLang="it-CH"/>
              <a:t>der Adlige / der Klerus, die Bourgeoisie, die Glebe</a:t>
            </a:r>
          </a:p>
          <a:p>
            <a:pPr eaLnBrk="1" hangingPunct="1">
              <a:spcBef>
                <a:spcPct val="0"/>
              </a:spcBef>
            </a:pPr>
            <a:endParaRPr lang="de-DE" altLang="it-CH"/>
          </a:p>
          <a:p>
            <a:pPr eaLnBrk="1" hangingPunct="1">
              <a:spcBef>
                <a:spcPct val="0"/>
              </a:spcBef>
            </a:pPr>
            <a:r>
              <a:rPr lang="it-CH" altLang="it-CH"/>
              <a:t>https://de.wikipedia.org/wiki/Proletariat</a:t>
            </a:r>
          </a:p>
          <a:p>
            <a:pPr eaLnBrk="1" hangingPunct="1">
              <a:spcBef>
                <a:spcPct val="0"/>
              </a:spcBef>
            </a:pPr>
            <a:r>
              <a:rPr lang="it-CH" altLang="it-CH"/>
              <a:t>http://en.wikipedia.org/wiki/Proletariat</a:t>
            </a:r>
          </a:p>
          <a:p>
            <a:pPr eaLnBrk="1" hangingPunct="1">
              <a:spcBef>
                <a:spcPct val="0"/>
              </a:spcBef>
            </a:pPr>
            <a:r>
              <a:rPr lang="en-US" altLang="it-CH"/>
              <a:t>Michael Parenti:  Democracy for the Few</a:t>
            </a:r>
          </a:p>
          <a:p>
            <a:pPr eaLnBrk="1" hangingPunct="1">
              <a:spcBef>
                <a:spcPct val="0"/>
              </a:spcBef>
            </a:pPr>
            <a:endParaRPr lang="en-US" altLang="it-CH"/>
          </a:p>
          <a:p>
            <a:pPr eaLnBrk="1" hangingPunct="1">
              <a:spcBef>
                <a:spcPct val="0"/>
              </a:spcBef>
            </a:pPr>
            <a:r>
              <a:rPr lang="de-DE" altLang="it-CH"/>
              <a:t>Der Klassenkampf</a:t>
            </a:r>
          </a:p>
          <a:p>
            <a:pPr eaLnBrk="1" hangingPunct="1">
              <a:spcBef>
                <a:spcPct val="0"/>
              </a:spcBef>
            </a:pPr>
            <a:r>
              <a:rPr lang="de-DE" altLang="it-CH"/>
              <a:t>Karl Marx identifizierte 3 Ebenen des Klassenkampfes:</a:t>
            </a:r>
          </a:p>
          <a:p>
            <a:pPr eaLnBrk="1" hangingPunct="1">
              <a:spcBef>
                <a:spcPct val="0"/>
              </a:spcBef>
            </a:pPr>
            <a:r>
              <a:rPr lang="de-DE" altLang="it-CH"/>
              <a:t>1 - Der klassische Konflikt zwischen der Bourgeoisie und dem Proletariat oder zwischen den Eigentümern der Produktionsmittel und den Arbeitern.</a:t>
            </a:r>
          </a:p>
          <a:p>
            <a:pPr eaLnBrk="1" hangingPunct="1">
              <a:spcBef>
                <a:spcPct val="0"/>
              </a:spcBef>
            </a:pPr>
            <a:r>
              <a:rPr lang="de-DE" altLang="it-CH"/>
              <a:t>2 - Die patriarchalische Gesellschaft - Unterwerfung und Ausbeutung der Frau.</a:t>
            </a:r>
          </a:p>
          <a:p>
            <a:pPr eaLnBrk="1" hangingPunct="1">
              <a:spcBef>
                <a:spcPct val="0"/>
              </a:spcBef>
            </a:pPr>
            <a:r>
              <a:rPr lang="de-DE" altLang="it-CH"/>
              <a:t>3 - Der Konflikt zwischen Ausbeutern und ausgebeuteten Völkern - Sklaverei - Kolonialismus - Nationalismus - Kampf zwischen den Staaten des Südens und den imperialistischen Nationen.</a:t>
            </a:r>
          </a:p>
          <a:p>
            <a:pPr eaLnBrk="1" hangingPunct="1">
              <a:spcBef>
                <a:spcPct val="0"/>
              </a:spcBef>
            </a:pPr>
            <a:r>
              <a:rPr lang="de-DE" altLang="it-CH"/>
              <a:t>Der Klassenkampf muss laut Karl Marz auch abgeschafft werden, indem die Prominenz gesellschaftlicher Gruppen (Schwarze, Hispanics, Frauen, Ureinwohner etc.) mit den damit verbundenen sektoralen Forderungen beseitigt wird. Der Kampf für Freiheit und Gerechtigkeit muss alle unterschiedslos einbeziehen</a:t>
            </a:r>
          </a:p>
          <a:p>
            <a:pPr eaLnBrk="1" hangingPunct="1">
              <a:spcBef>
                <a:spcPct val="0"/>
              </a:spcBef>
            </a:pPr>
            <a:r>
              <a:rPr lang="de-DE" altLang="it-CH"/>
              <a:t>Um sich klar auf die Seite der Gerechtigkeit und der Ausgebeuteten stellen zu können, ist es notwendig, den Klassenkampf zu berücksichtigen und zu kennen. Leider haben heute viele politische Parteien, auch die der Linken, diese Fähigkeit verloren.</a:t>
            </a:r>
          </a:p>
          <a:p>
            <a:pPr eaLnBrk="1" hangingPunct="1">
              <a:spcBef>
                <a:spcPct val="0"/>
              </a:spcBef>
            </a:pPr>
            <a:endParaRPr lang="en-US" altLang="it-CH"/>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immagine diapositiva 1">
            <a:extLst>
              <a:ext uri="{FF2B5EF4-FFF2-40B4-BE49-F238E27FC236}">
                <a16:creationId xmlns:a16="http://schemas.microsoft.com/office/drawing/2014/main" id="{63C3E19C-64A9-E071-F77D-8BFF1FF8CE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Segnaposto note 2">
            <a:extLst>
              <a:ext uri="{FF2B5EF4-FFF2-40B4-BE49-F238E27FC236}">
                <a16:creationId xmlns:a16="http://schemas.microsoft.com/office/drawing/2014/main" id="{56B50B69-18A2-FEBE-16D5-E6D345EDC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Überall die gleichen Gesten und die gleichen Rhythmus. Keine Zeit, um der  Fotograf anlächeln. Es ist die Globalisierung der Kettearbeit, die die Menschheit versklavt.</a:t>
            </a:r>
          </a:p>
          <a:p>
            <a:endParaRPr lang="de-DE" altLang="it-CH"/>
          </a:p>
          <a:p>
            <a:r>
              <a:rPr lang="de-DE" altLang="it-CH"/>
              <a:t>Die Globalisierung, die Corona-Virus-Pandemie und Umweltprobleme haben gezeigt, wie stark die Volkswirtschaften aller Länder voneinander abhängig sind. Wenn wir in diesem Zusammenhang eine bessere Zukunft wollen, gibt es keinen Raum für Nationalismus, Separatismus, Parochialismus und Selbstsucht. Zunehmend wird auch die Notwendigkeit deutlich, das Reichtum neu zu verteilen sowie die Arbeit die Notwendig ist das Reichtum zu schaffen.</a:t>
            </a:r>
          </a:p>
          <a:p>
            <a:endParaRPr lang="de-DE" altLang="it-CH"/>
          </a:p>
          <a:p>
            <a:r>
              <a:rPr lang="de-DE" altLang="it-CH"/>
              <a:t>https://de.wikipedia.org/wiki/Globalisierung</a:t>
            </a:r>
          </a:p>
          <a:p>
            <a:r>
              <a:rPr lang="de-DE" altLang="it-CH"/>
              <a:t>https://en.wikipedia.org/wiki/Globalisation</a:t>
            </a:r>
          </a:p>
          <a:p>
            <a:endParaRPr lang="de-DE" altLang="it-CH"/>
          </a:p>
          <a:p>
            <a:endParaRPr lang="it-CH" altLang="it-CH"/>
          </a:p>
        </p:txBody>
      </p:sp>
      <p:sp>
        <p:nvSpPr>
          <p:cNvPr id="392196" name="Segnaposto numero diapositiva 3">
            <a:extLst>
              <a:ext uri="{FF2B5EF4-FFF2-40B4-BE49-F238E27FC236}">
                <a16:creationId xmlns:a16="http://schemas.microsoft.com/office/drawing/2014/main" id="{E7F5E3EE-07E9-DAE1-F722-7F03A7136B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B3800B-757E-4BB2-87BC-FB2B696714FF}"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egnaposto immagine diapositiva 1">
            <a:extLst>
              <a:ext uri="{FF2B5EF4-FFF2-40B4-BE49-F238E27FC236}">
                <a16:creationId xmlns:a16="http://schemas.microsoft.com/office/drawing/2014/main" id="{70F1CCBA-7B61-0574-9086-0ACFC80C3D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Segnaposto note 2">
            <a:extLst>
              <a:ext uri="{FF2B5EF4-FFF2-40B4-BE49-F238E27FC236}">
                <a16:creationId xmlns:a16="http://schemas.microsoft.com/office/drawing/2014/main" id="{7D04B31A-774F-5415-C69B-5FD157394F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Hanes Factory, Haiti</a:t>
            </a:r>
          </a:p>
          <a:p>
            <a:r>
              <a:rPr lang="it-CH" altLang="it-CH"/>
              <a:t>http://action.sumofus.org/a/haiti-hanes/?sub=fb</a:t>
            </a:r>
          </a:p>
          <a:p>
            <a:r>
              <a:rPr lang="it-CH" altLang="it-CH"/>
              <a:t>http://usas.org/2012/01/24/tell-gildan-and-hanes-reinstate-haitian-union-leaders-immediately/</a:t>
            </a:r>
          </a:p>
        </p:txBody>
      </p:sp>
      <p:sp>
        <p:nvSpPr>
          <p:cNvPr id="394244" name="Segnaposto numero diapositiva 3">
            <a:extLst>
              <a:ext uri="{FF2B5EF4-FFF2-40B4-BE49-F238E27FC236}">
                <a16:creationId xmlns:a16="http://schemas.microsoft.com/office/drawing/2014/main" id="{923D0C7B-8805-33F5-EF15-D5D355A071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BB5030-034E-43E0-A24A-068F6F6379B1}" type="slidenum">
              <a:rPr lang="it-CH" altLang="en-US" smtClean="0">
                <a:solidFill>
                  <a:srgbClr val="000000"/>
                </a:solidFill>
              </a:rPr>
              <a:pPr>
                <a:spcBef>
                  <a:spcPct val="0"/>
                </a:spcBef>
              </a:pPr>
              <a:t>61</a:t>
            </a:fld>
            <a:endParaRPr lang="it-CH" altLang="en-US">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5CAF4F0C-85E3-1046-A786-E905BA99BE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D1E9F89D-A167-C2B4-E277-C8FDD417AA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Hier müssen die Arbeiter etwa 66 Stunden pro Woche arbeiten und erhalten weniger als 1 $ pro Tag.</a:t>
            </a:r>
          </a:p>
          <a:p>
            <a:endParaRPr lang="de-DE" altLang="it-CH"/>
          </a:p>
          <a:p>
            <a:r>
              <a:rPr lang="it-CH" altLang="it-CH"/>
              <a:t>http://reportage.corriere.it/esteri/2014/made-in-ethiopia-la-nuova-fabbrica-del-mondo/</a:t>
            </a:r>
          </a:p>
          <a:p>
            <a:r>
              <a:rPr lang="it-CH" altLang="it-CH"/>
              <a:t>http://blogs.wsj.com/corporate-intelligence/2014/05/15/why-made-in-ethiopia-could-be-the-next-made-in-china/</a:t>
            </a:r>
          </a:p>
          <a:p>
            <a:endParaRPr lang="it-CH" altLang="it-CH"/>
          </a:p>
        </p:txBody>
      </p:sp>
      <p:sp>
        <p:nvSpPr>
          <p:cNvPr id="396292" name="Segnaposto numero diapositiva 3">
            <a:extLst>
              <a:ext uri="{FF2B5EF4-FFF2-40B4-BE49-F238E27FC236}">
                <a16:creationId xmlns:a16="http://schemas.microsoft.com/office/drawing/2014/main" id="{B6A450CE-8516-8D76-630A-C0C4FBBA9E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8BB93F-A78F-48E5-BA98-40FEFAF5BAB1}"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egnaposto immagine diapositiva 1">
            <a:extLst>
              <a:ext uri="{FF2B5EF4-FFF2-40B4-BE49-F238E27FC236}">
                <a16:creationId xmlns:a16="http://schemas.microsoft.com/office/drawing/2014/main" id="{6DEE6332-49BD-7783-FB92-A11845802C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Segnaposto note 2">
            <a:extLst>
              <a:ext uri="{FF2B5EF4-FFF2-40B4-BE49-F238E27FC236}">
                <a16:creationId xmlns:a16="http://schemas.microsoft.com/office/drawing/2014/main" id="{A23B7592-5537-1521-82CF-7E6A75510F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Der auf dem Blatt angegebene Anteil gilt im Allgemeinen für alle Produkte und Industriesektoren mit geringer und mittlerer Wertschöpfung bei Produktion in Niedriglohnländern.</a:t>
            </a:r>
          </a:p>
          <a:p>
            <a:r>
              <a:rPr lang="de-DE" altLang="it-CH"/>
              <a:t>Der Anteil gilt auch für Rohstoffe, die in Ländern der Dritten Welt hergestellt oder gewonnen werden: Kakao, Baumwolle, Holz, Bananen, Coltan usw. usw. In vielen dieser Fälle werden zur Ausbeutung lokaler Arbeitskräfte auch Entwaldung, übermäßige Nutzung von Boden und Wasser oder Verschmutzung durch die Gewinnung oder Verarbeitung von Rohstoffen oder die Produktion von geringwertigen Gütern hinzugefügt. In vielen Fällen gibt es auch die Ausbeutung von Kinderarbeit und im Allgemeinen sehr niedrige Einkommen, die nicht ausreichen, um den Arbeitnehmern ein menschenwürdiges Leben zu ermöglichen.</a:t>
            </a:r>
          </a:p>
          <a:p>
            <a:endParaRPr lang="de-DE" altLang="it-CH"/>
          </a:p>
          <a:p>
            <a:r>
              <a:rPr lang="de-DE" altLang="it-CH"/>
              <a:t>Das Vorgehen:</a:t>
            </a:r>
          </a:p>
          <a:p>
            <a:r>
              <a:rPr lang="de-DE" altLang="it-CH"/>
              <a:t>Die Schuhfirma XY (zB Nike ) führt eine technische und eine Marktforschung durch und fertigt ein Schuhmodell (oder ein Bekleidungsstück) an. Für diesen Zweck beauftragt oft die Firma XY ein Designer, ein Stylisten und / oder externe Spezialisten ein   Schuhmodell (zB eine bestimmte Wanderschuh) anzufertigen. Das kostet der Firma XY 11% des Endpreises des Schuhs. Das Schuhmodell wird sofort angemeldet, so dass die Firma XY die Exklusive hat.</a:t>
            </a:r>
          </a:p>
          <a:p>
            <a:r>
              <a:rPr lang="de-DE" altLang="it-CH"/>
              <a:t>Später startet die Firma XY ein Wettbewerb unter den  Schuhhersteller der ganzen Welt (es ist die "Globalisierung" ) und bietet sie um ein Angebot für die Herstellung einige tausend Schuhs gleich Modell einzureichen .</a:t>
            </a:r>
          </a:p>
          <a:p>
            <a:r>
              <a:rPr lang="de-DE" altLang="it-CH"/>
              <a:t>Die Schuhhersteller, um den niedrigsten Preis anbieten zu können und damit den Auftrag zu bekommen, drücken alle Kosten hinunter, selbstverständlich zuerst diejenige der Arbeit .</a:t>
            </a:r>
          </a:p>
          <a:p>
            <a:r>
              <a:rPr lang="de-DE" altLang="it-CH"/>
              <a:t>Wenn die Produktionskosten bekannt sind (ca. 12% des Endpreises des Schuhs) bietet die Firma XY den Schuh den Einzelhändler auf der ganzen Welt an (das ist "Globalisierung" ) zu einem Preis, der etwa 50% des Endpreises des Schuhs entspricht.</a:t>
            </a:r>
          </a:p>
          <a:p>
            <a:r>
              <a:rPr lang="de-DE" altLang="it-CH"/>
              <a:t>Der Einzelhändler, der die Schuhtyp der Firma XY (z. B. eine bestimmte Wanderschuh) verkaufen will, hat fast keine andere Wahl, weil die Firma XY die Exklusive hält. Allerdings der Einzelhändler bekommt Werbungsunterstützung und Beratung durch die Firma XY, die für diese Leistungen 8,5% des Endpreises des Schuhs benützt.</a:t>
            </a:r>
          </a:p>
          <a:p>
            <a:r>
              <a:rPr lang="de-DE" altLang="it-CH"/>
              <a:t>Der Einzelhändler verfügt damit auf eine Marge von 50 % des Endpreises des Schuhs, jedoch trägt er das Risiko für die unverkaufte Ware und die Kosten des Verkaufs, eventuell muss er auch den Gewinn mit einem Unterverkäufer teilen.</a:t>
            </a:r>
          </a:p>
          <a:p>
            <a:r>
              <a:rPr lang="de-DE" altLang="it-CH"/>
              <a:t>Offensichtlich können die obigen Angaben von Fall zu Fall variieren.</a:t>
            </a:r>
          </a:p>
          <a:p>
            <a:r>
              <a:rPr lang="de-DE" altLang="it-CH"/>
              <a:t>Nach dem Eintreffen der Bestellungen, bestellt die Firma XY die benötigte Schuhen dem Schuhhersteller weiter, überwacht die Produktion und führt die Lieferung an den Einzelverkäufer aus.</a:t>
            </a:r>
          </a:p>
          <a:p>
            <a:r>
              <a:rPr lang="de-DE" altLang="it-CH"/>
              <a:t>Beachten Sie, dass manchmal die Ware durch den Hersteller oder durch die Schuhfirma (die Firma XY) direkt an den Verbraucher zu einem niedrigeren Preis als die des Einzelhändlers verkauft wird. Nur um das Lager zu leeren, um neue und mehr Modische Ware verkaufen zu können, ist oft der Einzelhändler gezwungen, die restlichen Schuhen zu einem niedrigeren Preis oder sogar unter den Einkaufspreis zu verkaufen (Ausverkauf).</a:t>
            </a:r>
          </a:p>
          <a:p>
            <a:endParaRPr lang="de-DE" altLang="it-CH"/>
          </a:p>
          <a:p>
            <a:r>
              <a:rPr lang="de-DE" altLang="it-CH"/>
              <a:t>https://de.wikipedia.org/wiki/Schuh</a:t>
            </a:r>
          </a:p>
          <a:p>
            <a:r>
              <a:rPr lang="de-DE" altLang="it-CH"/>
              <a:t>http://www.quora.com/How-much-does-a-pair-of-Nike-shoes-cost-to-produce</a:t>
            </a:r>
          </a:p>
          <a:p>
            <a:r>
              <a:rPr lang="de-DE" altLang="it-CH"/>
              <a:t>http://en.wikipedia.org/wiki/Value-form#Real_prices_and_ideal_prices</a:t>
            </a:r>
          </a:p>
          <a:p>
            <a:r>
              <a:rPr lang="de-DE" altLang="it-CH"/>
              <a:t>http://en.wikipedia.org/wiki/Shoemaking</a:t>
            </a:r>
          </a:p>
          <a:p>
            <a:endParaRPr lang="de-DE" altLang="it-CH"/>
          </a:p>
          <a:p>
            <a:endParaRPr lang="de-DE" altLang="it-CH"/>
          </a:p>
          <a:p>
            <a:endParaRPr lang="de-DE" altLang="it-CH"/>
          </a:p>
          <a:p>
            <a:endParaRPr lang="de-DE" altLang="it-CH"/>
          </a:p>
          <a:p>
            <a:endParaRPr lang="de-DE" altLang="it-CH"/>
          </a:p>
          <a:p>
            <a:endParaRPr lang="de-DE" altLang="it-CH"/>
          </a:p>
          <a:p>
            <a:endParaRPr lang="de-DE" altLang="it-CH"/>
          </a:p>
          <a:p>
            <a:endParaRPr lang="de-DE" altLang="it-CH"/>
          </a:p>
        </p:txBody>
      </p:sp>
      <p:sp>
        <p:nvSpPr>
          <p:cNvPr id="398340" name="Segnaposto numero diapositiva 3">
            <a:extLst>
              <a:ext uri="{FF2B5EF4-FFF2-40B4-BE49-F238E27FC236}">
                <a16:creationId xmlns:a16="http://schemas.microsoft.com/office/drawing/2014/main" id="{854297B4-D7CF-85F6-3F6F-05BE6D31A3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36E546-E07E-47DE-A7BF-3A86DF0A6039}" type="slidenum">
              <a:rPr lang="it-CH" altLang="en-US" smtClean="0">
                <a:solidFill>
                  <a:srgbClr val="000000"/>
                </a:solidFill>
              </a:rPr>
              <a:pPr>
                <a:spcBef>
                  <a:spcPct val="0"/>
                </a:spcBef>
              </a:pPr>
              <a:t>63</a:t>
            </a:fld>
            <a:endParaRPr lang="it-CH" altLang="en-US">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B4BFCDDB-B8E0-971E-CD8F-2918E76509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C49CDAE2-7FC3-EDBE-1DCF-D117EC486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u="sng">
                <a:solidFill>
                  <a:srgbClr val="0563C1"/>
                </a:solidFill>
                <a:ea typeface="Calibri" panose="020F0502020204030204" pitchFamily="34" charset="0"/>
                <a:cs typeface="Times New Roman" panose="02020603050405020304" pitchFamily="18" charset="0"/>
              </a:rPr>
              <a:t>https://de.wikipedia.org/wiki/3D-Druck</a:t>
            </a:r>
          </a:p>
          <a:p>
            <a:pPr>
              <a:lnSpc>
                <a:spcPct val="107000"/>
              </a:lnSpc>
              <a:spcBef>
                <a:spcPct val="0"/>
              </a:spcBef>
              <a:spcAft>
                <a:spcPts val="800"/>
              </a:spcAft>
            </a:pPr>
            <a:endParaRPr lang="en-US" altLang="it-CH" u="sng">
              <a:solidFill>
                <a:srgbClr val="0563C1"/>
              </a:solidFill>
              <a:ea typeface="Calibri" panose="020F0502020204030204" pitchFamily="34" charset="0"/>
              <a:cs typeface="Times New Roman" panose="02020603050405020304" pitchFamily="18" charset="0"/>
            </a:endParaRPr>
          </a:p>
          <a:p>
            <a:pPr>
              <a:lnSpc>
                <a:spcPct val="107000"/>
              </a:lnSpc>
              <a:spcBef>
                <a:spcPct val="0"/>
              </a:spcBef>
              <a:spcAft>
                <a:spcPts val="800"/>
              </a:spcAft>
            </a:pPr>
            <a:endParaRPr lang="it-CH" altLang="it-CH">
              <a:ea typeface="Calibri" panose="020F0502020204030204" pitchFamily="34" charset="0"/>
              <a:cs typeface="Times New Roman" panose="02020603050405020304" pitchFamily="18" charset="0"/>
            </a:endParaRPr>
          </a:p>
        </p:txBody>
      </p:sp>
      <p:sp>
        <p:nvSpPr>
          <p:cNvPr id="400388" name="Segnaposto numero diapositiva 3">
            <a:extLst>
              <a:ext uri="{FF2B5EF4-FFF2-40B4-BE49-F238E27FC236}">
                <a16:creationId xmlns:a16="http://schemas.microsoft.com/office/drawing/2014/main" id="{CA7BF151-C8BB-B5CB-2929-3A5F140D02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57719A-7A27-4EB0-A3E2-F7D9C6AEA5B2}" type="slidenum">
              <a:rPr lang="it-CH" altLang="en-US" sz="1300" smtClean="0"/>
              <a:pPr>
                <a:spcBef>
                  <a:spcPct val="0"/>
                </a:spcBef>
              </a:pPr>
              <a:t>64</a:t>
            </a:fld>
            <a:endParaRPr lang="it-CH" altLang="en-US" sz="13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30A86994-E07B-D611-AE98-295D7CBFF2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5E2BD0B0-75C5-D9C7-CFDB-A8743F162D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http://en.wikipedia.org/wiki/2013_Savar_building_collapse</a:t>
            </a:r>
          </a:p>
          <a:p>
            <a:r>
              <a:rPr lang="it-CH" altLang="it-CH"/>
              <a:t>http://en.wikipedia.org/wiki/List_of_industrial_disasters</a:t>
            </a:r>
          </a:p>
        </p:txBody>
      </p:sp>
      <p:sp>
        <p:nvSpPr>
          <p:cNvPr id="402436" name="Segnaposto numero diapositiva 3">
            <a:extLst>
              <a:ext uri="{FF2B5EF4-FFF2-40B4-BE49-F238E27FC236}">
                <a16:creationId xmlns:a16="http://schemas.microsoft.com/office/drawing/2014/main" id="{67146065-19FD-6AA5-B94C-7DBD957020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E5658D-8F6C-424A-B088-58B24E7A5EB3}" type="slidenum">
              <a:rPr lang="it-CH" altLang="en-US" smtClean="0"/>
              <a:pPr>
                <a:spcBef>
                  <a:spcPct val="0"/>
                </a:spcBef>
              </a:pPr>
              <a:t>65</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E1072230-0AD0-E411-6AEC-698A03AC89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21C9CA-5969-43F3-AD59-208140B86D0B}" type="slidenum">
              <a:rPr lang="it-IT" altLang="en-US" smtClean="0">
                <a:solidFill>
                  <a:srgbClr val="000000"/>
                </a:solidFill>
                <a:latin typeface="Arial" panose="020B0604020202020204" pitchFamily="34" charset="0"/>
              </a:rPr>
              <a:pPr>
                <a:spcBef>
                  <a:spcPct val="0"/>
                </a:spcBef>
              </a:pPr>
              <a:t>66</a:t>
            </a:fld>
            <a:endParaRPr lang="it-IT" altLang="en-US">
              <a:solidFill>
                <a:srgbClr val="000000"/>
              </a:solidFill>
              <a:latin typeface="Arial" panose="020B0604020202020204" pitchFamily="34" charset="0"/>
            </a:endParaRPr>
          </a:p>
        </p:txBody>
      </p:sp>
      <p:sp>
        <p:nvSpPr>
          <p:cNvPr id="404483" name="Rectangle 2">
            <a:extLst>
              <a:ext uri="{FF2B5EF4-FFF2-40B4-BE49-F238E27FC236}">
                <a16:creationId xmlns:a16="http://schemas.microsoft.com/office/drawing/2014/main" id="{8C2D5A99-C979-452A-6850-4CE7FC61A3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4" name="Rectangle 3">
            <a:extLst>
              <a:ext uri="{FF2B5EF4-FFF2-40B4-BE49-F238E27FC236}">
                <a16:creationId xmlns:a16="http://schemas.microsoft.com/office/drawing/2014/main" id="{F0CD47D4-D376-6FDF-CA03-2272AC319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Unumgänglich</a:t>
            </a:r>
            <a:endParaRPr lang="it-IT" altLang="it-CH"/>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B431736D-3FD1-66E8-A989-40759738EB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B449C3-DD53-4C42-A4AC-1B8A00557880}" type="slidenum">
              <a:rPr lang="it-IT" altLang="en-US" smtClean="0">
                <a:solidFill>
                  <a:srgbClr val="000000"/>
                </a:solidFill>
                <a:latin typeface="Arial" panose="020B0604020202020204" pitchFamily="34" charset="0"/>
              </a:rPr>
              <a:pPr>
                <a:spcBef>
                  <a:spcPct val="0"/>
                </a:spcBef>
              </a:pPr>
              <a:t>67</a:t>
            </a:fld>
            <a:endParaRPr lang="it-IT" altLang="en-US">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F444A413-4556-9AD2-E349-4414E034D1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506DA710-A2A7-D1E6-A98A-28D6F45F73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vielen Fabriken ist das Fliessband seit Jahren eine Realität</a:t>
            </a:r>
            <a:endParaRPr lang="it-IT" altLang="it-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DE046402-B8A8-6CA4-0C6F-AC22FE24FE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6ACAFD-B6D5-4F46-B69A-263685920192}" type="slidenum">
              <a:rPr lang="it-IT" altLang="en-US" smtClean="0">
                <a:solidFill>
                  <a:srgbClr val="000000"/>
                </a:solidFill>
                <a:latin typeface="Arial" panose="020B0604020202020204" pitchFamily="34" charset="0"/>
              </a:rPr>
              <a:pPr>
                <a:spcBef>
                  <a:spcPct val="0"/>
                </a:spcBef>
              </a:pPr>
              <a:t>68</a:t>
            </a:fld>
            <a:endParaRPr lang="it-IT" altLang="en-US">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522AF78E-5664-2F2E-A47A-97CD87771E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CB9C62B7-5E2D-3797-E374-FBF444AC0F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In allen Zweigen der Produktion wird dass Fliessband eingeführt</a:t>
            </a:r>
            <a:endParaRPr lang="it-IT" altLang="it-CH"/>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3E2814C8-3BDC-7999-A641-463714EA31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F16EE0-531E-445B-A7C1-66BC8F7BD266}" type="slidenum">
              <a:rPr lang="it-IT" altLang="en-US" smtClean="0">
                <a:solidFill>
                  <a:srgbClr val="000000"/>
                </a:solidFill>
                <a:latin typeface="Arial" panose="020B0604020202020204" pitchFamily="34" charset="0"/>
              </a:rPr>
              <a:pPr>
                <a:spcBef>
                  <a:spcPct val="0"/>
                </a:spcBef>
              </a:pPr>
              <a:t>69</a:t>
            </a:fld>
            <a:endParaRPr lang="it-IT" altLang="en-US">
              <a:solidFill>
                <a:srgbClr val="000000"/>
              </a:solidFill>
              <a:latin typeface="Arial" panose="020B0604020202020204" pitchFamily="34" charset="0"/>
            </a:endParaRPr>
          </a:p>
        </p:txBody>
      </p:sp>
      <p:sp>
        <p:nvSpPr>
          <p:cNvPr id="410627" name="Rectangle 2">
            <a:extLst>
              <a:ext uri="{FF2B5EF4-FFF2-40B4-BE49-F238E27FC236}">
                <a16:creationId xmlns:a16="http://schemas.microsoft.com/office/drawing/2014/main" id="{DFC724F1-BC19-976F-8C09-85658A3C56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8" name="Rectangle 3">
            <a:extLst>
              <a:ext uri="{FF2B5EF4-FFF2-40B4-BE49-F238E27FC236}">
                <a16:creationId xmlns:a16="http://schemas.microsoft.com/office/drawing/2014/main" id="{0C25B564-386A-E284-A9CA-070E74D37C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vollautomatischen Maschinen ersetzen die Arbeiter</a:t>
            </a:r>
            <a:endParaRPr lang="it-IT"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656E64DA-525C-5642-754A-37B033704F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5AF4BD-2B86-4366-B215-4A1E9B79DF05}" type="slidenum">
              <a:rPr lang="it-IT" altLang="en-US" smtClean="0">
                <a:solidFill>
                  <a:srgbClr val="000000"/>
                </a:solidFill>
                <a:latin typeface="Arial" panose="020B0604020202020204" pitchFamily="34" charset="0"/>
              </a:rPr>
              <a:pPr>
                <a:spcBef>
                  <a:spcPct val="0"/>
                </a:spcBef>
              </a:pPr>
              <a:t>7</a:t>
            </a:fld>
            <a:endParaRPr lang="it-IT" altLang="en-US">
              <a:solidFill>
                <a:srgbClr val="000000"/>
              </a:solidFill>
              <a:latin typeface="Arial" panose="020B0604020202020204" pitchFamily="34" charset="0"/>
            </a:endParaRPr>
          </a:p>
        </p:txBody>
      </p:sp>
      <p:sp>
        <p:nvSpPr>
          <p:cNvPr id="283651" name="Rectangle 2">
            <a:extLst>
              <a:ext uri="{FF2B5EF4-FFF2-40B4-BE49-F238E27FC236}">
                <a16:creationId xmlns:a16="http://schemas.microsoft.com/office/drawing/2014/main" id="{BFC15E8B-9EDD-016C-B93F-5B1B60A154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a:extLst>
              <a:ext uri="{FF2B5EF4-FFF2-40B4-BE49-F238E27FC236}">
                <a16:creationId xmlns:a16="http://schemas.microsoft.com/office/drawing/2014/main" id="{8DB9A4AF-F948-F54B-ADB6-08ABD07F01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Kapitalisten besitzen ein bestimmtes Grundkapital, das (es ist menschlich) sie vermehren möchten. Mehr zu haben ist besser!</a:t>
            </a:r>
          </a:p>
          <a:p>
            <a:pPr eaLnBrk="1" hangingPunct="1">
              <a:spcBef>
                <a:spcPct val="0"/>
              </a:spcBef>
            </a:pPr>
            <a:r>
              <a:rPr lang="fr-CH" altLang="it-CH"/>
              <a:t>Auf Grund von dem was in den USA gemacht wird, entscheiden sie sich Kraftwagen zu bauen und zu verkaufen um ihr Kapital zu vermehren. </a:t>
            </a:r>
          </a:p>
          <a:p>
            <a:pPr eaLnBrk="1" hangingPunct="1">
              <a:spcBef>
                <a:spcPct val="0"/>
              </a:spcBef>
            </a:pPr>
            <a:endParaRPr lang="fr-CH" altLang="it-CH"/>
          </a:p>
          <a:p>
            <a:pPr eaLnBrk="1" hangingPunct="1">
              <a:spcBef>
                <a:spcPct val="0"/>
              </a:spcBef>
            </a:pPr>
            <a:r>
              <a:rPr lang="de-DE" altLang="it-CH"/>
              <a:t>Historisch sind bekannt: </a:t>
            </a:r>
          </a:p>
          <a:p>
            <a:pPr eaLnBrk="1" hangingPunct="1">
              <a:spcBef>
                <a:spcPct val="0"/>
              </a:spcBef>
            </a:pPr>
            <a:r>
              <a:rPr lang="de-DE" altLang="it-CH"/>
              <a:t>- Der koloniale Kapitalismus    (Ausbeutung der Kolonien) </a:t>
            </a:r>
          </a:p>
          <a:p>
            <a:pPr eaLnBrk="1" hangingPunct="1">
              <a:spcBef>
                <a:spcPct val="0"/>
              </a:spcBef>
            </a:pPr>
            <a:r>
              <a:rPr lang="de-DE" altLang="it-CH"/>
              <a:t>- Der industrielle Kapitalismus (Ausbeutung der Arbeiter) </a:t>
            </a:r>
          </a:p>
          <a:p>
            <a:pPr eaLnBrk="1" hangingPunct="1">
              <a:spcBef>
                <a:spcPct val="0"/>
              </a:spcBef>
            </a:pPr>
            <a:r>
              <a:rPr lang="de-DE" altLang="it-CH"/>
              <a:t>- Der Managerkapitalismus      (Asset Management und Gewinnmaximierung) </a:t>
            </a:r>
          </a:p>
          <a:p>
            <a:pPr eaLnBrk="1" hangingPunct="1">
              <a:spcBef>
                <a:spcPct val="0"/>
              </a:spcBef>
            </a:pPr>
            <a:r>
              <a:rPr lang="de-DE" altLang="it-CH"/>
              <a:t>- Der Finanzkapitalismus         (die Kapitalakkumulation) </a:t>
            </a:r>
          </a:p>
          <a:p>
            <a:pPr eaLnBrk="1" hangingPunct="1">
              <a:spcBef>
                <a:spcPct val="0"/>
              </a:spcBef>
            </a:pPr>
            <a:r>
              <a:rPr lang="de-DE" altLang="it-CH"/>
              <a:t>Die verschiedenen Formen des Kapitalismus können nebeneinander existieren und in verschiedenen Formen vorkommen </a:t>
            </a:r>
          </a:p>
          <a:p>
            <a:pPr eaLnBrk="1" hangingPunct="1">
              <a:spcBef>
                <a:spcPct val="0"/>
              </a:spcBef>
            </a:pPr>
            <a:r>
              <a:rPr lang="de-DE" altLang="it-CH"/>
              <a:t>(zB, Kolonialismus und Neokolonialismus). </a:t>
            </a:r>
          </a:p>
          <a:p>
            <a:pPr eaLnBrk="1" hangingPunct="1">
              <a:spcBef>
                <a:spcPct val="0"/>
              </a:spcBef>
            </a:pPr>
            <a:endParaRPr lang="de-DE" altLang="it-CH"/>
          </a:p>
          <a:p>
            <a:pPr eaLnBrk="1" hangingPunct="1">
              <a:spcBef>
                <a:spcPct val="0"/>
              </a:spcBef>
            </a:pPr>
            <a:r>
              <a:rPr lang="de-DE" altLang="it-CH"/>
              <a:t>http://en.wikipedia.org/wiki/Financial_capitalism</a:t>
            </a:r>
          </a:p>
          <a:p>
            <a:pPr eaLnBrk="1" hangingPunct="1">
              <a:spcBef>
                <a:spcPct val="0"/>
              </a:spcBef>
            </a:pPr>
            <a:r>
              <a:rPr lang="de-DE" altLang="it-CH"/>
              <a:t>http://en.wikipedia.org/wiki/History_of_capitalism</a:t>
            </a:r>
          </a:p>
          <a:p>
            <a:pPr eaLnBrk="1" hangingPunct="1">
              <a:spcBef>
                <a:spcPct val="0"/>
              </a:spcBef>
            </a:pPr>
            <a:r>
              <a:rPr lang="de-DE" altLang="it-CH"/>
              <a:t>https://de.wikipedia.org/wiki/Kapitalismus</a:t>
            </a:r>
          </a:p>
          <a:p>
            <a:pPr eaLnBrk="1" hangingPunct="1">
              <a:spcBef>
                <a:spcPct val="0"/>
              </a:spcBef>
            </a:pPr>
            <a:endParaRPr lang="de-DE" altLang="it-CH"/>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a:extLst>
              <a:ext uri="{FF2B5EF4-FFF2-40B4-BE49-F238E27FC236}">
                <a16:creationId xmlns:a16="http://schemas.microsoft.com/office/drawing/2014/main" id="{A1F34021-260E-7830-BA99-6B0A6CA096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F677E4-1A65-45CE-A61E-1E599C468B78}" type="slidenum">
              <a:rPr lang="it-IT" altLang="en-US" smtClean="0">
                <a:solidFill>
                  <a:srgbClr val="000000"/>
                </a:solidFill>
                <a:latin typeface="Arial" panose="020B0604020202020204" pitchFamily="34" charset="0"/>
              </a:rPr>
              <a:pPr>
                <a:spcBef>
                  <a:spcPct val="0"/>
                </a:spcBef>
              </a:pPr>
              <a:t>70</a:t>
            </a:fld>
            <a:endParaRPr lang="it-IT" altLang="en-US">
              <a:solidFill>
                <a:srgbClr val="000000"/>
              </a:solidFill>
              <a:latin typeface="Arial" panose="020B0604020202020204" pitchFamily="34" charset="0"/>
            </a:endParaRPr>
          </a:p>
        </p:txBody>
      </p:sp>
      <p:sp>
        <p:nvSpPr>
          <p:cNvPr id="412675" name="Rectangle 2">
            <a:extLst>
              <a:ext uri="{FF2B5EF4-FFF2-40B4-BE49-F238E27FC236}">
                <a16:creationId xmlns:a16="http://schemas.microsoft.com/office/drawing/2014/main" id="{420E708B-0385-F85C-39CB-B482F810DE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6" name="Rectangle 3">
            <a:extLst>
              <a:ext uri="{FF2B5EF4-FFF2-40B4-BE49-F238E27FC236}">
                <a16:creationId xmlns:a16="http://schemas.microsoft.com/office/drawing/2014/main" id="{872F9A05-EB07-0781-F2DE-2F66F80F0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Metall-Arbeiter (Maschinenmechaniker, Dreher, Fräser, usw.) sind qualifizierte Berufe. Trotzdem wurden die Spezialisten durch Maschinen ersetzt.</a:t>
            </a:r>
            <a:endParaRPr lang="it-IT"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a:extLst>
              <a:ext uri="{FF2B5EF4-FFF2-40B4-BE49-F238E27FC236}">
                <a16:creationId xmlns:a16="http://schemas.microsoft.com/office/drawing/2014/main" id="{9AF8C177-12EC-592E-82C9-B16110159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5D9270-FF04-4128-9CBC-1758554DC38C}" type="slidenum">
              <a:rPr lang="it-IT" altLang="en-US" smtClean="0">
                <a:solidFill>
                  <a:srgbClr val="000000"/>
                </a:solidFill>
                <a:latin typeface="Arial" panose="020B0604020202020204" pitchFamily="34" charset="0"/>
              </a:rPr>
              <a:pPr>
                <a:spcBef>
                  <a:spcPct val="0"/>
                </a:spcBef>
              </a:pPr>
              <a:t>71</a:t>
            </a:fld>
            <a:endParaRPr lang="it-IT" altLang="en-US">
              <a:solidFill>
                <a:srgbClr val="000000"/>
              </a:solidFill>
              <a:latin typeface="Arial" panose="020B0604020202020204" pitchFamily="34" charset="0"/>
            </a:endParaRPr>
          </a:p>
        </p:txBody>
      </p:sp>
      <p:sp>
        <p:nvSpPr>
          <p:cNvPr id="414723" name="Rectangle 2">
            <a:extLst>
              <a:ext uri="{FF2B5EF4-FFF2-40B4-BE49-F238E27FC236}">
                <a16:creationId xmlns:a16="http://schemas.microsoft.com/office/drawing/2014/main" id="{5AC18EDB-B5D1-B9AC-ADAE-45DF2CE1A1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4" name="Rectangle 3">
            <a:extLst>
              <a:ext uri="{FF2B5EF4-FFF2-40B4-BE49-F238E27FC236}">
                <a16:creationId xmlns:a16="http://schemas.microsoft.com/office/drawing/2014/main" id="{AD78C91A-8243-0F43-04E7-927DDFA04A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Auch Schweisser wurden durch Schweiss-Roboter ersetzt.</a:t>
            </a:r>
          </a:p>
          <a:p>
            <a:pPr eaLnBrk="1" hangingPunct="1">
              <a:spcBef>
                <a:spcPct val="0"/>
              </a:spcBef>
            </a:pPr>
            <a:endParaRPr lang="fr-CH" altLang="it-CH"/>
          </a:p>
          <a:p>
            <a:pPr eaLnBrk="1" hangingPunct="1">
              <a:spcBef>
                <a:spcPct val="0"/>
              </a:spcBef>
            </a:pPr>
            <a:r>
              <a:rPr lang="it-IT" altLang="it-CH"/>
              <a:t>https://en.wikipedia.org/wiki/Welding_robot</a:t>
            </a:r>
          </a:p>
          <a:p>
            <a:pPr eaLnBrk="1" hangingPunct="1">
              <a:spcBef>
                <a:spcPct val="0"/>
              </a:spcBef>
            </a:pPr>
            <a:r>
              <a:rPr lang="it-IT" altLang="it-CH"/>
              <a:t>https://de.wikipedia.org/wiki/Schwei%C3%9Fger%C3%A4te_f%C3%BCr_das_Widerstandsschwei%C3%9Fen#Station.C3.A4re_Schwei.C3.9Fmaschinen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a:extLst>
              <a:ext uri="{FF2B5EF4-FFF2-40B4-BE49-F238E27FC236}">
                <a16:creationId xmlns:a16="http://schemas.microsoft.com/office/drawing/2014/main" id="{6B19C449-B1F9-DD61-033F-396F1B85D8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544172-FA91-45C3-8FE1-563DDB6AE80E}" type="slidenum">
              <a:rPr lang="it-IT" altLang="en-US" smtClean="0">
                <a:solidFill>
                  <a:srgbClr val="000000"/>
                </a:solidFill>
                <a:latin typeface="Arial" panose="020B0604020202020204" pitchFamily="34" charset="0"/>
              </a:rPr>
              <a:pPr>
                <a:spcBef>
                  <a:spcPct val="0"/>
                </a:spcBef>
              </a:pPr>
              <a:t>72</a:t>
            </a:fld>
            <a:endParaRPr lang="it-IT" altLang="en-US">
              <a:solidFill>
                <a:srgbClr val="000000"/>
              </a:solidFill>
              <a:latin typeface="Arial" panose="020B0604020202020204" pitchFamily="34" charset="0"/>
            </a:endParaRPr>
          </a:p>
        </p:txBody>
      </p:sp>
      <p:sp>
        <p:nvSpPr>
          <p:cNvPr id="416771" name="Rectangle 2">
            <a:extLst>
              <a:ext uri="{FF2B5EF4-FFF2-40B4-BE49-F238E27FC236}">
                <a16:creationId xmlns:a16="http://schemas.microsoft.com/office/drawing/2014/main" id="{A74D9622-45EE-3CFA-AF4C-A7ABC7CB12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2" name="Rectangle 3">
            <a:extLst>
              <a:ext uri="{FF2B5EF4-FFF2-40B4-BE49-F238E27FC236}">
                <a16:creationId xmlns:a16="http://schemas.microsoft.com/office/drawing/2014/main" id="{39C2E603-9D85-4031-A8D7-2F0718D571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Alles ist automatisiert. Nur wenige hochspezialisierte Fachleute sind geblieben.</a:t>
            </a:r>
          </a:p>
          <a:p>
            <a:pPr eaLnBrk="1" hangingPunct="1">
              <a:spcBef>
                <a:spcPct val="0"/>
              </a:spcBef>
            </a:pPr>
            <a:endParaRPr lang="fr-CH" altLang="it-CH"/>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a:extLst>
              <a:ext uri="{FF2B5EF4-FFF2-40B4-BE49-F238E27FC236}">
                <a16:creationId xmlns:a16="http://schemas.microsoft.com/office/drawing/2014/main" id="{F1B28FEA-3EE9-97EC-EA02-0DB6DE7EF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8331C6-CBAE-4902-BC85-31230ED75CF5}" type="slidenum">
              <a:rPr lang="it-IT" altLang="en-US" smtClean="0">
                <a:solidFill>
                  <a:srgbClr val="000000"/>
                </a:solidFill>
                <a:latin typeface="Arial" panose="020B0604020202020204" pitchFamily="34" charset="0"/>
              </a:rPr>
              <a:pPr>
                <a:spcBef>
                  <a:spcPct val="0"/>
                </a:spcBef>
              </a:pPr>
              <a:t>73</a:t>
            </a:fld>
            <a:endParaRPr lang="it-IT" altLang="en-US">
              <a:solidFill>
                <a:srgbClr val="000000"/>
              </a:solidFill>
              <a:latin typeface="Arial" panose="020B0604020202020204" pitchFamily="34" charset="0"/>
            </a:endParaRPr>
          </a:p>
        </p:txBody>
      </p:sp>
      <p:sp>
        <p:nvSpPr>
          <p:cNvPr id="418819" name="Rectangle 2">
            <a:extLst>
              <a:ext uri="{FF2B5EF4-FFF2-40B4-BE49-F238E27FC236}">
                <a16:creationId xmlns:a16="http://schemas.microsoft.com/office/drawing/2014/main" id="{56E484C7-23F4-E80F-CFE2-633782310D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20" name="Rectangle 3">
            <a:extLst>
              <a:ext uri="{FF2B5EF4-FFF2-40B4-BE49-F238E27FC236}">
                <a16:creationId xmlns:a16="http://schemas.microsoft.com/office/drawing/2014/main" id="{310957CE-459E-30F1-6251-A7D4E87CCC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Automatisierung breitet sich aus</a:t>
            </a:r>
            <a:endParaRPr lang="it-IT" altLang="it-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90F3AEA2-4E28-A847-34B0-51769031B5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5F5568-A033-452C-AAAB-B45647400BCC}" type="slidenum">
              <a:rPr lang="it-IT" altLang="en-US" smtClean="0">
                <a:solidFill>
                  <a:srgbClr val="000000"/>
                </a:solidFill>
                <a:latin typeface="Arial" panose="020B0604020202020204" pitchFamily="34" charset="0"/>
              </a:rPr>
              <a:pPr>
                <a:spcBef>
                  <a:spcPct val="0"/>
                </a:spcBef>
              </a:pPr>
              <a:t>74</a:t>
            </a:fld>
            <a:endParaRPr lang="it-IT" altLang="en-US">
              <a:solidFill>
                <a:srgbClr val="000000"/>
              </a:solidFill>
              <a:latin typeface="Arial" panose="020B0604020202020204" pitchFamily="34" charset="0"/>
            </a:endParaRPr>
          </a:p>
        </p:txBody>
      </p:sp>
      <p:sp>
        <p:nvSpPr>
          <p:cNvPr id="420867" name="Rectangle 2">
            <a:extLst>
              <a:ext uri="{FF2B5EF4-FFF2-40B4-BE49-F238E27FC236}">
                <a16:creationId xmlns:a16="http://schemas.microsoft.com/office/drawing/2014/main" id="{F65780B1-E492-3854-C459-E25F4173B6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55E817B3-0DD2-A333-E55D-5607809A7A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Überall ersetzen automatisierte programmierte Maschinen (Roboter) auch die spezialisierten Arbeiter.</a:t>
            </a:r>
          </a:p>
          <a:p>
            <a:pPr eaLnBrk="1" hangingPunct="1">
              <a:spcBef>
                <a:spcPct val="0"/>
              </a:spcBef>
            </a:pPr>
            <a:endParaRPr lang="fr-CH" altLang="it-CH"/>
          </a:p>
          <a:p>
            <a:pPr eaLnBrk="1" hangingPunct="1">
              <a:spcBef>
                <a:spcPct val="0"/>
              </a:spcBef>
            </a:pPr>
            <a:r>
              <a:rPr lang="it-IT" altLang="it-CH"/>
              <a:t>https://de.wikipedia.org/wiki/Roboter</a:t>
            </a:r>
          </a:p>
          <a:p>
            <a:pPr eaLnBrk="1" hangingPunct="1">
              <a:spcBef>
                <a:spcPct val="0"/>
              </a:spcBef>
            </a:pPr>
            <a:r>
              <a:rPr lang="it-IT" altLang="it-CH"/>
              <a:t>http://en.wikipedia.org/wiki/Robot</a:t>
            </a:r>
          </a:p>
          <a:p>
            <a:pPr eaLnBrk="1" hangingPunct="1">
              <a:spcBef>
                <a:spcPct val="0"/>
              </a:spcBef>
            </a:pPr>
            <a:r>
              <a:rPr lang="it-IT" altLang="it-CH"/>
              <a:t>http://en.wikipedia.org/wiki/Robotics</a:t>
            </a:r>
          </a:p>
          <a:p>
            <a:pPr eaLnBrk="1" hangingPunct="1">
              <a:spcBef>
                <a:spcPct val="0"/>
              </a:spcBef>
            </a:pPr>
            <a:r>
              <a:rPr lang="it-IT" altLang="it-CH"/>
              <a:t>https://en.wikipedia.org/wiki/Pelton_turbine</a:t>
            </a:r>
          </a:p>
          <a:p>
            <a:pPr eaLnBrk="1" hangingPunct="1">
              <a:spcBef>
                <a:spcPct val="0"/>
              </a:spcBef>
            </a:pP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egnaposto immagine diapositiva 1">
            <a:extLst>
              <a:ext uri="{FF2B5EF4-FFF2-40B4-BE49-F238E27FC236}">
                <a16:creationId xmlns:a16="http://schemas.microsoft.com/office/drawing/2014/main" id="{0C8A32E8-5A2E-5F64-AA43-62A375BACE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Segnaposto note 2">
            <a:extLst>
              <a:ext uri="{FF2B5EF4-FFF2-40B4-BE49-F238E27FC236}">
                <a16:creationId xmlns:a16="http://schemas.microsoft.com/office/drawing/2014/main" id="{380D87C4-C68A-DAA1-8803-AAD439AD6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Der Roboter Lagerarbeiter, der Roboter Mechaniker, der Roboter Steinmetz, der Roboter Grafiker / Schreiber</a:t>
            </a:r>
          </a:p>
          <a:p>
            <a:endParaRPr lang="de-DE" altLang="it-CH"/>
          </a:p>
          <a:p>
            <a:r>
              <a:rPr lang="de-DE" altLang="it-CH"/>
              <a:t>https://de.wikipedia.org/wiki/Erik_Brynjolfsson</a:t>
            </a:r>
          </a:p>
          <a:p>
            <a:r>
              <a:rPr lang="it-CH" altLang="it-CH"/>
              <a:t>https://de.wikipedia.org/wiki/Roboter</a:t>
            </a:r>
          </a:p>
          <a:p>
            <a:r>
              <a:rPr lang="it-CH" altLang="it-CH"/>
              <a:t>https://de.wikipedia.org/wiki/Automatisierung</a:t>
            </a:r>
          </a:p>
          <a:p>
            <a:r>
              <a:rPr lang="it-CH" altLang="it-CH"/>
              <a:t>http://raceagainstthemachine.com/</a:t>
            </a:r>
          </a:p>
          <a:p>
            <a:r>
              <a:rPr lang="it-CH" altLang="it-CH"/>
              <a:t>http://secondmachineage.com/</a:t>
            </a:r>
          </a:p>
          <a:p>
            <a:endParaRPr lang="it-CH" altLang="it-CH"/>
          </a:p>
          <a:p>
            <a:r>
              <a:rPr lang="it-CH" altLang="it-CH"/>
              <a:t>https://www2.deloitte.com/content/dam/Deloitte/lu/Documents/operations/lu-intelligent-automation-business-world.pdf</a:t>
            </a:r>
          </a:p>
          <a:p>
            <a:r>
              <a:rPr lang="it-CH" altLang="it-CH"/>
              <a:t>http://www.bbc.com/news/technology-34066941</a:t>
            </a:r>
          </a:p>
          <a:p>
            <a:r>
              <a:rPr lang="it-CH" altLang="it-CH"/>
              <a:t>http://www2.deloitte.com/content/dam/Deloitte/uk/Documents/finance/deloitte-uk-finance-robots-are-coming.pdf</a:t>
            </a:r>
          </a:p>
          <a:p>
            <a:endParaRPr lang="it-CH" altLang="it-CH"/>
          </a:p>
        </p:txBody>
      </p:sp>
      <p:sp>
        <p:nvSpPr>
          <p:cNvPr id="422916" name="Segnaposto numero diapositiva 3">
            <a:extLst>
              <a:ext uri="{FF2B5EF4-FFF2-40B4-BE49-F238E27FC236}">
                <a16:creationId xmlns:a16="http://schemas.microsoft.com/office/drawing/2014/main" id="{95B4FB91-EAFA-F15E-77E1-A2DAF5ED6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5C423B-EC87-4AA4-A3B8-068954BEFFCB}" type="slidenum">
              <a:rPr lang="it-CH" altLang="en-US" smtClean="0"/>
              <a:pPr>
                <a:spcBef>
                  <a:spcPct val="0"/>
                </a:spcBef>
              </a:pPr>
              <a:t>75</a:t>
            </a:fld>
            <a:endParaRPr lang="it-CH"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C4D87F01-89FE-C523-6590-CD2ABCB85A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95AC7108-7E2F-C2D1-F101-B67C91798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Erik Brynjolfsson et Andrew McAfee (2014), The second Machine Age</a:t>
            </a:r>
          </a:p>
          <a:p>
            <a:r>
              <a:rPr lang="en-US" altLang="it-CH"/>
              <a:t>Jörg Luyken (2015) «Are robots about to take away 18 millions jobs?», thelocal.de, 4 mai</a:t>
            </a:r>
            <a:endParaRPr lang="it-CH" altLang="it-CH"/>
          </a:p>
          <a:p>
            <a:endParaRPr lang="it-CH" altLang="it-CH"/>
          </a:p>
        </p:txBody>
      </p:sp>
      <p:sp>
        <p:nvSpPr>
          <p:cNvPr id="424964" name="Segnaposto numero diapositiva 3">
            <a:extLst>
              <a:ext uri="{FF2B5EF4-FFF2-40B4-BE49-F238E27FC236}">
                <a16:creationId xmlns:a16="http://schemas.microsoft.com/office/drawing/2014/main" id="{0070409C-7462-7BB7-942B-29406F32B8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8E7838-0923-4908-A02A-98DC8DB25067}" type="slidenum">
              <a:rPr lang="it-CH" altLang="en-US" smtClean="0">
                <a:solidFill>
                  <a:srgbClr val="000000"/>
                </a:solidFill>
              </a:rPr>
              <a:pPr>
                <a:spcBef>
                  <a:spcPct val="0"/>
                </a:spcBef>
              </a:pPr>
              <a:t>76</a:t>
            </a:fld>
            <a:endParaRPr lang="it-CH" altLang="en-US">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F23B6EE0-9754-5DF7-8C28-9E1304562D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DE6773-7A84-44D5-9D41-5BF913097841}" type="slidenum">
              <a:rPr lang="it-IT" altLang="en-US" smtClean="0">
                <a:solidFill>
                  <a:srgbClr val="000000"/>
                </a:solidFill>
                <a:latin typeface="Arial" panose="020B0604020202020204" pitchFamily="34" charset="0"/>
              </a:rPr>
              <a:pPr>
                <a:spcBef>
                  <a:spcPct val="0"/>
                </a:spcBef>
              </a:pPr>
              <a:t>77</a:t>
            </a:fld>
            <a:endParaRPr lang="it-IT" altLang="en-US">
              <a:solidFill>
                <a:srgbClr val="000000"/>
              </a:solidFill>
              <a:latin typeface="Arial" panose="020B0604020202020204" pitchFamily="34" charset="0"/>
            </a:endParaRPr>
          </a:p>
        </p:txBody>
      </p:sp>
      <p:sp>
        <p:nvSpPr>
          <p:cNvPr id="427011" name="Rectangle 2">
            <a:extLst>
              <a:ext uri="{FF2B5EF4-FFF2-40B4-BE49-F238E27FC236}">
                <a16:creationId xmlns:a16="http://schemas.microsoft.com/office/drawing/2014/main" id="{C12872CE-6D07-4F9A-909E-F2A8C2472C1F}"/>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2" name="Rectangle 3">
            <a:extLst>
              <a:ext uri="{FF2B5EF4-FFF2-40B4-BE49-F238E27FC236}">
                <a16:creationId xmlns:a16="http://schemas.microsoft.com/office/drawing/2014/main" id="{5035338E-F486-C32A-DB0F-5C1F04AC40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Mit der Elektroerosion (AGIE Losone) ist es möglich auf eine einfache, schnelle und einfache Weise (mit wenig Handarbeit) die Mulden der Extruder zu herstellen. Die Mulden der Extruder sind Stahl-Platten mit einem komplexförmiges Loch durch dasjenige das halbflüssige Metall oder Kunststoff gedrückt wird. Beim Ausfahren übernimmt die warme Masse die Form des Lochs und wird dann laufend abgekühlt. Es entsteht so ein PROFIL. Bevor die Elektroerosion erfunden wurde um eine Multe fur die Extruder zu herstellen war viele Handarbeit notwendig.</a:t>
            </a:r>
          </a:p>
          <a:p>
            <a:pPr eaLnBrk="1" hangingPunct="1">
              <a:spcBef>
                <a:spcPct val="0"/>
              </a:spcBef>
            </a:pPr>
            <a:r>
              <a:rPr lang="fr-CH" altLang="it-CH"/>
              <a:t>Dank der Initiative der Ingenieure der AGIE haben heute viele Einwohner von Locarno ein Arbeitsplatz und ein gutes Einkommen. Die heutige Elektroerosion wird schon teilweise durch Lasererosion ersetzt, d.h.dass noch weitere Arbeitsgänge wegfallen und entsprechend weitere Arbeitsplätze verschwinden.</a:t>
            </a:r>
          </a:p>
          <a:p>
            <a:pPr eaLnBrk="1" hangingPunct="1">
              <a:spcBef>
                <a:spcPct val="0"/>
              </a:spcBef>
            </a:pPr>
            <a:endParaRPr lang="fr-CH" altLang="it-CH"/>
          </a:p>
          <a:p>
            <a:pPr eaLnBrk="1" hangingPunct="1">
              <a:spcBef>
                <a:spcPct val="0"/>
              </a:spcBef>
            </a:pPr>
            <a:r>
              <a:rPr lang="it-IT" altLang="it-CH"/>
              <a:t>http://en.wikipedia.org/wiki/Extrusion</a:t>
            </a:r>
          </a:p>
          <a:p>
            <a:pPr eaLnBrk="1" hangingPunct="1">
              <a:spcBef>
                <a:spcPct val="0"/>
              </a:spcBef>
            </a:pPr>
            <a:r>
              <a:rPr lang="it-IT" altLang="it-CH"/>
              <a:t>http://es.wikipedia.org/wiki/Electroerosi%C3%B3n</a:t>
            </a:r>
          </a:p>
          <a:p>
            <a:pPr eaLnBrk="1" hangingPunct="1">
              <a:spcBef>
                <a:spcPct val="0"/>
              </a:spcBef>
            </a:pPr>
            <a:r>
              <a:rPr lang="it-IT" altLang="it-CH"/>
              <a:t>http://fr.wikipedia.org/wiki/%C3%89lectro-%C3%A9rosion</a:t>
            </a:r>
          </a:p>
          <a:p>
            <a:pPr eaLnBrk="1" hangingPunct="1">
              <a:spcBef>
                <a:spcPct val="0"/>
              </a:spcBef>
            </a:pPr>
            <a:r>
              <a:rPr lang="it-IT" altLang="it-CH"/>
              <a:t>https://de.wikipedia.org/wiki/Extrusion_(Verfahrenstechnik)</a:t>
            </a:r>
          </a:p>
          <a:p>
            <a:pPr eaLnBrk="1" hangingPunct="1">
              <a:spcBef>
                <a:spcPct val="0"/>
              </a:spcBef>
            </a:pPr>
            <a:endParaRPr lang="it-IT" altLang="it-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immagine diapositiva 1">
            <a:extLst>
              <a:ext uri="{FF2B5EF4-FFF2-40B4-BE49-F238E27FC236}">
                <a16:creationId xmlns:a16="http://schemas.microsoft.com/office/drawing/2014/main" id="{6773601D-B285-82DC-EE23-CA11C1483D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Segnaposto note 2">
            <a:extLst>
              <a:ext uri="{FF2B5EF4-FFF2-40B4-BE49-F238E27FC236}">
                <a16:creationId xmlns:a16="http://schemas.microsoft.com/office/drawing/2014/main" id="{71D311B5-C8C3-9105-DEB7-DF19B642D9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29060" name="Segnaposto numero diapositiva 3">
            <a:extLst>
              <a:ext uri="{FF2B5EF4-FFF2-40B4-BE49-F238E27FC236}">
                <a16:creationId xmlns:a16="http://schemas.microsoft.com/office/drawing/2014/main" id="{103A9D56-A8D6-11D9-CAC7-22BFF75EDE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85252B-3DEE-4D01-A01F-0E47FD3942D3}" type="slidenum">
              <a:rPr lang="it-CH" altLang="en-US" smtClean="0"/>
              <a:pPr>
                <a:spcBef>
                  <a:spcPct val="0"/>
                </a:spcBef>
              </a:pPr>
              <a:t>78</a:t>
            </a:fld>
            <a:endParaRPr lang="it-CH"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340E46EF-C538-CEBA-40DA-2F88638115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1966D576-CB24-9924-CC3F-7C15C1508E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Man muss sich vorstellen, dass es Menschen gibt, die 40 Jahren und mehr ihres Lebens, in diesen Fabriken verbringen.</a:t>
            </a:r>
            <a:endParaRPr lang="it-CH" altLang="it-CH"/>
          </a:p>
        </p:txBody>
      </p:sp>
      <p:sp>
        <p:nvSpPr>
          <p:cNvPr id="431108" name="Segnaposto numero diapositiva 3">
            <a:extLst>
              <a:ext uri="{FF2B5EF4-FFF2-40B4-BE49-F238E27FC236}">
                <a16:creationId xmlns:a16="http://schemas.microsoft.com/office/drawing/2014/main" id="{948C723A-71D1-D00F-4AD3-9A7C3F436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EAC5F2-B058-4C15-900F-B7C8D81D1E29}" type="slidenum">
              <a:rPr lang="it-IT" altLang="en-US" smtClean="0">
                <a:solidFill>
                  <a:srgbClr val="000000"/>
                </a:solidFill>
                <a:latin typeface="Arial" panose="020B0604020202020204" pitchFamily="34" charset="0"/>
              </a:rPr>
              <a:pPr>
                <a:spcBef>
                  <a:spcPct val="0"/>
                </a:spcBef>
              </a:pPr>
              <a:t>79</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ED4129A7-9E8A-3D30-3F10-CB7C8E9542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93A8C1-2295-424F-BBE5-F80824C1AA14}" type="slidenum">
              <a:rPr lang="it-IT" altLang="en-US" smtClean="0">
                <a:solidFill>
                  <a:srgbClr val="000000"/>
                </a:solidFill>
                <a:latin typeface="Arial" panose="020B0604020202020204" pitchFamily="34" charset="0"/>
              </a:rPr>
              <a:pPr>
                <a:spcBef>
                  <a:spcPct val="0"/>
                </a:spcBef>
              </a:pPr>
              <a:t>8</a:t>
            </a:fld>
            <a:endParaRPr lang="it-IT" altLang="en-US">
              <a:solidFill>
                <a:srgbClr val="000000"/>
              </a:solidFill>
              <a:latin typeface="Arial" panose="020B0604020202020204" pitchFamily="34" charset="0"/>
            </a:endParaRPr>
          </a:p>
        </p:txBody>
      </p:sp>
      <p:sp>
        <p:nvSpPr>
          <p:cNvPr id="285699" name="Rectangle 2">
            <a:extLst>
              <a:ext uri="{FF2B5EF4-FFF2-40B4-BE49-F238E27FC236}">
                <a16:creationId xmlns:a16="http://schemas.microsoft.com/office/drawing/2014/main" id="{C1FC0083-201D-8BBB-0F62-0C6141F783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a:extLst>
              <a:ext uri="{FF2B5EF4-FFF2-40B4-BE49-F238E27FC236}">
                <a16:creationId xmlns:a16="http://schemas.microsoft.com/office/drawing/2014/main" id="{8DAEE3FC-914F-A203-C6AB-71375997DA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Damals reiste man nur zu Fuss, zu Pferd, mit der Pferde-Kutsche oder mit der Eisenbahn. Es gab noch keine Privatkraftwagen (Automobile).</a:t>
            </a:r>
            <a:endParaRPr lang="it-IT" altLang="it-CH"/>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0684F056-1420-A3AB-24DF-C121D86C26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95F618-30C1-4D00-8B67-8CC65FC49C17}" type="slidenum">
              <a:rPr lang="it-IT" altLang="en-US" smtClean="0">
                <a:solidFill>
                  <a:srgbClr val="000000"/>
                </a:solidFill>
                <a:latin typeface="Arial" panose="020B0604020202020204" pitchFamily="34" charset="0"/>
              </a:rPr>
              <a:pPr>
                <a:spcBef>
                  <a:spcPct val="0"/>
                </a:spcBef>
              </a:pPr>
              <a:t>80</a:t>
            </a:fld>
            <a:endParaRPr lang="it-IT" altLang="en-US">
              <a:solidFill>
                <a:srgbClr val="000000"/>
              </a:solidFill>
              <a:latin typeface="Arial" panose="020B0604020202020204" pitchFamily="34" charset="0"/>
            </a:endParaRPr>
          </a:p>
        </p:txBody>
      </p:sp>
      <p:sp>
        <p:nvSpPr>
          <p:cNvPr id="433155" name="Rectangle 2">
            <a:extLst>
              <a:ext uri="{FF2B5EF4-FFF2-40B4-BE49-F238E27FC236}">
                <a16:creationId xmlns:a16="http://schemas.microsoft.com/office/drawing/2014/main" id="{3FED79DF-9B54-CEEB-E66F-4AC19F47231F}"/>
              </a:ext>
            </a:extLst>
          </p:cNvPr>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6" name="Rectangle 3">
            <a:extLst>
              <a:ext uri="{FF2B5EF4-FFF2-40B4-BE49-F238E27FC236}">
                <a16:creationId xmlns:a16="http://schemas.microsoft.com/office/drawing/2014/main" id="{639A29FF-F191-DD95-F1A7-483043AF5A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Es beginnt  die Periode der großen Erfindungen und der industriellen Revolution (große Industrieanlagen) : Stahl, Dampfmaschine, Eisenbahn, Dampfschiffe aus Eisen, automatische Webmaschine, neue Materialien, Telegraph, usw. </a:t>
            </a:r>
          </a:p>
          <a:p>
            <a:pPr eaLnBrk="1" hangingPunct="1">
              <a:spcBef>
                <a:spcPct val="0"/>
              </a:spcBef>
            </a:pPr>
            <a:r>
              <a:rPr lang="de-DE" altLang="it-CH"/>
              <a:t>Die Textil-Industrie automatisiert sich. Es ist sinnlos die Maschinen zu zerstören (wie es die englischen Webstühler im Jahr 1700 gemacht haben). Der Fortschritt ist unaufhaltbar, aber es profitieren davon hauptsächlich die Besitzer der Maschinen.</a:t>
            </a:r>
          </a:p>
          <a:p>
            <a:pPr eaLnBrk="1" hangingPunct="1">
              <a:spcBef>
                <a:spcPct val="0"/>
              </a:spcBef>
            </a:pPr>
            <a:endParaRPr lang="de-DE" altLang="it-CH"/>
          </a:p>
          <a:p>
            <a:pPr eaLnBrk="1" hangingPunct="1">
              <a:spcBef>
                <a:spcPct val="0"/>
              </a:spcBef>
            </a:pPr>
            <a:r>
              <a:rPr lang="de-DE" altLang="it-CH"/>
              <a:t>http://en.wikipedia.org/wiki/Northrop_Loom</a:t>
            </a:r>
          </a:p>
          <a:p>
            <a:pPr eaLnBrk="1" hangingPunct="1">
              <a:spcBef>
                <a:spcPct val="0"/>
              </a:spcBef>
            </a:pPr>
            <a:r>
              <a:rPr lang="de-DE" altLang="it-CH"/>
              <a:t>http://en.wikipedia.org/wiki/Lancashire_Loom</a:t>
            </a:r>
          </a:p>
          <a:p>
            <a:pPr eaLnBrk="1" hangingPunct="1">
              <a:spcBef>
                <a:spcPct val="0"/>
              </a:spcBef>
            </a:pPr>
            <a:r>
              <a:rPr lang="de-DE" altLang="it-CH"/>
              <a:t>https://de.wikipedia.org/wiki/Webstuhl </a:t>
            </a:r>
          </a:p>
          <a:p>
            <a:pPr eaLnBrk="1" hangingPunct="1">
              <a:spcBef>
                <a:spcPct val="0"/>
              </a:spcBef>
            </a:pPr>
            <a:r>
              <a:rPr lang="de-DE" altLang="it-CH"/>
              <a:t>http://en.wikipedia.org/wiki/Loom</a:t>
            </a:r>
          </a:p>
          <a:p>
            <a:pPr eaLnBrk="1" hangingPunct="1">
              <a:spcBef>
                <a:spcPct val="0"/>
              </a:spcBef>
            </a:pPr>
            <a:r>
              <a:rPr lang="it-IT" altLang="it-CH"/>
              <a:t>http://en.wikipedia.org/wiki/Textile_industry#mediaviewer/File:Raschelei.jpg</a:t>
            </a:r>
          </a:p>
          <a:p>
            <a:pPr eaLnBrk="1" hangingPunct="1">
              <a:spcBef>
                <a:spcPct val="0"/>
              </a:spcBef>
            </a:pPr>
            <a:endParaRPr lang="it-IT" altLang="it-CH"/>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a:extLst>
              <a:ext uri="{FF2B5EF4-FFF2-40B4-BE49-F238E27FC236}">
                <a16:creationId xmlns:a16="http://schemas.microsoft.com/office/drawing/2014/main" id="{91EFB978-F924-460B-A0ED-97057F6D53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D9F87B-6845-416B-8A35-B16A39B88D3E}" type="slidenum">
              <a:rPr lang="it-IT" altLang="en-US" smtClean="0">
                <a:solidFill>
                  <a:srgbClr val="000000"/>
                </a:solidFill>
                <a:latin typeface="Arial" panose="020B0604020202020204" pitchFamily="34" charset="0"/>
              </a:rPr>
              <a:pPr>
                <a:spcBef>
                  <a:spcPct val="0"/>
                </a:spcBef>
              </a:pPr>
              <a:t>81</a:t>
            </a:fld>
            <a:endParaRPr lang="it-IT" altLang="en-US">
              <a:solidFill>
                <a:srgbClr val="000000"/>
              </a:solidFill>
              <a:latin typeface="Arial" panose="020B0604020202020204" pitchFamily="34" charset="0"/>
            </a:endParaRPr>
          </a:p>
        </p:txBody>
      </p:sp>
      <p:sp>
        <p:nvSpPr>
          <p:cNvPr id="435203" name="Rectangle 2">
            <a:extLst>
              <a:ext uri="{FF2B5EF4-FFF2-40B4-BE49-F238E27FC236}">
                <a16:creationId xmlns:a16="http://schemas.microsoft.com/office/drawing/2014/main" id="{9B36BD94-D071-D5D1-1606-29A639C81D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4" name="Rectangle 3">
            <a:extLst>
              <a:ext uri="{FF2B5EF4-FFF2-40B4-BE49-F238E27FC236}">
                <a16:creationId xmlns:a16="http://schemas.microsoft.com/office/drawing/2014/main" id="{C3C56041-467C-7BA0-32D1-EA6ECA626E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Vor-Fabrikation im Bauwesen wird laufend verbessert</a:t>
            </a:r>
            <a:endParaRPr lang="it-IT" altLang="it-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38F3D26B-34E4-643E-08C4-41F3C63DDD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DE5350-D838-4551-B452-3CB69C4A1D70}" type="slidenum">
              <a:rPr lang="it-IT" altLang="en-US" smtClean="0">
                <a:solidFill>
                  <a:srgbClr val="000000"/>
                </a:solidFill>
                <a:latin typeface="Arial" panose="020B0604020202020204" pitchFamily="34" charset="0"/>
              </a:rPr>
              <a:pPr>
                <a:spcBef>
                  <a:spcPct val="0"/>
                </a:spcBef>
              </a:pPr>
              <a:t>82</a:t>
            </a:fld>
            <a:endParaRPr lang="it-IT" altLang="en-US">
              <a:solidFill>
                <a:srgbClr val="000000"/>
              </a:solidFill>
              <a:latin typeface="Arial" panose="020B0604020202020204" pitchFamily="34" charset="0"/>
            </a:endParaRPr>
          </a:p>
        </p:txBody>
      </p:sp>
      <p:sp>
        <p:nvSpPr>
          <p:cNvPr id="437251" name="Rectangle 2">
            <a:extLst>
              <a:ext uri="{FF2B5EF4-FFF2-40B4-BE49-F238E27FC236}">
                <a16:creationId xmlns:a16="http://schemas.microsoft.com/office/drawing/2014/main" id="{0B787F96-13D7-D9C8-3357-56B48B877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2" name="Rectangle 3">
            <a:extLst>
              <a:ext uri="{FF2B5EF4-FFF2-40B4-BE49-F238E27FC236}">
                <a16:creationId xmlns:a16="http://schemas.microsoft.com/office/drawing/2014/main" id="{F06D3124-90C1-869B-83C5-74F9515BD2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Vorfabrizierung wird auf jedem Niveau laufend entwickelt.</a:t>
            </a:r>
          </a:p>
          <a:p>
            <a:pPr eaLnBrk="1" hangingPunct="1">
              <a:spcBef>
                <a:spcPct val="0"/>
              </a:spcBef>
            </a:pPr>
            <a:r>
              <a:rPr lang="fr-CH" altLang="it-CH"/>
              <a:t>Netherland, Studentenheim.</a:t>
            </a:r>
          </a:p>
          <a:p>
            <a:pPr eaLnBrk="1" hangingPunct="1">
              <a:spcBef>
                <a:spcPct val="0"/>
              </a:spcBef>
            </a:pPr>
            <a:endParaRPr lang="fr-CH" altLang="it-CH"/>
          </a:p>
          <a:p>
            <a:pPr eaLnBrk="1" hangingPunct="1">
              <a:spcBef>
                <a:spcPct val="0"/>
              </a:spcBef>
            </a:pPr>
            <a:r>
              <a:rPr lang="it-IT" altLang="it-CH"/>
              <a:t>http://en.wikipedia.org/wiki/Prefabricated_building</a:t>
            </a:r>
          </a:p>
          <a:p>
            <a:pPr eaLnBrk="1" hangingPunct="1">
              <a:spcBef>
                <a:spcPct val="0"/>
              </a:spcBef>
            </a:pPr>
            <a:endParaRPr lang="it-IT"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a:extLst>
              <a:ext uri="{FF2B5EF4-FFF2-40B4-BE49-F238E27FC236}">
                <a16:creationId xmlns:a16="http://schemas.microsoft.com/office/drawing/2014/main" id="{B3E71F55-19AB-DB18-4758-BAFAEA228E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13B9BA-26B4-4CAD-B3EA-F54DF26FDF31}" type="slidenum">
              <a:rPr lang="it-IT" altLang="en-US" smtClean="0">
                <a:solidFill>
                  <a:srgbClr val="000000"/>
                </a:solidFill>
                <a:latin typeface="Arial" panose="020B0604020202020204" pitchFamily="34" charset="0"/>
              </a:rPr>
              <a:pPr>
                <a:spcBef>
                  <a:spcPct val="0"/>
                </a:spcBef>
              </a:pPr>
              <a:t>83</a:t>
            </a:fld>
            <a:endParaRPr lang="it-IT" altLang="en-US">
              <a:solidFill>
                <a:srgbClr val="000000"/>
              </a:solidFill>
              <a:latin typeface="Arial" panose="020B0604020202020204" pitchFamily="34" charset="0"/>
            </a:endParaRPr>
          </a:p>
        </p:txBody>
      </p:sp>
      <p:sp>
        <p:nvSpPr>
          <p:cNvPr id="439299" name="Rectangle 2">
            <a:extLst>
              <a:ext uri="{FF2B5EF4-FFF2-40B4-BE49-F238E27FC236}">
                <a16:creationId xmlns:a16="http://schemas.microsoft.com/office/drawing/2014/main" id="{52A31151-AC7B-5D83-8DF8-46701EDB6E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300" name="Rectangle 3">
            <a:extLst>
              <a:ext uri="{FF2B5EF4-FFF2-40B4-BE49-F238E27FC236}">
                <a16:creationId xmlns:a16="http://schemas.microsoft.com/office/drawing/2014/main" id="{4C81D749-6F6C-DF7B-2A29-3F1E83ECEF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1950 waren um eine Tageszeitung mit einer Auflage von 100’000 Kopien herauszugeben 100 Personen nötig, Tipographen, Verwaltung und Spedition inbegriffen</a:t>
            </a:r>
          </a:p>
          <a:p>
            <a:pPr eaLnBrk="1" hangingPunct="1">
              <a:spcBef>
                <a:spcPct val="0"/>
              </a:spcBef>
            </a:pPr>
            <a:endParaRPr lang="fr-CH" altLang="it-CH"/>
          </a:p>
          <a:p>
            <a:pPr eaLnBrk="1" hangingPunct="1">
              <a:spcBef>
                <a:spcPct val="0"/>
              </a:spcBef>
            </a:pPr>
            <a:r>
              <a:rPr lang="it-IT" altLang="it-CH"/>
              <a:t>https://de.wikipedia.org/wiki/Johannes_Gutenberg</a:t>
            </a:r>
          </a:p>
          <a:p>
            <a:pPr eaLnBrk="1" hangingPunct="1">
              <a:spcBef>
                <a:spcPct val="0"/>
              </a:spcBef>
            </a:pPr>
            <a:r>
              <a:rPr lang="it-IT" altLang="it-CH"/>
              <a:t>http://en.wikipedia.org/wiki/Gutenberg_printing_press#Gutenberg.27s_press</a:t>
            </a:r>
          </a:p>
          <a:p>
            <a:pPr eaLnBrk="1" hangingPunct="1">
              <a:spcBef>
                <a:spcPct val="0"/>
              </a:spcBef>
            </a:pPr>
            <a:r>
              <a:rPr lang="it-IT" altLang="it-CH"/>
              <a:t>http://en.wikipedia.org/wiki/Linotype_machine</a:t>
            </a:r>
          </a:p>
          <a:p>
            <a:pPr eaLnBrk="1" hangingPunct="1">
              <a:spcBef>
                <a:spcPct val="0"/>
              </a:spcBef>
            </a:pPr>
            <a:r>
              <a:rPr lang="it-IT" altLang="it-CH"/>
              <a:t>https://de.wikipedia.org/wiki/Druckverfahren</a:t>
            </a:r>
          </a:p>
          <a:p>
            <a:pPr eaLnBrk="1" hangingPunct="1">
              <a:spcBef>
                <a:spcPct val="0"/>
              </a:spcBef>
            </a:pPr>
            <a:endParaRPr lang="it-IT"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a:extLst>
              <a:ext uri="{FF2B5EF4-FFF2-40B4-BE49-F238E27FC236}">
                <a16:creationId xmlns:a16="http://schemas.microsoft.com/office/drawing/2014/main" id="{E5D9302C-E1F6-4DE6-0662-754224A589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96D647-9BD9-4DFE-BD69-8177FD01D00A}" type="slidenum">
              <a:rPr lang="it-IT" altLang="en-US" smtClean="0">
                <a:solidFill>
                  <a:srgbClr val="000000"/>
                </a:solidFill>
                <a:latin typeface="Arial" panose="020B0604020202020204" pitchFamily="34" charset="0"/>
              </a:rPr>
              <a:pPr>
                <a:spcBef>
                  <a:spcPct val="0"/>
                </a:spcBef>
              </a:pPr>
              <a:t>84</a:t>
            </a:fld>
            <a:endParaRPr lang="it-IT" altLang="en-US">
              <a:solidFill>
                <a:srgbClr val="000000"/>
              </a:solidFill>
              <a:latin typeface="Arial" panose="020B0604020202020204" pitchFamily="34" charset="0"/>
            </a:endParaRPr>
          </a:p>
        </p:txBody>
      </p:sp>
      <p:sp>
        <p:nvSpPr>
          <p:cNvPr id="441347" name="Rectangle 2">
            <a:extLst>
              <a:ext uri="{FF2B5EF4-FFF2-40B4-BE49-F238E27FC236}">
                <a16:creationId xmlns:a16="http://schemas.microsoft.com/office/drawing/2014/main" id="{A742D573-2532-B706-00F3-53FEBAFD60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8" name="Rectangle 3">
            <a:extLst>
              <a:ext uri="{FF2B5EF4-FFF2-40B4-BE49-F238E27FC236}">
                <a16:creationId xmlns:a16="http://schemas.microsoft.com/office/drawing/2014/main" id="{A07E00BB-8DCE-7012-F5F3-8949CECF5E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Um heute eine Tageszeitung mit einer Auflage von 100’000 Stück herauszugeben sind 20-30 Personen nötig (Tendenz fallend)</a:t>
            </a:r>
          </a:p>
          <a:p>
            <a:pPr eaLnBrk="1" hangingPunct="1">
              <a:spcBef>
                <a:spcPct val="0"/>
              </a:spcBef>
            </a:pPr>
            <a:r>
              <a:rPr lang="fr-CH" altLang="it-CH"/>
              <a:t>Dank der neuen Komunikationsmittel können die Seiten schnell in die ganze Welt übermittelt werden und überall, mit der Photokomponierung, in Matrizen für die rotierende-Druckmaschine umgewandelt werden.</a:t>
            </a:r>
          </a:p>
          <a:p>
            <a:pPr eaLnBrk="1" hangingPunct="1">
              <a:spcBef>
                <a:spcPct val="0"/>
              </a:spcBef>
            </a:pPr>
            <a:r>
              <a:rPr lang="de-DE" altLang="it-CH"/>
              <a:t>Heute ist das Tablet auf dem Markt erschienen. Es ist einem kleinen tragbaren Daten-Prozessor mit einem großen Bildschirm und ermöglicht dem Benützer die Zeitung (und nicht nur) an jedem Ort und zu jeder Zeit zu empfangen und zu lesen. Obwohl die Einsparung von Holz zur Herstellung von Papier die Wälder schützt, die Papierindustrie, der Druck und die Verteilung der Zeitungen u</a:t>
            </a:r>
          </a:p>
          <a:p>
            <a:pPr eaLnBrk="1" hangingPunct="1">
              <a:spcBef>
                <a:spcPct val="0"/>
              </a:spcBef>
            </a:pPr>
            <a:r>
              <a:rPr lang="de-DE" altLang="it-CH"/>
              <a:t>und generell der Drucksachen und Filme werden nicht mehr benötigt mit dem damit verbundenen Verlust von Arbeitsplätzen.</a:t>
            </a:r>
          </a:p>
          <a:p>
            <a:pPr eaLnBrk="1" hangingPunct="1">
              <a:spcBef>
                <a:spcPct val="0"/>
              </a:spcBef>
            </a:pPr>
            <a:r>
              <a:rPr lang="de-DE" altLang="it-CH"/>
              <a:t>Bereits heute, dank der Informatik und Internet, kann eine Zeitung erstellt, veröffentlicht und weltweit verteilt werden durch eine einzige Person.</a:t>
            </a:r>
          </a:p>
          <a:p>
            <a:pPr eaLnBrk="1" hangingPunct="1">
              <a:spcBef>
                <a:spcPct val="0"/>
              </a:spcBef>
            </a:pPr>
            <a:endParaRPr lang="de-DE" altLang="it-CH"/>
          </a:p>
          <a:p>
            <a:pPr eaLnBrk="1" hangingPunct="1">
              <a:spcBef>
                <a:spcPct val="0"/>
              </a:spcBef>
            </a:pPr>
            <a:r>
              <a:rPr lang="it-IT" altLang="it-CH"/>
              <a:t>http://en.wikipedia.org/wiki/American_Type_Founders#Photocomposition</a:t>
            </a:r>
          </a:p>
          <a:p>
            <a:pPr eaLnBrk="1" hangingPunct="1">
              <a:spcBef>
                <a:spcPct val="0"/>
              </a:spcBef>
            </a:pPr>
            <a:r>
              <a:rPr lang="it-IT" altLang="it-CH"/>
              <a:t>http://en.wikipedia.org/wiki/Phototypesetting</a:t>
            </a:r>
          </a:p>
          <a:p>
            <a:pPr eaLnBrk="1" hangingPunct="1">
              <a:spcBef>
                <a:spcPct val="0"/>
              </a:spcBef>
            </a:pPr>
            <a:r>
              <a:rPr lang="it-IT" altLang="it-CH"/>
              <a:t>http://en.wikipedia.org/wiki/Tablet_computer</a:t>
            </a:r>
          </a:p>
          <a:p>
            <a:pPr eaLnBrk="1" hangingPunct="1">
              <a:spcBef>
                <a:spcPct val="0"/>
              </a:spcBef>
            </a:pPr>
            <a:endParaRPr lang="it-IT" altLang="it-CH"/>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a:extLst>
              <a:ext uri="{FF2B5EF4-FFF2-40B4-BE49-F238E27FC236}">
                <a16:creationId xmlns:a16="http://schemas.microsoft.com/office/drawing/2014/main" id="{5B741711-4DBC-28C7-9D44-4122FE8F03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D7AAB8-DA80-438B-BE9B-712A1EEF142E}" type="slidenum">
              <a:rPr lang="it-IT" altLang="en-US" smtClean="0">
                <a:solidFill>
                  <a:srgbClr val="000000"/>
                </a:solidFill>
                <a:latin typeface="Arial" panose="020B0604020202020204" pitchFamily="34" charset="0"/>
              </a:rPr>
              <a:pPr>
                <a:spcBef>
                  <a:spcPct val="0"/>
                </a:spcBef>
              </a:pPr>
              <a:t>85</a:t>
            </a:fld>
            <a:endParaRPr lang="it-IT" altLang="en-US">
              <a:solidFill>
                <a:srgbClr val="000000"/>
              </a:solidFill>
              <a:latin typeface="Arial" panose="020B0604020202020204" pitchFamily="34" charset="0"/>
            </a:endParaRPr>
          </a:p>
        </p:txBody>
      </p:sp>
      <p:sp>
        <p:nvSpPr>
          <p:cNvPr id="443395" name="Rectangle 2">
            <a:extLst>
              <a:ext uri="{FF2B5EF4-FFF2-40B4-BE49-F238E27FC236}">
                <a16:creationId xmlns:a16="http://schemas.microsoft.com/office/drawing/2014/main" id="{3DE28724-D54E-FE67-8C12-47D272FDE6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6" name="Rectangle 3">
            <a:extLst>
              <a:ext uri="{FF2B5EF4-FFF2-40B4-BE49-F238E27FC236}">
                <a16:creationId xmlns:a16="http://schemas.microsoft.com/office/drawing/2014/main" id="{11A8768E-79BA-0720-0E2F-2C56C1EDE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elektronische Datenverarbeitung schafft 2 neue Arbeitsplätze aber ersetzt 10 bisherige Arbeitsplätze</a:t>
            </a:r>
            <a:endParaRPr lang="it-IT" altLang="it-CH"/>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11C73AAF-F8E6-445B-813A-E4529C588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D370F694-37B1-DB7B-8B3C-E504DC47F1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Wegen der Mechanisierung und der Automatisierung gingen im Postbereich tausende Arbeitsplätze verloren. </a:t>
            </a:r>
          </a:p>
          <a:p>
            <a:pPr eaLnBrk="1" hangingPunct="1">
              <a:spcBef>
                <a:spcPct val="0"/>
              </a:spcBef>
            </a:pPr>
            <a:r>
              <a:rPr lang="de-DE" altLang="it-CH"/>
              <a:t>Durch die Forderung an die Postkunden ein Postfach zu haben, spart die Post die Postverteilung durch die Postboten. Zur gleichen Zeit, müssen aber alle Postkunden zur Post gehen. Auf diese Weise übertragt die Post die Verteilungskosten auf die Allgemeinheit und spart so diese Kosten, aber die Postboten sind arbeitslos und die Allgemeinheit ist belastet.</a:t>
            </a:r>
          </a:p>
          <a:p>
            <a:pPr eaLnBrk="1" hangingPunct="1">
              <a:spcBef>
                <a:spcPct val="0"/>
              </a:spcBef>
            </a:pPr>
            <a:endParaRPr lang="de-DE" altLang="it-CH"/>
          </a:p>
          <a:p>
            <a:pPr eaLnBrk="1" hangingPunct="1">
              <a:spcBef>
                <a:spcPct val="0"/>
              </a:spcBef>
            </a:pPr>
            <a:r>
              <a:rPr lang="it-CH" altLang="it-CH"/>
              <a:t>http://en.wikipedia.org/wiki/Post_office</a:t>
            </a:r>
          </a:p>
          <a:p>
            <a:pPr eaLnBrk="1" hangingPunct="1">
              <a:spcBef>
                <a:spcPct val="0"/>
              </a:spcBef>
            </a:pPr>
            <a:r>
              <a:rPr lang="it-CH" altLang="it-CH"/>
              <a:t>https://en.wikipedia.org/wiki/Postman</a:t>
            </a:r>
          </a:p>
          <a:p>
            <a:pPr eaLnBrk="1" hangingPunct="1">
              <a:spcBef>
                <a:spcPct val="0"/>
              </a:spcBef>
            </a:pPr>
            <a:r>
              <a:rPr lang="it-CH" altLang="it-CH"/>
              <a:t>https://en.wikipedia.org/wiki/Post-office_box</a:t>
            </a:r>
          </a:p>
          <a:p>
            <a:pPr eaLnBrk="1" hangingPunct="1">
              <a:spcBef>
                <a:spcPct val="0"/>
              </a:spcBef>
            </a:pPr>
            <a:endParaRPr lang="it-CH" altLang="it-CH"/>
          </a:p>
          <a:p>
            <a:pPr eaLnBrk="1" hangingPunct="1">
              <a:spcBef>
                <a:spcPct val="0"/>
              </a:spcBef>
            </a:pPr>
            <a:endParaRPr lang="it-IT" altLang="it-CH"/>
          </a:p>
        </p:txBody>
      </p:sp>
      <p:sp>
        <p:nvSpPr>
          <p:cNvPr id="445444" name="Segnaposto numero diapositiva 3">
            <a:extLst>
              <a:ext uri="{FF2B5EF4-FFF2-40B4-BE49-F238E27FC236}">
                <a16:creationId xmlns:a16="http://schemas.microsoft.com/office/drawing/2014/main" id="{8C9157A8-A859-C872-B68B-910CA4F444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413F2-569D-44F7-A3C6-82BDA99A657D}" type="slidenum">
              <a:rPr lang="it-IT" altLang="en-US" smtClean="0">
                <a:solidFill>
                  <a:srgbClr val="000000"/>
                </a:solidFill>
                <a:latin typeface="Arial" panose="020B0604020202020204" pitchFamily="34" charset="0"/>
              </a:rPr>
              <a:pPr>
                <a:spcBef>
                  <a:spcPct val="0"/>
                </a:spcBef>
              </a:pPr>
              <a:t>86</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a:extLst>
              <a:ext uri="{FF2B5EF4-FFF2-40B4-BE49-F238E27FC236}">
                <a16:creationId xmlns:a16="http://schemas.microsoft.com/office/drawing/2014/main" id="{CA57A3D7-2ADD-B6C4-163D-C9227510A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Notes Placeholder 2">
            <a:extLst>
              <a:ext uri="{FF2B5EF4-FFF2-40B4-BE49-F238E27FC236}">
                <a16:creationId xmlns:a16="http://schemas.microsoft.com/office/drawing/2014/main" id="{00058365-CCAE-77A3-68E8-3DC7A48564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Telefonistinnen mussten die Verbindungen von Hand herstellen.</a:t>
            </a:r>
          </a:p>
          <a:p>
            <a:pPr eaLnBrk="1" hangingPunct="1">
              <a:spcBef>
                <a:spcPct val="0"/>
              </a:spcBef>
            </a:pPr>
            <a:r>
              <a:rPr lang="de-DE" altLang="it-CH"/>
              <a:t>Die elektromechanischen Telefonzentralen verlangten noch die menschliche Anwesenheit für den Unterhalt und um die elektromechanischen Schaltungen zu  verbinden.</a:t>
            </a:r>
          </a:p>
          <a:p>
            <a:pPr eaLnBrk="1" hangingPunct="1">
              <a:spcBef>
                <a:spcPct val="0"/>
              </a:spcBef>
            </a:pPr>
            <a:r>
              <a:rPr lang="de-DE" altLang="it-CH"/>
              <a:t>In den elektronischen Telefonzentralen ist alles ferngesteuert und der Mensch muss nur gelegentlich die Schubladen mit den defekte Teile ersetzen.</a:t>
            </a:r>
          </a:p>
          <a:p>
            <a:pPr eaLnBrk="1" hangingPunct="1">
              <a:spcBef>
                <a:spcPct val="0"/>
              </a:spcBef>
            </a:pPr>
            <a:endParaRPr lang="de-DE" altLang="it-CH"/>
          </a:p>
          <a:p>
            <a:pPr eaLnBrk="1" hangingPunct="1">
              <a:spcBef>
                <a:spcPct val="0"/>
              </a:spcBef>
            </a:pPr>
            <a:r>
              <a:rPr lang="de-DE" altLang="it-CH"/>
              <a:t>http://en.wikipedia.org/wiki/Telephone</a:t>
            </a:r>
          </a:p>
          <a:p>
            <a:pPr eaLnBrk="1" hangingPunct="1">
              <a:spcBef>
                <a:spcPct val="0"/>
              </a:spcBef>
            </a:pPr>
            <a:r>
              <a:rPr lang="de-DE" altLang="it-CH"/>
              <a:t>http://en.wikipedia.org/wiki/Telephony</a:t>
            </a:r>
          </a:p>
          <a:p>
            <a:pPr eaLnBrk="1" hangingPunct="1">
              <a:spcBef>
                <a:spcPct val="0"/>
              </a:spcBef>
            </a:pPr>
            <a:endParaRPr lang="de-DE" altLang="it-CH"/>
          </a:p>
          <a:p>
            <a:pPr eaLnBrk="1" hangingPunct="1">
              <a:spcBef>
                <a:spcPct val="0"/>
              </a:spcBef>
            </a:pPr>
            <a:endParaRPr lang="it-IT" altLang="it-CH"/>
          </a:p>
        </p:txBody>
      </p:sp>
      <p:sp>
        <p:nvSpPr>
          <p:cNvPr id="447492" name="Slide Number Placeholder 3">
            <a:extLst>
              <a:ext uri="{FF2B5EF4-FFF2-40B4-BE49-F238E27FC236}">
                <a16:creationId xmlns:a16="http://schemas.microsoft.com/office/drawing/2014/main" id="{1BC3DD27-0126-BBB3-7D16-56A133CD0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CE82EF-5D7B-4A76-88D3-0A844113BFAB}" type="slidenum">
              <a:rPr lang="it-IT" altLang="en-US" smtClean="0">
                <a:solidFill>
                  <a:srgbClr val="000000"/>
                </a:solidFill>
                <a:latin typeface="Arial" panose="020B0604020202020204" pitchFamily="34" charset="0"/>
              </a:rPr>
              <a:pPr>
                <a:spcBef>
                  <a:spcPct val="0"/>
                </a:spcBef>
              </a:pPr>
              <a:t>87</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a:extLst>
              <a:ext uri="{FF2B5EF4-FFF2-40B4-BE49-F238E27FC236}">
                <a16:creationId xmlns:a16="http://schemas.microsoft.com/office/drawing/2014/main" id="{7AF7A959-9180-476A-9C41-8032447B0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Notes Placeholder 2">
            <a:extLst>
              <a:ext uri="{FF2B5EF4-FFF2-40B4-BE49-F238E27FC236}">
                <a16:creationId xmlns:a16="http://schemas.microsoft.com/office/drawing/2014/main" id="{236A4219-156F-11E3-780C-19E4B4F007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Die guten alten Steinbrecher (sie waren fast Künstler), wurden durch einigen unqualifizierten Arbeiter und durch Maschinen ersetzt.</a:t>
            </a:r>
          </a:p>
          <a:p>
            <a:pPr eaLnBrk="1" hangingPunct="1">
              <a:spcBef>
                <a:spcPct val="0"/>
              </a:spcBef>
            </a:pPr>
            <a:endParaRPr lang="de-DE" altLang="it-CH"/>
          </a:p>
          <a:p>
            <a:pPr eaLnBrk="1" hangingPunct="1">
              <a:spcBef>
                <a:spcPct val="0"/>
              </a:spcBef>
            </a:pPr>
            <a:r>
              <a:rPr lang="de-DE" altLang="it-CH"/>
              <a:t>http://en.wikipedia.org/wiki/Stonecutter</a:t>
            </a:r>
          </a:p>
          <a:p>
            <a:pPr eaLnBrk="1" hangingPunct="1">
              <a:spcBef>
                <a:spcPct val="0"/>
              </a:spcBef>
            </a:pPr>
            <a:r>
              <a:rPr lang="de-DE" altLang="it-CH"/>
              <a:t>http://en.wikipedia.org/wiki/Quarry</a:t>
            </a:r>
          </a:p>
          <a:p>
            <a:pPr eaLnBrk="1" hangingPunct="1">
              <a:spcBef>
                <a:spcPct val="0"/>
              </a:spcBef>
            </a:pPr>
            <a:endParaRPr lang="de-DE" altLang="it-CH"/>
          </a:p>
        </p:txBody>
      </p:sp>
      <p:sp>
        <p:nvSpPr>
          <p:cNvPr id="449540" name="Slide Number Placeholder 3">
            <a:extLst>
              <a:ext uri="{FF2B5EF4-FFF2-40B4-BE49-F238E27FC236}">
                <a16:creationId xmlns:a16="http://schemas.microsoft.com/office/drawing/2014/main" id="{75F5D7F5-7672-E43E-DBC2-2F9CA0D5EB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428B65-8904-402B-ADA9-987C900357CC}" type="slidenum">
              <a:rPr lang="it-IT" altLang="en-US" smtClean="0">
                <a:solidFill>
                  <a:srgbClr val="000000"/>
                </a:solidFill>
                <a:latin typeface="Arial" panose="020B0604020202020204" pitchFamily="34" charset="0"/>
              </a:rPr>
              <a:pPr>
                <a:spcBef>
                  <a:spcPct val="0"/>
                </a:spcBef>
              </a:pPr>
              <a:t>88</a:t>
            </a:fld>
            <a:endParaRPr lang="it-IT" altLang="en-US">
              <a:solidFill>
                <a:srgbClr val="000000"/>
              </a:solidFill>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981A15F1-EDF2-7ADF-B25E-351B33FF6C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E9EE0037-B3F8-CB15-7924-428DD65707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http://www.vietnambreakingnews.com/2013/10/quang-ninh-invests-in-agricultural-mechanization/</a:t>
            </a:r>
          </a:p>
          <a:p>
            <a:r>
              <a:rPr lang="fr-FR" altLang="it-CH"/>
              <a:t>http://en.wikipedia.org/wiki/Mechanised_agriculture</a:t>
            </a:r>
          </a:p>
          <a:p>
            <a:r>
              <a:rPr lang="fr-FR" altLang="it-CH"/>
              <a:t>https://de.wikipedia.org/wiki/Gentechnisch_ver%C3%A4nderter_Organismus</a:t>
            </a:r>
          </a:p>
          <a:p>
            <a:r>
              <a:rPr lang="fr-FR" altLang="it-CH"/>
              <a:t>https://de.wikipedia.org/wiki/Pestizid</a:t>
            </a:r>
          </a:p>
          <a:p>
            <a:endParaRPr lang="fr-FR" altLang="it-CH"/>
          </a:p>
          <a:p>
            <a:r>
              <a:rPr lang="de-DE" altLang="it-CH"/>
              <a:t>Im Bild im Zentrum ist ein mit Sonnenenergie versorgter Jäten-Roboter dargestellt.</a:t>
            </a:r>
          </a:p>
          <a:p>
            <a:endParaRPr lang="de-DE" altLang="it-CH"/>
          </a:p>
          <a:p>
            <a:endParaRPr lang="fr-FR" altLang="it-CH"/>
          </a:p>
          <a:p>
            <a:endParaRPr lang="fr-FR" altLang="it-CH"/>
          </a:p>
          <a:p>
            <a:endParaRPr lang="it-CH" altLang="it-CH"/>
          </a:p>
        </p:txBody>
      </p:sp>
      <p:sp>
        <p:nvSpPr>
          <p:cNvPr id="451588" name="Segnaposto numero diapositiva 3">
            <a:extLst>
              <a:ext uri="{FF2B5EF4-FFF2-40B4-BE49-F238E27FC236}">
                <a16:creationId xmlns:a16="http://schemas.microsoft.com/office/drawing/2014/main" id="{7F16FED3-4E81-0381-92FA-ABB05ACC72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34CC8A-1002-4B82-9C61-8AA80CDA8073}" type="slidenum">
              <a:rPr lang="it-CH" altLang="it-CH" smtClean="0">
                <a:solidFill>
                  <a:srgbClr val="000000"/>
                </a:solidFill>
              </a:rPr>
              <a:pPr>
                <a:spcBef>
                  <a:spcPct val="0"/>
                </a:spcBef>
              </a:pPr>
              <a:t>89</a:t>
            </a:fld>
            <a:endParaRPr lang="it-CH" altLang="it-CH">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298C9BAD-8CF4-E0F0-04FB-000E2C6DED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0686A8-8A54-4166-94D8-C7A4DE90DD80}" type="slidenum">
              <a:rPr lang="it-IT" altLang="en-US" smtClean="0">
                <a:solidFill>
                  <a:srgbClr val="000000"/>
                </a:solidFill>
                <a:latin typeface="Arial" panose="020B0604020202020204" pitchFamily="34" charset="0"/>
              </a:rPr>
              <a:pPr>
                <a:spcBef>
                  <a:spcPct val="0"/>
                </a:spcBef>
              </a:pPr>
              <a:t>9</a:t>
            </a:fld>
            <a:endParaRPr lang="it-IT" altLang="en-US">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6ACFDB0F-063B-F2A1-EF35-24222CB142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460710E6-85A8-AA62-DE02-2066520D2A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 ersten Automobile waren eine Ableitung vom Pferde-Wagen.</a:t>
            </a:r>
          </a:p>
          <a:p>
            <a:pPr eaLnBrk="1" hangingPunct="1">
              <a:spcBef>
                <a:spcPct val="0"/>
              </a:spcBef>
            </a:pPr>
            <a:endParaRPr lang="fr-CH" altLang="it-CH"/>
          </a:p>
          <a:p>
            <a:pPr eaLnBrk="1" hangingPunct="1">
              <a:spcBef>
                <a:spcPct val="0"/>
              </a:spcBef>
            </a:pPr>
            <a:r>
              <a:rPr lang="it-IT" altLang="it-CH"/>
              <a:t>https://de.wikipedia.org/wiki/Geschichte_des_Automobils</a:t>
            </a:r>
          </a:p>
          <a:p>
            <a:pPr eaLnBrk="1" hangingPunct="1">
              <a:spcBef>
                <a:spcPct val="0"/>
              </a:spcBef>
            </a:pPr>
            <a:r>
              <a:rPr lang="it-IT" altLang="it-CH"/>
              <a:t>http://en.wikipedia.org/wiki/History_of_the_automobile</a:t>
            </a:r>
          </a:p>
          <a:p>
            <a:pPr eaLnBrk="1" hangingPunct="1">
              <a:spcBef>
                <a:spcPct val="0"/>
              </a:spcBef>
            </a:pPr>
            <a:r>
              <a:rPr lang="it-IT" altLang="it-CH"/>
              <a:t>http://en.wikipedia.org/wiki/Antique_car</a:t>
            </a:r>
          </a:p>
          <a:p>
            <a:pPr eaLnBrk="1" hangingPunct="1">
              <a:spcBef>
                <a:spcPct val="0"/>
              </a:spcBef>
            </a:pPr>
            <a:endParaRPr lang="it-IT" altLang="it-CH"/>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egnaposto immagine diapositiva 1">
            <a:extLst>
              <a:ext uri="{FF2B5EF4-FFF2-40B4-BE49-F238E27FC236}">
                <a16:creationId xmlns:a16="http://schemas.microsoft.com/office/drawing/2014/main" id="{3DF8119C-F94F-6B38-27DF-F928E3F9A9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Segnaposto note 2">
            <a:extLst>
              <a:ext uri="{FF2B5EF4-FFF2-40B4-BE49-F238E27FC236}">
                <a16:creationId xmlns:a16="http://schemas.microsoft.com/office/drawing/2014/main" id="{BB4FEC61-13D8-A6F9-5921-DFB6CD8988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Früchtenbearbeitung manuell und teilweise mechanisch</a:t>
            </a:r>
            <a:endParaRPr lang="it-IT" altLang="it-CH"/>
          </a:p>
        </p:txBody>
      </p:sp>
      <p:sp>
        <p:nvSpPr>
          <p:cNvPr id="453636" name="Segnaposto numero diapositiva 3">
            <a:extLst>
              <a:ext uri="{FF2B5EF4-FFF2-40B4-BE49-F238E27FC236}">
                <a16:creationId xmlns:a16="http://schemas.microsoft.com/office/drawing/2014/main" id="{45C2A12C-9D90-9F15-D173-A9EDF4FB20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186F8-A5B1-42F0-B7BA-CC382801B0FC}" type="slidenum">
              <a:rPr lang="it-IT" altLang="en-US" smtClean="0">
                <a:solidFill>
                  <a:srgbClr val="000000"/>
                </a:solidFill>
                <a:latin typeface="Arial" panose="020B0604020202020204" pitchFamily="34" charset="0"/>
              </a:rPr>
              <a:pPr>
                <a:spcBef>
                  <a:spcPct val="0"/>
                </a:spcBef>
              </a:pPr>
              <a:t>90</a:t>
            </a:fld>
            <a:endParaRPr lang="it-IT" altLang="en-US">
              <a:solidFill>
                <a:srgbClr val="000000"/>
              </a:solidFill>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egnaposto immagine diapositiva 1">
            <a:extLst>
              <a:ext uri="{FF2B5EF4-FFF2-40B4-BE49-F238E27FC236}">
                <a16:creationId xmlns:a16="http://schemas.microsoft.com/office/drawing/2014/main" id="{28D2AB4A-1BB9-8B4F-0F73-1A1616030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Segnaposto note 2">
            <a:extLst>
              <a:ext uri="{FF2B5EF4-FFF2-40B4-BE49-F238E27FC236}">
                <a16:creationId xmlns:a16="http://schemas.microsoft.com/office/drawing/2014/main" id="{6C1893F3-2715-4866-10AD-D459D4ACB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Beachten Sie den geschlossenen Arbeitsplatz und die wiederholende Aufgabe</a:t>
            </a:r>
            <a:r>
              <a:rPr lang="it-CH" altLang="it-CH"/>
              <a:t>.</a:t>
            </a:r>
          </a:p>
          <a:p>
            <a:endParaRPr lang="it-CH" altLang="it-CH"/>
          </a:p>
          <a:p>
            <a:r>
              <a:rPr lang="it-CH" altLang="it-CH"/>
              <a:t>http://www.lucianavone.it/il-greenwashing-di-amazon/</a:t>
            </a:r>
          </a:p>
          <a:p>
            <a:r>
              <a:rPr lang="it-CH" altLang="it-CH"/>
              <a:t>http://bizbeatblog.dallasnews.com/2013/01/new-amazon-warehouses-are-big-projects-for-developer-hillwood.html/</a:t>
            </a:r>
          </a:p>
          <a:p>
            <a:r>
              <a:rPr lang="it-CH" altLang="it-CH"/>
              <a:t>http://www.businessinsider.com/working-at-amazon-no-free-food-and-a-low-salary-2012-11</a:t>
            </a:r>
          </a:p>
          <a:p>
            <a:endParaRPr lang="it-CH" altLang="it-CH"/>
          </a:p>
        </p:txBody>
      </p:sp>
      <p:sp>
        <p:nvSpPr>
          <p:cNvPr id="455684" name="Segnaposto numero diapositiva 3">
            <a:extLst>
              <a:ext uri="{FF2B5EF4-FFF2-40B4-BE49-F238E27FC236}">
                <a16:creationId xmlns:a16="http://schemas.microsoft.com/office/drawing/2014/main" id="{2E36B490-1113-CF70-792D-DFB415DF9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2329C1-8FEA-427E-B54E-AF52670699D0}" type="slidenum">
              <a:rPr lang="it-CH" altLang="en-US" smtClean="0">
                <a:solidFill>
                  <a:srgbClr val="000000"/>
                </a:solidFill>
              </a:rPr>
              <a:pPr>
                <a:spcBef>
                  <a:spcPct val="0"/>
                </a:spcBef>
              </a:pPr>
              <a:t>91</a:t>
            </a:fld>
            <a:endParaRPr lang="it-CH" altLang="en-US">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egnaposto immagine diapositiva 1">
            <a:extLst>
              <a:ext uri="{FF2B5EF4-FFF2-40B4-BE49-F238E27FC236}">
                <a16:creationId xmlns:a16="http://schemas.microsoft.com/office/drawing/2014/main" id="{6132E9D3-C7A5-00BE-8E94-1FB1A4F47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Segnaposto note 2">
            <a:extLst>
              <a:ext uri="{FF2B5EF4-FFF2-40B4-BE49-F238E27FC236}">
                <a16:creationId xmlns:a16="http://schemas.microsoft.com/office/drawing/2014/main" id="{F8AC92DF-3CDE-EDA5-D07E-76EFD5EF90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it-CH"/>
              <a:t>Die britische Erfahrung hat gezeigt, dass auch im Eisenbahnsektor zu viel Rationalisierung und Privatisierung die Sicherheit reduzieren. </a:t>
            </a:r>
          </a:p>
          <a:p>
            <a:r>
              <a:rPr lang="de-DE" altLang="it-CH"/>
              <a:t>Im Fall der Privatisierung, werden zwangsweise die Preise der Fahrkarten erhöht, weil im Preis auch der Gewinn enthalten sein muss. Auf der anderen Seite muss das Staatsunternehmen ein öffentlichen Dienst leisten, und muss, oder will nicht unbedingt ein Gewinn erzielen.</a:t>
            </a:r>
          </a:p>
          <a:p>
            <a:endParaRPr lang="de-DE" altLang="it-CH"/>
          </a:p>
          <a:p>
            <a:r>
              <a:rPr lang="it-CH" altLang="it-CH"/>
              <a:t>https://de.wikipedia.org/wiki/Lokomotivf%C3%BChrer</a:t>
            </a:r>
          </a:p>
          <a:p>
            <a:r>
              <a:rPr lang="it-CH" altLang="it-CH"/>
              <a:t>https://en.wikipedia.org/wiki/Railroad_engineer</a:t>
            </a:r>
          </a:p>
          <a:p>
            <a:r>
              <a:rPr lang="it-CH" altLang="it-CH"/>
              <a:t>https://es.wikipedia.org/wiki/Anexo:Trenes_sin_conductor</a:t>
            </a:r>
          </a:p>
          <a:p>
            <a:endParaRPr lang="it-CH" altLang="it-CH"/>
          </a:p>
        </p:txBody>
      </p:sp>
      <p:sp>
        <p:nvSpPr>
          <p:cNvPr id="457732" name="Segnaposto numero diapositiva 3">
            <a:extLst>
              <a:ext uri="{FF2B5EF4-FFF2-40B4-BE49-F238E27FC236}">
                <a16:creationId xmlns:a16="http://schemas.microsoft.com/office/drawing/2014/main" id="{62B45832-8D97-5D82-09A3-EEC3337538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30B024-1293-4B3D-9E56-6EF7C1A2B130}" type="slidenum">
              <a:rPr lang="it-CH" altLang="it-CH" smtClean="0">
                <a:solidFill>
                  <a:srgbClr val="000000"/>
                </a:solidFill>
              </a:rPr>
              <a:pPr>
                <a:spcBef>
                  <a:spcPct val="0"/>
                </a:spcBef>
              </a:pPr>
              <a:t>92</a:t>
            </a:fld>
            <a:endParaRPr lang="it-CH" altLang="it-CH">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a:extLst>
              <a:ext uri="{FF2B5EF4-FFF2-40B4-BE49-F238E27FC236}">
                <a16:creationId xmlns:a16="http://schemas.microsoft.com/office/drawing/2014/main" id="{EECC9368-C59A-9E16-E58E-28FC25B4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807073-7425-4738-B553-286F21C47285}" type="slidenum">
              <a:rPr lang="it-IT" altLang="en-US" smtClean="0">
                <a:solidFill>
                  <a:srgbClr val="000000"/>
                </a:solidFill>
                <a:latin typeface="Arial" panose="020B0604020202020204" pitchFamily="34" charset="0"/>
              </a:rPr>
              <a:pPr>
                <a:spcBef>
                  <a:spcPct val="0"/>
                </a:spcBef>
              </a:pPr>
              <a:t>93</a:t>
            </a:fld>
            <a:endParaRPr lang="it-IT" altLang="en-US">
              <a:solidFill>
                <a:srgbClr val="000000"/>
              </a:solidFill>
              <a:latin typeface="Arial" panose="020B0604020202020204" pitchFamily="34" charset="0"/>
            </a:endParaRPr>
          </a:p>
        </p:txBody>
      </p:sp>
      <p:sp>
        <p:nvSpPr>
          <p:cNvPr id="459779" name="Rectangle 2">
            <a:extLst>
              <a:ext uri="{FF2B5EF4-FFF2-40B4-BE49-F238E27FC236}">
                <a16:creationId xmlns:a16="http://schemas.microsoft.com/office/drawing/2014/main" id="{9A12487F-7453-0D03-0817-0E3195BC3F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80" name="Rectangle 3">
            <a:extLst>
              <a:ext uri="{FF2B5EF4-FFF2-40B4-BE49-F238E27FC236}">
                <a16:creationId xmlns:a16="http://schemas.microsoft.com/office/drawing/2014/main" id="{D2E0D863-B099-E0A1-BD37-B429464223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Diese Fabrik ohne Arbeiter produziert Kunststoffteile und befindet sich in Japan. Der Inhaber steuert seine Fabrik via Computer. Die Maschinen beliefern sich selbst mit Kunststoff-Granulat und erledigen selbständig ihren Unterhalt. Verpackung und Spedition der Produkte verläuft vollautomatisch. Externe Spezialisten erledigen eventuelle Reparaturen und Einstellungen an den Maschinen.</a:t>
            </a:r>
          </a:p>
          <a:p>
            <a:pPr eaLnBrk="1" hangingPunct="1">
              <a:spcBef>
                <a:spcPct val="0"/>
              </a:spcBef>
            </a:pPr>
            <a:r>
              <a:rPr lang="fr-CH" altLang="it-CH"/>
              <a:t>Frage : Wäre es interessant für den Inhaber, seine Produktion nach China zu verlagern, wo die Arbeitskraft noch billiger ist ? Welche Kriterien wird der Inhaber beachten um den Standort seiner Fabrik zu bestimmen ? </a:t>
            </a:r>
            <a:endParaRPr lang="it-IT" altLang="it-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DE5DF9F5-067C-285A-67D8-E216DC9BF3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7842AFEF-2CBA-F739-1848-B588C604F2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en-US"/>
              <a:t>Im Jahr 2017 teilte das Unternehmen Foxconn mit, dass sie eine Million Roboter einrichten wolle</a:t>
            </a:r>
            <a:endParaRPr lang="en-US" altLang="en-US"/>
          </a:p>
        </p:txBody>
      </p:sp>
      <p:sp>
        <p:nvSpPr>
          <p:cNvPr id="461828" name="Segnaposto numero diapositiva 3">
            <a:extLst>
              <a:ext uri="{FF2B5EF4-FFF2-40B4-BE49-F238E27FC236}">
                <a16:creationId xmlns:a16="http://schemas.microsoft.com/office/drawing/2014/main" id="{75B03ABA-3653-40CF-49E6-6A9991DBDC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14F061-7AB8-4CD3-9006-C9A45152D148}" type="slidenum">
              <a:rPr lang="it-CH" altLang="en-US" sz="1300" smtClean="0">
                <a:solidFill>
                  <a:srgbClr val="000000"/>
                </a:solidFill>
                <a:latin typeface="Calibri" panose="020F0502020204030204" pitchFamily="34" charset="0"/>
              </a:rPr>
              <a:pPr/>
              <a:t>94</a:t>
            </a:fld>
            <a:endParaRPr lang="it-CH" altLang="en-US" sz="1300">
              <a:solidFill>
                <a:srgbClr val="000000"/>
              </a:solidFill>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2E5C7D7F-0CD6-EB4E-6588-AD706B23F5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Notes Placeholder 2">
            <a:extLst>
              <a:ext uri="{FF2B5EF4-FFF2-40B4-BE49-F238E27FC236}">
                <a16:creationId xmlns:a16="http://schemas.microsoft.com/office/drawing/2014/main" id="{FE2A3547-5A8C-4129-60A2-B61EAFD51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it-CH"/>
              <a:t>Beispiele verschmutzter Umwelt:</a:t>
            </a:r>
          </a:p>
          <a:p>
            <a:pPr eaLnBrk="1" hangingPunct="1">
              <a:spcBef>
                <a:spcPct val="0"/>
              </a:spcBef>
            </a:pPr>
            <a:r>
              <a:rPr lang="de-DE" altLang="it-CH"/>
              <a:t>Asbest / Eternit - Bophal – Seveso - versunkene Oeltanker - die Erdölförderungshochseeplattformen, u.s.w.</a:t>
            </a:r>
          </a:p>
          <a:p>
            <a:pPr eaLnBrk="1" hangingPunct="1">
              <a:spcBef>
                <a:spcPct val="0"/>
              </a:spcBef>
            </a:pPr>
            <a:endParaRPr lang="de-DE" altLang="it-CH"/>
          </a:p>
          <a:p>
            <a:pPr eaLnBrk="1" hangingPunct="1">
              <a:spcBef>
                <a:spcPct val="0"/>
              </a:spcBef>
            </a:pPr>
            <a:r>
              <a:rPr lang="de-DE" altLang="it-CH"/>
              <a:t>Beispiel : die Rauchfilter der Giesserei Monteforno in Bodio, um zu sparen, waren nachtsüber ausgeschaltet.</a:t>
            </a:r>
          </a:p>
          <a:p>
            <a:pPr eaLnBrk="1" hangingPunct="1">
              <a:spcBef>
                <a:spcPct val="0"/>
              </a:spcBef>
            </a:pPr>
            <a:endParaRPr lang="de-DE" altLang="it-CH"/>
          </a:p>
          <a:p>
            <a:pPr eaLnBrk="1" hangingPunct="1">
              <a:spcBef>
                <a:spcPct val="0"/>
              </a:spcBef>
            </a:pPr>
            <a:r>
              <a:rPr lang="de-DE" altLang="it-CH"/>
              <a:t>Pacht-Betreibung: Die Muttergesellschaft (Verpächterin) verpachtet eine Niederlassung an ein Pachtunternehmen, das diese selbständig betreibt, jedoch mit der Verpflichtung, die Güter von der Verpächterin zu kaufen und einen Teil des Erlöses an die Verpächterin zu liefern.  Um einen Gewinn zu erzielen, muss das Pachtunternehmen die Angestellten ausbeuten, während die Muttergesellschaft von Personalmanagement und Geschäftsrisiken befreit ist.</a:t>
            </a:r>
          </a:p>
          <a:p>
            <a:pPr eaLnBrk="1" hangingPunct="1">
              <a:spcBef>
                <a:spcPct val="0"/>
              </a:spcBef>
            </a:pPr>
            <a:r>
              <a:rPr lang="de-DE" altLang="it-CH"/>
              <a:t>Beispiele: Carrefour in Frankreich, Mac Donald, usw.</a:t>
            </a:r>
          </a:p>
          <a:p>
            <a:pPr eaLnBrk="1" hangingPunct="1">
              <a:spcBef>
                <a:spcPct val="0"/>
              </a:spcBef>
            </a:pPr>
            <a:endParaRPr lang="de-DE" altLang="it-CH"/>
          </a:p>
          <a:p>
            <a:pPr eaLnBrk="1" hangingPunct="1">
              <a:spcBef>
                <a:spcPct val="0"/>
              </a:spcBef>
            </a:pPr>
            <a:r>
              <a:rPr lang="it-IT" altLang="it-CH"/>
              <a:t>https://en.wikipedia.org/wiki/Guest_worker_program</a:t>
            </a:r>
          </a:p>
          <a:p>
            <a:pPr eaLnBrk="1" hangingPunct="1">
              <a:spcBef>
                <a:spcPct val="0"/>
              </a:spcBef>
            </a:pPr>
            <a:r>
              <a:rPr lang="it-IT" altLang="it-CH"/>
              <a:t>https://en.wikipedia.org/wiki/Amianthus</a:t>
            </a:r>
          </a:p>
          <a:p>
            <a:pPr eaLnBrk="1" hangingPunct="1">
              <a:spcBef>
                <a:spcPct val="0"/>
              </a:spcBef>
            </a:pPr>
            <a:r>
              <a:rPr lang="it-IT" altLang="it-CH"/>
              <a:t>https://de.wikipedia.org/wiki/Asbest</a:t>
            </a:r>
          </a:p>
          <a:p>
            <a:pPr eaLnBrk="1" hangingPunct="1">
              <a:spcBef>
                <a:spcPct val="0"/>
              </a:spcBef>
            </a:pPr>
            <a:r>
              <a:rPr lang="it-IT" altLang="it-CH"/>
              <a:t>https://en.wikipedia.org/wiki/Eternit</a:t>
            </a:r>
          </a:p>
          <a:p>
            <a:pPr eaLnBrk="1" hangingPunct="1">
              <a:spcBef>
                <a:spcPct val="0"/>
              </a:spcBef>
            </a:pPr>
            <a:r>
              <a:rPr lang="it-IT" altLang="it-CH"/>
              <a:t>https://en.wikipedia.org/wiki/Bhopal_disaster</a:t>
            </a:r>
          </a:p>
          <a:p>
            <a:pPr eaLnBrk="1" hangingPunct="1">
              <a:spcBef>
                <a:spcPct val="0"/>
              </a:spcBef>
            </a:pPr>
            <a:r>
              <a:rPr lang="it-IT" altLang="it-CH"/>
              <a:t>https://en.wikipedia.org/wiki/Seveso_disaster</a:t>
            </a:r>
          </a:p>
          <a:p>
            <a:pPr eaLnBrk="1" hangingPunct="1">
              <a:spcBef>
                <a:spcPct val="0"/>
              </a:spcBef>
            </a:pPr>
            <a:endParaRPr lang="it-IT" altLang="it-CH"/>
          </a:p>
        </p:txBody>
      </p:sp>
      <p:sp>
        <p:nvSpPr>
          <p:cNvPr id="463876" name="Slide Number Placeholder 3">
            <a:extLst>
              <a:ext uri="{FF2B5EF4-FFF2-40B4-BE49-F238E27FC236}">
                <a16:creationId xmlns:a16="http://schemas.microsoft.com/office/drawing/2014/main" id="{E44114D9-160C-A550-2846-1E703EBE6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763764-6919-4A03-A38A-5526CCE8A548}" type="slidenum">
              <a:rPr lang="it-IT" altLang="en-US" smtClean="0">
                <a:solidFill>
                  <a:srgbClr val="000000"/>
                </a:solidFill>
                <a:latin typeface="Arial" panose="020B0604020202020204" pitchFamily="34" charset="0"/>
              </a:rPr>
              <a:pPr>
                <a:spcBef>
                  <a:spcPct val="0"/>
                </a:spcBef>
              </a:pPr>
              <a:t>95</a:t>
            </a:fld>
            <a:endParaRPr lang="it-IT" altLang="en-US">
              <a:solidFill>
                <a:srgbClr val="000000"/>
              </a:solidFill>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egnaposto immagine diapositiva 1">
            <a:extLst>
              <a:ext uri="{FF2B5EF4-FFF2-40B4-BE49-F238E27FC236}">
                <a16:creationId xmlns:a16="http://schemas.microsoft.com/office/drawing/2014/main" id="{3146AF77-67C2-887F-D971-DA03B31E33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Segnaposto note 2">
            <a:extLst>
              <a:ext uri="{FF2B5EF4-FFF2-40B4-BE49-F238E27FC236}">
                <a16:creationId xmlns:a16="http://schemas.microsoft.com/office/drawing/2014/main" id="{522DDFE3-14D2-649B-4613-BCCAEEE125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5924" name="Segnaposto numero diapositiva 3">
            <a:extLst>
              <a:ext uri="{FF2B5EF4-FFF2-40B4-BE49-F238E27FC236}">
                <a16:creationId xmlns:a16="http://schemas.microsoft.com/office/drawing/2014/main" id="{CB689E8F-C50F-BE9D-AA23-A4CD5F0FC5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76F246-3885-46A2-8D01-F4FDCF62DDB9}"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9D93A22F-B847-7A6F-1A44-ABF65483D9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44912794-E94B-BB8B-D262-B6C56A16A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67972" name="Segnaposto numero diapositiva 3">
            <a:extLst>
              <a:ext uri="{FF2B5EF4-FFF2-40B4-BE49-F238E27FC236}">
                <a16:creationId xmlns:a16="http://schemas.microsoft.com/office/drawing/2014/main" id="{5F5D520F-AC25-64E7-FB66-A41607FF91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95D5CD-5959-4ACA-BECC-29F2CAB985DA}"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a:extLst>
              <a:ext uri="{FF2B5EF4-FFF2-40B4-BE49-F238E27FC236}">
                <a16:creationId xmlns:a16="http://schemas.microsoft.com/office/drawing/2014/main" id="{74860C7B-2D15-0D1D-4643-E8AF28A8F4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9F55AE-6BE5-48BC-9AEA-56567522FA98}" type="slidenum">
              <a:rPr lang="it-IT" altLang="en-US" smtClean="0">
                <a:solidFill>
                  <a:srgbClr val="000000"/>
                </a:solidFill>
                <a:latin typeface="Arial" panose="020B0604020202020204" pitchFamily="34" charset="0"/>
              </a:rPr>
              <a:pPr>
                <a:spcBef>
                  <a:spcPct val="0"/>
                </a:spcBef>
              </a:pPr>
              <a:t>98</a:t>
            </a:fld>
            <a:endParaRPr lang="it-IT" altLang="en-US">
              <a:solidFill>
                <a:srgbClr val="000000"/>
              </a:solidFill>
              <a:latin typeface="Arial" panose="020B0604020202020204" pitchFamily="34" charset="0"/>
            </a:endParaRPr>
          </a:p>
        </p:txBody>
      </p:sp>
      <p:sp>
        <p:nvSpPr>
          <p:cNvPr id="470019" name="Rectangle 2">
            <a:extLst>
              <a:ext uri="{FF2B5EF4-FFF2-40B4-BE49-F238E27FC236}">
                <a16:creationId xmlns:a16="http://schemas.microsoft.com/office/drawing/2014/main" id="{ECAABA32-74FD-A3C5-6454-B72EA98CE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20" name="Rectangle 3">
            <a:extLst>
              <a:ext uri="{FF2B5EF4-FFF2-40B4-BE49-F238E27FC236}">
                <a16:creationId xmlns:a16="http://schemas.microsoft.com/office/drawing/2014/main" id="{1EF54385-8847-A718-9C3C-888B54734B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Um die Forderungen des Arbeitgebers zu erfüllen, müssen die Arbeiter auch die privaten Beziehungen opfern.</a:t>
            </a:r>
          </a:p>
          <a:p>
            <a:pPr eaLnBrk="1" hangingPunct="1">
              <a:spcBef>
                <a:spcPct val="0"/>
              </a:spcBef>
            </a:pPr>
            <a:r>
              <a:rPr lang="fr-FR" altLang="it-CH"/>
              <a:t>Die Arbeiter können einige der psychischen und physischen Grundbedürfnisse, wie sexuelle Beziehungen, familiären Beziehungen, Arbeitspausen und die Ruhezeit, usw. nicht mehr befriedigen.</a:t>
            </a:r>
          </a:p>
          <a:p>
            <a:pPr eaLnBrk="1" hangingPunct="1">
              <a:spcBef>
                <a:spcPct val="0"/>
              </a:spcBef>
            </a:pPr>
            <a:r>
              <a:rPr lang="fr-FR" altLang="it-CH"/>
              <a:t>Es gilt somit die Regel von K.Marx : um einen Profit zu erzeugen, schränken die Kapitalisten die Persönlichkeit der Arbeiter/innen ein.</a:t>
            </a:r>
          </a:p>
          <a:p>
            <a:pPr eaLnBrk="1" hangingPunct="1">
              <a:spcBef>
                <a:spcPct val="0"/>
              </a:spcBef>
            </a:pPr>
            <a:endParaRPr lang="fr-FR" altLang="it-CH"/>
          </a:p>
          <a:p>
            <a:pPr eaLnBrk="1" hangingPunct="1">
              <a:spcBef>
                <a:spcPct val="0"/>
              </a:spcBef>
            </a:pPr>
            <a:r>
              <a:rPr lang="fr-FR" altLang="it-CH"/>
              <a:t>http://en.rocketnews24.com/2013/08/26/five-things-that-keep-japanese-people-chained-to-their-jobs/</a:t>
            </a:r>
          </a:p>
          <a:p>
            <a:pPr eaLnBrk="1" hangingPunct="1">
              <a:spcBef>
                <a:spcPct val="0"/>
              </a:spcBef>
            </a:pPr>
            <a:endParaRPr lang="fr-FR" altLang="it-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egnaposto immagine diapositiva 1">
            <a:extLst>
              <a:ext uri="{FF2B5EF4-FFF2-40B4-BE49-F238E27FC236}">
                <a16:creationId xmlns:a16="http://schemas.microsoft.com/office/drawing/2014/main" id="{2669F9C3-8BDD-FEB2-174D-8214B6C00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Segnaposto note 2">
            <a:extLst>
              <a:ext uri="{FF2B5EF4-FFF2-40B4-BE49-F238E27FC236}">
                <a16:creationId xmlns:a16="http://schemas.microsoft.com/office/drawing/2014/main" id="{E3C2F002-A4ED-B126-D78D-2582F3DDB6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2068" name="Segnaposto numero diapositiva 3">
            <a:extLst>
              <a:ext uri="{FF2B5EF4-FFF2-40B4-BE49-F238E27FC236}">
                <a16:creationId xmlns:a16="http://schemas.microsoft.com/office/drawing/2014/main" id="{8B6B770B-1986-A6F9-9959-92351056D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A879AE-7D85-432C-B312-BAAC3B19028B}" type="slidenum">
              <a:rPr lang="it-CH" altLang="en-US" smtClean="0"/>
              <a:pPr>
                <a:spcBef>
                  <a:spcPct val="0"/>
                </a:spcBef>
              </a:pPr>
              <a:t>99</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4808241-D2EA-A74F-9FB8-99769019F9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90DF1DF-38A8-4510-4C4A-93E06E453D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1494414-C3BC-BFD1-2C22-3F46A90170B1}"/>
              </a:ext>
            </a:extLst>
          </p:cNvPr>
          <p:cNvSpPr>
            <a:spLocks noGrp="1" noChangeArrowheads="1"/>
          </p:cNvSpPr>
          <p:nvPr>
            <p:ph type="sldNum" sz="quarter" idx="12"/>
          </p:nvPr>
        </p:nvSpPr>
        <p:spPr/>
        <p:txBody>
          <a:bodyPr/>
          <a:lstStyle>
            <a:lvl1pPr>
              <a:defRPr/>
            </a:lvl1pPr>
          </a:lstStyle>
          <a:p>
            <a:pPr>
              <a:defRPr/>
            </a:pPr>
            <a:fld id="{A4388992-B72F-4022-BFEB-5D3E853B813F}" type="slidenum">
              <a:rPr lang="it-IT" altLang="en-US"/>
              <a:pPr>
                <a:defRPr/>
              </a:pPr>
              <a:t>‹N›</a:t>
            </a:fld>
            <a:endParaRPr lang="it-IT" altLang="en-US"/>
          </a:p>
        </p:txBody>
      </p:sp>
    </p:spTree>
    <p:extLst>
      <p:ext uri="{BB962C8B-B14F-4D97-AF65-F5344CB8AC3E}">
        <p14:creationId xmlns:p14="http://schemas.microsoft.com/office/powerpoint/2010/main" val="260568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F5AA1-466A-64E3-9ACD-F8446F35AE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C523C1C-6D15-CE0B-442F-FFE12AEEA4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51CCB1D-8CC9-4C79-CA51-D7099FC963D3}"/>
              </a:ext>
            </a:extLst>
          </p:cNvPr>
          <p:cNvSpPr>
            <a:spLocks noGrp="1" noChangeArrowheads="1"/>
          </p:cNvSpPr>
          <p:nvPr>
            <p:ph type="sldNum" sz="quarter" idx="12"/>
          </p:nvPr>
        </p:nvSpPr>
        <p:spPr/>
        <p:txBody>
          <a:bodyPr/>
          <a:lstStyle>
            <a:lvl1pPr>
              <a:defRPr/>
            </a:lvl1pPr>
          </a:lstStyle>
          <a:p>
            <a:pPr>
              <a:defRPr/>
            </a:pPr>
            <a:fld id="{DC2ABED2-B31E-4959-B388-F2E2BFC74EDE}" type="slidenum">
              <a:rPr lang="it-IT" altLang="en-US"/>
              <a:pPr>
                <a:defRPr/>
              </a:pPr>
              <a:t>‹N›</a:t>
            </a:fld>
            <a:endParaRPr lang="it-IT" altLang="en-US"/>
          </a:p>
        </p:txBody>
      </p:sp>
    </p:spTree>
    <p:extLst>
      <p:ext uri="{BB962C8B-B14F-4D97-AF65-F5344CB8AC3E}">
        <p14:creationId xmlns:p14="http://schemas.microsoft.com/office/powerpoint/2010/main" val="20778434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6">
            <a:extLst>
              <a:ext uri="{FF2B5EF4-FFF2-40B4-BE49-F238E27FC236}">
                <a16:creationId xmlns:a16="http://schemas.microsoft.com/office/drawing/2014/main" id="{31F8043E-BBDD-E661-B105-6AFE07C2F75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995E0F-919B-4DBE-8133-D693BA677C55}" type="datetimeFigureOut">
              <a:rPr lang="it-CH"/>
              <a:pPr>
                <a:defRPr/>
              </a:pPr>
              <a:t>26.04.2024</a:t>
            </a:fld>
            <a:endParaRPr lang="it-CH"/>
          </a:p>
        </p:txBody>
      </p:sp>
      <p:sp>
        <p:nvSpPr>
          <p:cNvPr id="8" name="Segnaposto piè di pagina 7">
            <a:extLst>
              <a:ext uri="{FF2B5EF4-FFF2-40B4-BE49-F238E27FC236}">
                <a16:creationId xmlns:a16="http://schemas.microsoft.com/office/drawing/2014/main" id="{2CE143A7-63D6-93F8-5B9B-0C956A3D497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9" name="Segnaposto numero diapositiva 8">
            <a:extLst>
              <a:ext uri="{FF2B5EF4-FFF2-40B4-BE49-F238E27FC236}">
                <a16:creationId xmlns:a16="http://schemas.microsoft.com/office/drawing/2014/main" id="{B149C8D6-7E0B-093B-AED3-7FDF350C837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7EE1C77-1CB3-4A6B-85D2-92A36A549543}" type="slidenum">
              <a:rPr lang="it-CH" altLang="en-US"/>
              <a:pPr>
                <a:defRPr/>
              </a:pPr>
              <a:t>‹N›</a:t>
            </a:fld>
            <a:endParaRPr lang="it-CH" altLang="en-US"/>
          </a:p>
        </p:txBody>
      </p:sp>
    </p:spTree>
    <p:extLst>
      <p:ext uri="{BB962C8B-B14F-4D97-AF65-F5344CB8AC3E}">
        <p14:creationId xmlns:p14="http://schemas.microsoft.com/office/powerpoint/2010/main" val="31579341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2">
            <a:extLst>
              <a:ext uri="{FF2B5EF4-FFF2-40B4-BE49-F238E27FC236}">
                <a16:creationId xmlns:a16="http://schemas.microsoft.com/office/drawing/2014/main" id="{75D08F68-E99C-8EFE-8BE7-BED5C88F6D3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1BFFE56-43FC-4751-B284-B5F2D986E81D}" type="datetimeFigureOut">
              <a:rPr lang="it-CH"/>
              <a:pPr>
                <a:defRPr/>
              </a:pPr>
              <a:t>26.04.2024</a:t>
            </a:fld>
            <a:endParaRPr lang="it-CH"/>
          </a:p>
        </p:txBody>
      </p:sp>
      <p:sp>
        <p:nvSpPr>
          <p:cNvPr id="4" name="Segnaposto piè di pagina 3">
            <a:extLst>
              <a:ext uri="{FF2B5EF4-FFF2-40B4-BE49-F238E27FC236}">
                <a16:creationId xmlns:a16="http://schemas.microsoft.com/office/drawing/2014/main" id="{8A15B910-01C8-37ED-DDD1-5F837FA38CA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5" name="Segnaposto numero diapositiva 4">
            <a:extLst>
              <a:ext uri="{FF2B5EF4-FFF2-40B4-BE49-F238E27FC236}">
                <a16:creationId xmlns:a16="http://schemas.microsoft.com/office/drawing/2014/main" id="{E6E290A6-C45C-6F44-CC66-0207702219A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31E3F55-90F7-4DC2-B83F-CE678E6CF39E}" type="slidenum">
              <a:rPr lang="it-CH" altLang="en-US"/>
              <a:pPr>
                <a:defRPr/>
              </a:pPr>
              <a:t>‹N›</a:t>
            </a:fld>
            <a:endParaRPr lang="it-CH" altLang="en-US"/>
          </a:p>
        </p:txBody>
      </p:sp>
    </p:spTree>
    <p:extLst>
      <p:ext uri="{BB962C8B-B14F-4D97-AF65-F5344CB8AC3E}">
        <p14:creationId xmlns:p14="http://schemas.microsoft.com/office/powerpoint/2010/main" val="16062090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FF00E6A-8125-42EB-C645-6E54E733C9A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B8ADFEE-9BF5-4109-A12F-38DC541EBEFD}" type="datetimeFigureOut">
              <a:rPr lang="it-CH"/>
              <a:pPr>
                <a:defRPr/>
              </a:pPr>
              <a:t>26.04.2024</a:t>
            </a:fld>
            <a:endParaRPr lang="it-CH"/>
          </a:p>
        </p:txBody>
      </p:sp>
      <p:sp>
        <p:nvSpPr>
          <p:cNvPr id="3" name="Segnaposto piè di pagina 2">
            <a:extLst>
              <a:ext uri="{FF2B5EF4-FFF2-40B4-BE49-F238E27FC236}">
                <a16:creationId xmlns:a16="http://schemas.microsoft.com/office/drawing/2014/main" id="{66AECD04-F95B-A03C-0412-AD57B2F596F6}"/>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4" name="Segnaposto numero diapositiva 3">
            <a:extLst>
              <a:ext uri="{FF2B5EF4-FFF2-40B4-BE49-F238E27FC236}">
                <a16:creationId xmlns:a16="http://schemas.microsoft.com/office/drawing/2014/main" id="{36622D48-D4F2-BF38-12FF-3EBA3D8BD13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D372424-0E1D-493B-81D6-FD95226A43A6}" type="slidenum">
              <a:rPr lang="it-CH" altLang="en-US"/>
              <a:pPr>
                <a:defRPr/>
              </a:pPr>
              <a:t>‹N›</a:t>
            </a:fld>
            <a:endParaRPr lang="it-CH" altLang="en-US"/>
          </a:p>
        </p:txBody>
      </p:sp>
    </p:spTree>
    <p:extLst>
      <p:ext uri="{BB962C8B-B14F-4D97-AF65-F5344CB8AC3E}">
        <p14:creationId xmlns:p14="http://schemas.microsoft.com/office/powerpoint/2010/main" val="23341718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E872117A-0F06-E4F0-9F49-A054C0E4F0B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C4EBC26-FB24-400B-B473-FE3C21E48004}" type="datetimeFigureOut">
              <a:rPr lang="it-CH"/>
              <a:pPr>
                <a:defRPr/>
              </a:pPr>
              <a:t>26.04.2024</a:t>
            </a:fld>
            <a:endParaRPr lang="it-CH"/>
          </a:p>
        </p:txBody>
      </p:sp>
      <p:sp>
        <p:nvSpPr>
          <p:cNvPr id="6" name="Segnaposto piè di pagina 5">
            <a:extLst>
              <a:ext uri="{FF2B5EF4-FFF2-40B4-BE49-F238E27FC236}">
                <a16:creationId xmlns:a16="http://schemas.microsoft.com/office/drawing/2014/main" id="{B5340B5D-95D5-E64B-52C8-662B8676E4A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77884497-FB42-6391-C24E-73C76116F74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2F87943-7FED-403F-86F9-825E1AE48656}" type="slidenum">
              <a:rPr lang="it-CH" altLang="en-US"/>
              <a:pPr>
                <a:defRPr/>
              </a:pPr>
              <a:t>‹N›</a:t>
            </a:fld>
            <a:endParaRPr lang="it-CH" altLang="en-US"/>
          </a:p>
        </p:txBody>
      </p:sp>
    </p:spTree>
    <p:extLst>
      <p:ext uri="{BB962C8B-B14F-4D97-AF65-F5344CB8AC3E}">
        <p14:creationId xmlns:p14="http://schemas.microsoft.com/office/powerpoint/2010/main" val="2985883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a:extLst>
              <a:ext uri="{FF2B5EF4-FFF2-40B4-BE49-F238E27FC236}">
                <a16:creationId xmlns:a16="http://schemas.microsoft.com/office/drawing/2014/main" id="{167880D6-FF6C-34B9-A115-1ACF31E8965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BDED7D1-6135-4791-9590-36F3DC0A33A6}" type="datetimeFigureOut">
              <a:rPr lang="it-CH"/>
              <a:pPr>
                <a:defRPr/>
              </a:pPr>
              <a:t>26.04.2024</a:t>
            </a:fld>
            <a:endParaRPr lang="it-CH"/>
          </a:p>
        </p:txBody>
      </p:sp>
      <p:sp>
        <p:nvSpPr>
          <p:cNvPr id="6" name="Segnaposto piè di pagina 5">
            <a:extLst>
              <a:ext uri="{FF2B5EF4-FFF2-40B4-BE49-F238E27FC236}">
                <a16:creationId xmlns:a16="http://schemas.microsoft.com/office/drawing/2014/main" id="{A5BABBBB-5FB7-A82D-78B5-44CC5E5DBCF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E4630F13-BA98-49CA-244D-787B53C6E24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DCCA11A-8CF5-4054-97F7-8198C2E87F7E}" type="slidenum">
              <a:rPr lang="it-CH" altLang="en-US"/>
              <a:pPr>
                <a:defRPr/>
              </a:pPr>
              <a:t>‹N›</a:t>
            </a:fld>
            <a:endParaRPr lang="it-CH" altLang="en-US"/>
          </a:p>
        </p:txBody>
      </p:sp>
    </p:spTree>
    <p:extLst>
      <p:ext uri="{BB962C8B-B14F-4D97-AF65-F5344CB8AC3E}">
        <p14:creationId xmlns:p14="http://schemas.microsoft.com/office/powerpoint/2010/main" val="3564450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B7757AB9-F9DC-D49F-3161-2A9BFD7C044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3A2D7F-47D9-4811-A19F-69DCE47C3150}"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D3461EA5-2681-56D3-32E9-A39C3C63FE8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BD740B63-9B2E-CBA8-964F-77EAEB45B2B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A170C05-2E9D-4511-A379-E2E831AE1177}" type="slidenum">
              <a:rPr lang="it-CH" altLang="en-US"/>
              <a:pPr>
                <a:defRPr/>
              </a:pPr>
              <a:t>‹N›</a:t>
            </a:fld>
            <a:endParaRPr lang="it-CH" altLang="en-US"/>
          </a:p>
        </p:txBody>
      </p:sp>
    </p:spTree>
    <p:extLst>
      <p:ext uri="{BB962C8B-B14F-4D97-AF65-F5344CB8AC3E}">
        <p14:creationId xmlns:p14="http://schemas.microsoft.com/office/powerpoint/2010/main" val="1565328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020A535-B50D-08BE-FE42-310CC52FE2A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F45A097-7E55-48DE-969C-E157D728D6E8}"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3006FBFB-3748-2AF2-E3F2-E48A196C6FD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DA20E40B-2C82-B913-BA60-89C81C2A357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37A6C46-3E8E-4232-A77F-F5AA7DDF9796}" type="slidenum">
              <a:rPr lang="it-CH" altLang="en-US"/>
              <a:pPr>
                <a:defRPr/>
              </a:pPr>
              <a:t>‹N›</a:t>
            </a:fld>
            <a:endParaRPr lang="it-CH" altLang="en-US"/>
          </a:p>
        </p:txBody>
      </p:sp>
    </p:spTree>
    <p:extLst>
      <p:ext uri="{BB962C8B-B14F-4D97-AF65-F5344CB8AC3E}">
        <p14:creationId xmlns:p14="http://schemas.microsoft.com/office/powerpoint/2010/main" val="3497424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F7D5A0-660A-A0B5-6025-A1C5D89D51AE}"/>
              </a:ext>
            </a:extLst>
          </p:cNvPr>
          <p:cNvSpPr>
            <a:spLocks noGrp="1" noChangeArrowheads="1"/>
          </p:cNvSpPr>
          <p:nvPr>
            <p:ph type="dt" sz="half" idx="10"/>
          </p:nvPr>
        </p:nvSpPr>
        <p:spPr>
          <a:ln/>
        </p:spPr>
        <p:txBody>
          <a:bodyPr/>
          <a:lstStyle>
            <a:lvl1pPr>
              <a:defRPr/>
            </a:lvl1pPr>
          </a:lstStyle>
          <a:p>
            <a:pPr>
              <a:defRPr/>
            </a:pPr>
            <a:fld id="{FC4E34AE-D06A-4B62-91F5-535D359ADF03}" type="datetimeFigureOut">
              <a:rPr lang="it-IT"/>
              <a:pPr>
                <a:defRPr/>
              </a:pPr>
              <a:t>26/04/2024</a:t>
            </a:fld>
            <a:endParaRPr lang="it-IT"/>
          </a:p>
        </p:txBody>
      </p:sp>
      <p:sp>
        <p:nvSpPr>
          <p:cNvPr id="5" name="Rectangle 5">
            <a:extLst>
              <a:ext uri="{FF2B5EF4-FFF2-40B4-BE49-F238E27FC236}">
                <a16:creationId xmlns:a16="http://schemas.microsoft.com/office/drawing/2014/main" id="{0DA5C9B1-C51B-3921-7520-5DEC31878B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41F31BD-4BE3-0DAB-5BD3-1B8C0025E6A6}"/>
              </a:ext>
            </a:extLst>
          </p:cNvPr>
          <p:cNvSpPr>
            <a:spLocks noGrp="1" noChangeArrowheads="1"/>
          </p:cNvSpPr>
          <p:nvPr>
            <p:ph type="sldNum" sz="quarter" idx="12"/>
          </p:nvPr>
        </p:nvSpPr>
        <p:spPr>
          <a:ln/>
        </p:spPr>
        <p:txBody>
          <a:bodyPr/>
          <a:lstStyle>
            <a:lvl1pPr>
              <a:defRPr/>
            </a:lvl1pPr>
          </a:lstStyle>
          <a:p>
            <a:pPr>
              <a:defRPr/>
            </a:pPr>
            <a:fld id="{2DC807F6-BFC4-41D3-98F0-E5ECBC72100E}" type="slidenum">
              <a:rPr lang="it-IT" altLang="en-US"/>
              <a:pPr>
                <a:defRPr/>
              </a:pPr>
              <a:t>‹N›</a:t>
            </a:fld>
            <a:endParaRPr lang="it-IT" altLang="en-US"/>
          </a:p>
        </p:txBody>
      </p:sp>
    </p:spTree>
    <p:extLst>
      <p:ext uri="{BB962C8B-B14F-4D97-AF65-F5344CB8AC3E}">
        <p14:creationId xmlns:p14="http://schemas.microsoft.com/office/powerpoint/2010/main" val="25567034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7FC6A8-753C-DA4E-AE18-409D5DF3A7A3}"/>
              </a:ext>
            </a:extLst>
          </p:cNvPr>
          <p:cNvSpPr>
            <a:spLocks noGrp="1" noChangeArrowheads="1"/>
          </p:cNvSpPr>
          <p:nvPr>
            <p:ph type="dt" sz="half" idx="10"/>
          </p:nvPr>
        </p:nvSpPr>
        <p:spPr>
          <a:ln/>
        </p:spPr>
        <p:txBody>
          <a:bodyPr/>
          <a:lstStyle>
            <a:lvl1pPr>
              <a:defRPr/>
            </a:lvl1pPr>
          </a:lstStyle>
          <a:p>
            <a:pPr>
              <a:defRPr/>
            </a:pPr>
            <a:fld id="{1EF1830E-CC69-4B52-B84B-E11724E6A61A}" type="datetimeFigureOut">
              <a:rPr lang="it-IT"/>
              <a:pPr>
                <a:defRPr/>
              </a:pPr>
              <a:t>26/04/2024</a:t>
            </a:fld>
            <a:endParaRPr lang="it-IT"/>
          </a:p>
        </p:txBody>
      </p:sp>
      <p:sp>
        <p:nvSpPr>
          <p:cNvPr id="5" name="Rectangle 5">
            <a:extLst>
              <a:ext uri="{FF2B5EF4-FFF2-40B4-BE49-F238E27FC236}">
                <a16:creationId xmlns:a16="http://schemas.microsoft.com/office/drawing/2014/main" id="{F48BEA61-DB6A-E3B0-7280-807B055DEAE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21080B8-84D7-1F1E-C3D0-970769B22C5D}"/>
              </a:ext>
            </a:extLst>
          </p:cNvPr>
          <p:cNvSpPr>
            <a:spLocks noGrp="1" noChangeArrowheads="1"/>
          </p:cNvSpPr>
          <p:nvPr>
            <p:ph type="sldNum" sz="quarter" idx="12"/>
          </p:nvPr>
        </p:nvSpPr>
        <p:spPr>
          <a:ln/>
        </p:spPr>
        <p:txBody>
          <a:bodyPr/>
          <a:lstStyle>
            <a:lvl1pPr>
              <a:defRPr/>
            </a:lvl1pPr>
          </a:lstStyle>
          <a:p>
            <a:pPr>
              <a:defRPr/>
            </a:pPr>
            <a:fld id="{74968D6F-D603-4F59-95CA-D693A3BEDB6A}" type="slidenum">
              <a:rPr lang="it-IT" altLang="en-US"/>
              <a:pPr>
                <a:defRPr/>
              </a:pPr>
              <a:t>‹N›</a:t>
            </a:fld>
            <a:endParaRPr lang="it-IT" altLang="en-US"/>
          </a:p>
        </p:txBody>
      </p:sp>
    </p:spTree>
    <p:extLst>
      <p:ext uri="{BB962C8B-B14F-4D97-AF65-F5344CB8AC3E}">
        <p14:creationId xmlns:p14="http://schemas.microsoft.com/office/powerpoint/2010/main" val="33774707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7524DD2-2C33-07EE-D982-6161415C4B1E}"/>
              </a:ext>
            </a:extLst>
          </p:cNvPr>
          <p:cNvSpPr>
            <a:spLocks noGrp="1" noChangeArrowheads="1"/>
          </p:cNvSpPr>
          <p:nvPr>
            <p:ph type="dt" sz="half" idx="10"/>
          </p:nvPr>
        </p:nvSpPr>
        <p:spPr>
          <a:ln/>
        </p:spPr>
        <p:txBody>
          <a:bodyPr/>
          <a:lstStyle>
            <a:lvl1pPr>
              <a:defRPr/>
            </a:lvl1pPr>
          </a:lstStyle>
          <a:p>
            <a:pPr>
              <a:defRPr/>
            </a:pPr>
            <a:fld id="{3AF5462E-9CA6-436E-8060-F3416B2B8119}" type="datetimeFigureOut">
              <a:rPr lang="it-IT"/>
              <a:pPr>
                <a:defRPr/>
              </a:pPr>
              <a:t>26/04/2024</a:t>
            </a:fld>
            <a:endParaRPr lang="it-IT"/>
          </a:p>
        </p:txBody>
      </p:sp>
      <p:sp>
        <p:nvSpPr>
          <p:cNvPr id="5" name="Rectangle 5">
            <a:extLst>
              <a:ext uri="{FF2B5EF4-FFF2-40B4-BE49-F238E27FC236}">
                <a16:creationId xmlns:a16="http://schemas.microsoft.com/office/drawing/2014/main" id="{69D63B5F-B2F9-98E1-30E2-B84663FD0D3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5DBD0E1-2DDD-B0EC-9357-3FB1155D389C}"/>
              </a:ext>
            </a:extLst>
          </p:cNvPr>
          <p:cNvSpPr>
            <a:spLocks noGrp="1" noChangeArrowheads="1"/>
          </p:cNvSpPr>
          <p:nvPr>
            <p:ph type="sldNum" sz="quarter" idx="12"/>
          </p:nvPr>
        </p:nvSpPr>
        <p:spPr>
          <a:ln/>
        </p:spPr>
        <p:txBody>
          <a:bodyPr/>
          <a:lstStyle>
            <a:lvl1pPr>
              <a:defRPr/>
            </a:lvl1pPr>
          </a:lstStyle>
          <a:p>
            <a:pPr>
              <a:defRPr/>
            </a:pPr>
            <a:fld id="{562240A0-CC98-4491-A6A1-BCAC3E929AF3}" type="slidenum">
              <a:rPr lang="it-IT" altLang="en-US"/>
              <a:pPr>
                <a:defRPr/>
              </a:pPr>
              <a:t>‹N›</a:t>
            </a:fld>
            <a:endParaRPr lang="it-IT" altLang="en-US"/>
          </a:p>
        </p:txBody>
      </p:sp>
    </p:spTree>
    <p:extLst>
      <p:ext uri="{BB962C8B-B14F-4D97-AF65-F5344CB8AC3E}">
        <p14:creationId xmlns:p14="http://schemas.microsoft.com/office/powerpoint/2010/main" val="394967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EE180D-D62A-873D-EBFF-A446F34431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D5026C3-5A5C-AE1D-68D2-DD3F507200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1789ECB-283A-5163-2BA8-E48892F675A1}"/>
              </a:ext>
            </a:extLst>
          </p:cNvPr>
          <p:cNvSpPr>
            <a:spLocks noGrp="1" noChangeArrowheads="1"/>
          </p:cNvSpPr>
          <p:nvPr>
            <p:ph type="sldNum" sz="quarter" idx="12"/>
          </p:nvPr>
        </p:nvSpPr>
        <p:spPr/>
        <p:txBody>
          <a:bodyPr/>
          <a:lstStyle>
            <a:lvl1pPr>
              <a:defRPr/>
            </a:lvl1pPr>
          </a:lstStyle>
          <a:p>
            <a:pPr>
              <a:defRPr/>
            </a:pPr>
            <a:fld id="{076B9E37-5BE5-419A-A82D-F1C3F8A3C0B9}" type="slidenum">
              <a:rPr lang="it-IT" altLang="en-US"/>
              <a:pPr>
                <a:defRPr/>
              </a:pPr>
              <a:t>‹N›</a:t>
            </a:fld>
            <a:endParaRPr lang="it-IT" altLang="en-US"/>
          </a:p>
        </p:txBody>
      </p:sp>
    </p:spTree>
    <p:extLst>
      <p:ext uri="{BB962C8B-B14F-4D97-AF65-F5344CB8AC3E}">
        <p14:creationId xmlns:p14="http://schemas.microsoft.com/office/powerpoint/2010/main" val="254262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395562-ECF3-738F-F9F9-C06C0E50F39B}"/>
              </a:ext>
            </a:extLst>
          </p:cNvPr>
          <p:cNvSpPr>
            <a:spLocks noGrp="1" noChangeArrowheads="1"/>
          </p:cNvSpPr>
          <p:nvPr>
            <p:ph type="dt" sz="half" idx="10"/>
          </p:nvPr>
        </p:nvSpPr>
        <p:spPr>
          <a:ln/>
        </p:spPr>
        <p:txBody>
          <a:bodyPr/>
          <a:lstStyle>
            <a:lvl1pPr>
              <a:defRPr/>
            </a:lvl1pPr>
          </a:lstStyle>
          <a:p>
            <a:pPr>
              <a:defRPr/>
            </a:pPr>
            <a:fld id="{E780551F-02C1-405B-AD8E-5C51B0AB6FAE}" type="datetimeFigureOut">
              <a:rPr lang="it-IT"/>
              <a:pPr>
                <a:defRPr/>
              </a:pPr>
              <a:t>26/04/2024</a:t>
            </a:fld>
            <a:endParaRPr lang="it-IT"/>
          </a:p>
        </p:txBody>
      </p:sp>
      <p:sp>
        <p:nvSpPr>
          <p:cNvPr id="6" name="Rectangle 5">
            <a:extLst>
              <a:ext uri="{FF2B5EF4-FFF2-40B4-BE49-F238E27FC236}">
                <a16:creationId xmlns:a16="http://schemas.microsoft.com/office/drawing/2014/main" id="{355B0AAA-8B4A-7E49-BAFE-D60E9A838A6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55FFDF7-0050-6D34-1AD1-3D6CE7307B23}"/>
              </a:ext>
            </a:extLst>
          </p:cNvPr>
          <p:cNvSpPr>
            <a:spLocks noGrp="1" noChangeArrowheads="1"/>
          </p:cNvSpPr>
          <p:nvPr>
            <p:ph type="sldNum" sz="quarter" idx="12"/>
          </p:nvPr>
        </p:nvSpPr>
        <p:spPr>
          <a:ln/>
        </p:spPr>
        <p:txBody>
          <a:bodyPr/>
          <a:lstStyle>
            <a:lvl1pPr>
              <a:defRPr/>
            </a:lvl1pPr>
          </a:lstStyle>
          <a:p>
            <a:pPr>
              <a:defRPr/>
            </a:pPr>
            <a:fld id="{8BA11209-76FE-4053-BCC7-A6E74AD88F77}" type="slidenum">
              <a:rPr lang="it-IT" altLang="en-US"/>
              <a:pPr>
                <a:defRPr/>
              </a:pPr>
              <a:t>‹N›</a:t>
            </a:fld>
            <a:endParaRPr lang="it-IT" altLang="en-US"/>
          </a:p>
        </p:txBody>
      </p:sp>
    </p:spTree>
    <p:extLst>
      <p:ext uri="{BB962C8B-B14F-4D97-AF65-F5344CB8AC3E}">
        <p14:creationId xmlns:p14="http://schemas.microsoft.com/office/powerpoint/2010/main" val="8161376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0DAF6AC-55C9-CE8E-0EEC-9536E534DBC7}"/>
              </a:ext>
            </a:extLst>
          </p:cNvPr>
          <p:cNvSpPr>
            <a:spLocks noGrp="1" noChangeArrowheads="1"/>
          </p:cNvSpPr>
          <p:nvPr>
            <p:ph type="dt" sz="half" idx="10"/>
          </p:nvPr>
        </p:nvSpPr>
        <p:spPr>
          <a:ln/>
        </p:spPr>
        <p:txBody>
          <a:bodyPr/>
          <a:lstStyle>
            <a:lvl1pPr>
              <a:defRPr/>
            </a:lvl1pPr>
          </a:lstStyle>
          <a:p>
            <a:pPr>
              <a:defRPr/>
            </a:pPr>
            <a:fld id="{A17EE026-90F6-4CFA-83C6-D6DB4E604E1C}" type="datetimeFigureOut">
              <a:rPr lang="it-IT"/>
              <a:pPr>
                <a:defRPr/>
              </a:pPr>
              <a:t>26/04/2024</a:t>
            </a:fld>
            <a:endParaRPr lang="it-IT"/>
          </a:p>
        </p:txBody>
      </p:sp>
      <p:sp>
        <p:nvSpPr>
          <p:cNvPr id="8" name="Rectangle 5">
            <a:extLst>
              <a:ext uri="{FF2B5EF4-FFF2-40B4-BE49-F238E27FC236}">
                <a16:creationId xmlns:a16="http://schemas.microsoft.com/office/drawing/2014/main" id="{D9A3F893-81A5-890A-5D03-E7FA8F0E8CD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347F4D1-4BF7-9C7C-0F0E-A6700DCA9FAE}"/>
              </a:ext>
            </a:extLst>
          </p:cNvPr>
          <p:cNvSpPr>
            <a:spLocks noGrp="1" noChangeArrowheads="1"/>
          </p:cNvSpPr>
          <p:nvPr>
            <p:ph type="sldNum" sz="quarter" idx="12"/>
          </p:nvPr>
        </p:nvSpPr>
        <p:spPr>
          <a:ln/>
        </p:spPr>
        <p:txBody>
          <a:bodyPr/>
          <a:lstStyle>
            <a:lvl1pPr>
              <a:defRPr/>
            </a:lvl1pPr>
          </a:lstStyle>
          <a:p>
            <a:pPr>
              <a:defRPr/>
            </a:pPr>
            <a:fld id="{03124505-7DA2-48B6-BD9F-1B6F41EFBB45}" type="slidenum">
              <a:rPr lang="it-IT" altLang="en-US"/>
              <a:pPr>
                <a:defRPr/>
              </a:pPr>
              <a:t>‹N›</a:t>
            </a:fld>
            <a:endParaRPr lang="it-IT" altLang="en-US"/>
          </a:p>
        </p:txBody>
      </p:sp>
    </p:spTree>
    <p:extLst>
      <p:ext uri="{BB962C8B-B14F-4D97-AF65-F5344CB8AC3E}">
        <p14:creationId xmlns:p14="http://schemas.microsoft.com/office/powerpoint/2010/main" val="17857367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A33AF5-9265-D4B4-D6B3-57866965C41D}"/>
              </a:ext>
            </a:extLst>
          </p:cNvPr>
          <p:cNvSpPr>
            <a:spLocks noGrp="1" noChangeArrowheads="1"/>
          </p:cNvSpPr>
          <p:nvPr>
            <p:ph type="dt" sz="half" idx="10"/>
          </p:nvPr>
        </p:nvSpPr>
        <p:spPr>
          <a:ln/>
        </p:spPr>
        <p:txBody>
          <a:bodyPr/>
          <a:lstStyle>
            <a:lvl1pPr>
              <a:defRPr/>
            </a:lvl1pPr>
          </a:lstStyle>
          <a:p>
            <a:pPr>
              <a:defRPr/>
            </a:pPr>
            <a:fld id="{67A96218-9880-43D8-A076-72EDFF94A06C}" type="datetimeFigureOut">
              <a:rPr lang="it-IT"/>
              <a:pPr>
                <a:defRPr/>
              </a:pPr>
              <a:t>26/04/2024</a:t>
            </a:fld>
            <a:endParaRPr lang="it-IT"/>
          </a:p>
        </p:txBody>
      </p:sp>
      <p:sp>
        <p:nvSpPr>
          <p:cNvPr id="4" name="Rectangle 5">
            <a:extLst>
              <a:ext uri="{FF2B5EF4-FFF2-40B4-BE49-F238E27FC236}">
                <a16:creationId xmlns:a16="http://schemas.microsoft.com/office/drawing/2014/main" id="{2EE73250-6AC4-276B-6C6A-53F91E640A4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8F966EBA-310D-674C-0145-6D9F14E06833}"/>
              </a:ext>
            </a:extLst>
          </p:cNvPr>
          <p:cNvSpPr>
            <a:spLocks noGrp="1" noChangeArrowheads="1"/>
          </p:cNvSpPr>
          <p:nvPr>
            <p:ph type="sldNum" sz="quarter" idx="12"/>
          </p:nvPr>
        </p:nvSpPr>
        <p:spPr>
          <a:ln/>
        </p:spPr>
        <p:txBody>
          <a:bodyPr/>
          <a:lstStyle>
            <a:lvl1pPr>
              <a:defRPr/>
            </a:lvl1pPr>
          </a:lstStyle>
          <a:p>
            <a:pPr>
              <a:defRPr/>
            </a:pPr>
            <a:fld id="{F3A4D4C4-0BA7-4F18-99D4-AFC33100E4B9}" type="slidenum">
              <a:rPr lang="it-IT" altLang="en-US"/>
              <a:pPr>
                <a:defRPr/>
              </a:pPr>
              <a:t>‹N›</a:t>
            </a:fld>
            <a:endParaRPr lang="it-IT" altLang="en-US"/>
          </a:p>
        </p:txBody>
      </p:sp>
    </p:spTree>
    <p:extLst>
      <p:ext uri="{BB962C8B-B14F-4D97-AF65-F5344CB8AC3E}">
        <p14:creationId xmlns:p14="http://schemas.microsoft.com/office/powerpoint/2010/main" val="19515799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0C449C-BFB3-6D41-2BDF-7A4CE658AC3B}"/>
              </a:ext>
            </a:extLst>
          </p:cNvPr>
          <p:cNvSpPr>
            <a:spLocks noGrp="1" noChangeArrowheads="1"/>
          </p:cNvSpPr>
          <p:nvPr>
            <p:ph type="dt" sz="half" idx="10"/>
          </p:nvPr>
        </p:nvSpPr>
        <p:spPr>
          <a:ln/>
        </p:spPr>
        <p:txBody>
          <a:bodyPr/>
          <a:lstStyle>
            <a:lvl1pPr>
              <a:defRPr/>
            </a:lvl1pPr>
          </a:lstStyle>
          <a:p>
            <a:pPr>
              <a:defRPr/>
            </a:pPr>
            <a:fld id="{6BF714A2-9A61-4F04-9861-95C9564E5345}" type="datetimeFigureOut">
              <a:rPr lang="it-IT"/>
              <a:pPr>
                <a:defRPr/>
              </a:pPr>
              <a:t>26/04/2024</a:t>
            </a:fld>
            <a:endParaRPr lang="it-IT"/>
          </a:p>
        </p:txBody>
      </p:sp>
      <p:sp>
        <p:nvSpPr>
          <p:cNvPr id="3" name="Rectangle 5">
            <a:extLst>
              <a:ext uri="{FF2B5EF4-FFF2-40B4-BE49-F238E27FC236}">
                <a16:creationId xmlns:a16="http://schemas.microsoft.com/office/drawing/2014/main" id="{8469626B-C0A9-D639-BB9F-82B9BD5CA67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B09D823-D81E-2A1F-695C-9B32917F70FF}"/>
              </a:ext>
            </a:extLst>
          </p:cNvPr>
          <p:cNvSpPr>
            <a:spLocks noGrp="1" noChangeArrowheads="1"/>
          </p:cNvSpPr>
          <p:nvPr>
            <p:ph type="sldNum" sz="quarter" idx="12"/>
          </p:nvPr>
        </p:nvSpPr>
        <p:spPr>
          <a:ln/>
        </p:spPr>
        <p:txBody>
          <a:bodyPr/>
          <a:lstStyle>
            <a:lvl1pPr>
              <a:defRPr/>
            </a:lvl1pPr>
          </a:lstStyle>
          <a:p>
            <a:pPr>
              <a:defRPr/>
            </a:pPr>
            <a:fld id="{3EDE0036-3921-4CB3-8615-7C08AB816D17}" type="slidenum">
              <a:rPr lang="it-IT" altLang="en-US"/>
              <a:pPr>
                <a:defRPr/>
              </a:pPr>
              <a:t>‹N›</a:t>
            </a:fld>
            <a:endParaRPr lang="it-IT" altLang="en-US"/>
          </a:p>
        </p:txBody>
      </p:sp>
    </p:spTree>
    <p:extLst>
      <p:ext uri="{BB962C8B-B14F-4D97-AF65-F5344CB8AC3E}">
        <p14:creationId xmlns:p14="http://schemas.microsoft.com/office/powerpoint/2010/main" val="14708619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879A81-1AAB-65E4-C882-1841D94C7663}"/>
              </a:ext>
            </a:extLst>
          </p:cNvPr>
          <p:cNvSpPr>
            <a:spLocks noGrp="1" noChangeArrowheads="1"/>
          </p:cNvSpPr>
          <p:nvPr>
            <p:ph type="dt" sz="half" idx="10"/>
          </p:nvPr>
        </p:nvSpPr>
        <p:spPr>
          <a:ln/>
        </p:spPr>
        <p:txBody>
          <a:bodyPr/>
          <a:lstStyle>
            <a:lvl1pPr>
              <a:defRPr/>
            </a:lvl1pPr>
          </a:lstStyle>
          <a:p>
            <a:pPr>
              <a:defRPr/>
            </a:pPr>
            <a:fld id="{E349C2C9-0936-4891-AF76-F8C5A28AF98E}" type="datetimeFigureOut">
              <a:rPr lang="it-IT"/>
              <a:pPr>
                <a:defRPr/>
              </a:pPr>
              <a:t>26/04/2024</a:t>
            </a:fld>
            <a:endParaRPr lang="it-IT"/>
          </a:p>
        </p:txBody>
      </p:sp>
      <p:sp>
        <p:nvSpPr>
          <p:cNvPr id="6" name="Rectangle 5">
            <a:extLst>
              <a:ext uri="{FF2B5EF4-FFF2-40B4-BE49-F238E27FC236}">
                <a16:creationId xmlns:a16="http://schemas.microsoft.com/office/drawing/2014/main" id="{E2D67768-9B27-C1B5-AD69-8DCFD72112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86145C7-4F67-9531-47CD-80F38BA4C89B}"/>
              </a:ext>
            </a:extLst>
          </p:cNvPr>
          <p:cNvSpPr>
            <a:spLocks noGrp="1" noChangeArrowheads="1"/>
          </p:cNvSpPr>
          <p:nvPr>
            <p:ph type="sldNum" sz="quarter" idx="12"/>
          </p:nvPr>
        </p:nvSpPr>
        <p:spPr>
          <a:ln/>
        </p:spPr>
        <p:txBody>
          <a:bodyPr/>
          <a:lstStyle>
            <a:lvl1pPr>
              <a:defRPr/>
            </a:lvl1pPr>
          </a:lstStyle>
          <a:p>
            <a:pPr>
              <a:defRPr/>
            </a:pPr>
            <a:fld id="{0E65FC86-F385-4F63-A89D-F21CE85BA3B4}" type="slidenum">
              <a:rPr lang="it-IT" altLang="en-US"/>
              <a:pPr>
                <a:defRPr/>
              </a:pPr>
              <a:t>‹N›</a:t>
            </a:fld>
            <a:endParaRPr lang="it-IT" altLang="en-US"/>
          </a:p>
        </p:txBody>
      </p:sp>
    </p:spTree>
    <p:extLst>
      <p:ext uri="{BB962C8B-B14F-4D97-AF65-F5344CB8AC3E}">
        <p14:creationId xmlns:p14="http://schemas.microsoft.com/office/powerpoint/2010/main" val="22934469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079502-D5A7-BDCF-6625-2617DB4251D2}"/>
              </a:ext>
            </a:extLst>
          </p:cNvPr>
          <p:cNvSpPr>
            <a:spLocks noGrp="1" noChangeArrowheads="1"/>
          </p:cNvSpPr>
          <p:nvPr>
            <p:ph type="dt" sz="half" idx="10"/>
          </p:nvPr>
        </p:nvSpPr>
        <p:spPr>
          <a:ln/>
        </p:spPr>
        <p:txBody>
          <a:bodyPr/>
          <a:lstStyle>
            <a:lvl1pPr>
              <a:defRPr/>
            </a:lvl1pPr>
          </a:lstStyle>
          <a:p>
            <a:pPr>
              <a:defRPr/>
            </a:pPr>
            <a:fld id="{4943B796-72B9-4C37-88CB-2DC735207065}" type="datetimeFigureOut">
              <a:rPr lang="it-IT"/>
              <a:pPr>
                <a:defRPr/>
              </a:pPr>
              <a:t>26/04/2024</a:t>
            </a:fld>
            <a:endParaRPr lang="it-IT"/>
          </a:p>
        </p:txBody>
      </p:sp>
      <p:sp>
        <p:nvSpPr>
          <p:cNvPr id="6" name="Rectangle 5">
            <a:extLst>
              <a:ext uri="{FF2B5EF4-FFF2-40B4-BE49-F238E27FC236}">
                <a16:creationId xmlns:a16="http://schemas.microsoft.com/office/drawing/2014/main" id="{18EA748D-E699-F658-A572-51706042861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7895A42-15C0-C6CE-CD68-ED023BE7D38F}"/>
              </a:ext>
            </a:extLst>
          </p:cNvPr>
          <p:cNvSpPr>
            <a:spLocks noGrp="1" noChangeArrowheads="1"/>
          </p:cNvSpPr>
          <p:nvPr>
            <p:ph type="sldNum" sz="quarter" idx="12"/>
          </p:nvPr>
        </p:nvSpPr>
        <p:spPr>
          <a:ln/>
        </p:spPr>
        <p:txBody>
          <a:bodyPr/>
          <a:lstStyle>
            <a:lvl1pPr>
              <a:defRPr/>
            </a:lvl1pPr>
          </a:lstStyle>
          <a:p>
            <a:pPr>
              <a:defRPr/>
            </a:pPr>
            <a:fld id="{6A389016-A14B-4B9C-ADDD-30CA2F025915}" type="slidenum">
              <a:rPr lang="it-IT" altLang="en-US"/>
              <a:pPr>
                <a:defRPr/>
              </a:pPr>
              <a:t>‹N›</a:t>
            </a:fld>
            <a:endParaRPr lang="it-IT" altLang="en-US"/>
          </a:p>
        </p:txBody>
      </p:sp>
    </p:spTree>
    <p:extLst>
      <p:ext uri="{BB962C8B-B14F-4D97-AF65-F5344CB8AC3E}">
        <p14:creationId xmlns:p14="http://schemas.microsoft.com/office/powerpoint/2010/main" val="9064953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EE82527-AC37-15D7-A31F-63B3A1AB2F99}"/>
              </a:ext>
            </a:extLst>
          </p:cNvPr>
          <p:cNvSpPr>
            <a:spLocks noGrp="1" noChangeArrowheads="1"/>
          </p:cNvSpPr>
          <p:nvPr>
            <p:ph type="dt" sz="half" idx="10"/>
          </p:nvPr>
        </p:nvSpPr>
        <p:spPr>
          <a:ln/>
        </p:spPr>
        <p:txBody>
          <a:bodyPr/>
          <a:lstStyle>
            <a:lvl1pPr>
              <a:defRPr/>
            </a:lvl1pPr>
          </a:lstStyle>
          <a:p>
            <a:pPr>
              <a:defRPr/>
            </a:pPr>
            <a:fld id="{FB8561D4-CCAE-4A0A-9EF9-DFBFA3888F71}" type="datetimeFigureOut">
              <a:rPr lang="it-IT"/>
              <a:pPr>
                <a:defRPr/>
              </a:pPr>
              <a:t>26/04/2024</a:t>
            </a:fld>
            <a:endParaRPr lang="it-IT"/>
          </a:p>
        </p:txBody>
      </p:sp>
      <p:sp>
        <p:nvSpPr>
          <p:cNvPr id="5" name="Rectangle 5">
            <a:extLst>
              <a:ext uri="{FF2B5EF4-FFF2-40B4-BE49-F238E27FC236}">
                <a16:creationId xmlns:a16="http://schemas.microsoft.com/office/drawing/2014/main" id="{30E9812B-0195-1F0F-3268-C2F26F0E1E8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C8B8D32B-AE49-B7E2-057D-E283EEA26CBA}"/>
              </a:ext>
            </a:extLst>
          </p:cNvPr>
          <p:cNvSpPr>
            <a:spLocks noGrp="1" noChangeArrowheads="1"/>
          </p:cNvSpPr>
          <p:nvPr>
            <p:ph type="sldNum" sz="quarter" idx="12"/>
          </p:nvPr>
        </p:nvSpPr>
        <p:spPr>
          <a:ln/>
        </p:spPr>
        <p:txBody>
          <a:bodyPr/>
          <a:lstStyle>
            <a:lvl1pPr>
              <a:defRPr/>
            </a:lvl1pPr>
          </a:lstStyle>
          <a:p>
            <a:pPr>
              <a:defRPr/>
            </a:pPr>
            <a:fld id="{CE8A26F7-CF49-455D-8CD5-0F04ABB6AE2A}" type="slidenum">
              <a:rPr lang="it-IT" altLang="en-US"/>
              <a:pPr>
                <a:defRPr/>
              </a:pPr>
              <a:t>‹N›</a:t>
            </a:fld>
            <a:endParaRPr lang="it-IT" altLang="en-US"/>
          </a:p>
        </p:txBody>
      </p:sp>
    </p:spTree>
    <p:extLst>
      <p:ext uri="{BB962C8B-B14F-4D97-AF65-F5344CB8AC3E}">
        <p14:creationId xmlns:p14="http://schemas.microsoft.com/office/powerpoint/2010/main" val="37269977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86C7E8-FC72-E3A8-39B8-E482570997C6}"/>
              </a:ext>
            </a:extLst>
          </p:cNvPr>
          <p:cNvSpPr>
            <a:spLocks noGrp="1" noChangeArrowheads="1"/>
          </p:cNvSpPr>
          <p:nvPr>
            <p:ph type="dt" sz="half" idx="10"/>
          </p:nvPr>
        </p:nvSpPr>
        <p:spPr>
          <a:ln/>
        </p:spPr>
        <p:txBody>
          <a:bodyPr/>
          <a:lstStyle>
            <a:lvl1pPr>
              <a:defRPr/>
            </a:lvl1pPr>
          </a:lstStyle>
          <a:p>
            <a:pPr>
              <a:defRPr/>
            </a:pPr>
            <a:fld id="{2B410246-88CE-47EF-90D6-442DC2B7B3BA}" type="datetimeFigureOut">
              <a:rPr lang="it-IT"/>
              <a:pPr>
                <a:defRPr/>
              </a:pPr>
              <a:t>26/04/2024</a:t>
            </a:fld>
            <a:endParaRPr lang="it-IT"/>
          </a:p>
        </p:txBody>
      </p:sp>
      <p:sp>
        <p:nvSpPr>
          <p:cNvPr id="5" name="Rectangle 5">
            <a:extLst>
              <a:ext uri="{FF2B5EF4-FFF2-40B4-BE49-F238E27FC236}">
                <a16:creationId xmlns:a16="http://schemas.microsoft.com/office/drawing/2014/main" id="{1B5211CF-4583-53AC-1DB5-FAD367637D6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9C66513-2C1A-291C-796E-D7D562E3FFB2}"/>
              </a:ext>
            </a:extLst>
          </p:cNvPr>
          <p:cNvSpPr>
            <a:spLocks noGrp="1" noChangeArrowheads="1"/>
          </p:cNvSpPr>
          <p:nvPr>
            <p:ph type="sldNum" sz="quarter" idx="12"/>
          </p:nvPr>
        </p:nvSpPr>
        <p:spPr>
          <a:ln/>
        </p:spPr>
        <p:txBody>
          <a:bodyPr/>
          <a:lstStyle>
            <a:lvl1pPr>
              <a:defRPr/>
            </a:lvl1pPr>
          </a:lstStyle>
          <a:p>
            <a:pPr>
              <a:defRPr/>
            </a:pPr>
            <a:fld id="{03554A48-12B5-4B67-8F9D-A3724FD65632}" type="slidenum">
              <a:rPr lang="it-IT" altLang="en-US"/>
              <a:pPr>
                <a:defRPr/>
              </a:pPr>
              <a:t>‹N›</a:t>
            </a:fld>
            <a:endParaRPr lang="it-IT" altLang="en-US"/>
          </a:p>
        </p:txBody>
      </p:sp>
    </p:spTree>
    <p:extLst>
      <p:ext uri="{BB962C8B-B14F-4D97-AF65-F5344CB8AC3E}">
        <p14:creationId xmlns:p14="http://schemas.microsoft.com/office/powerpoint/2010/main" val="31501548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63DD3BA3-8ABC-0A13-04EE-F404895217A0}"/>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19BDDBC5-67D5-BAB5-F9DE-5805DEAC5B9C}"/>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88C577B2-CE4B-2A1F-ABF1-DDEB43C65BF7}"/>
              </a:ext>
            </a:extLst>
          </p:cNvPr>
          <p:cNvSpPr>
            <a:spLocks noGrp="1" noChangeArrowheads="1"/>
          </p:cNvSpPr>
          <p:nvPr>
            <p:ph type="sldNum" sz="quarter" idx="12"/>
          </p:nvPr>
        </p:nvSpPr>
        <p:spPr/>
        <p:txBody>
          <a:bodyPr/>
          <a:lstStyle>
            <a:lvl1pPr>
              <a:defRPr/>
            </a:lvl1pPr>
          </a:lstStyle>
          <a:p>
            <a:pPr>
              <a:defRPr/>
            </a:pPr>
            <a:fld id="{C1CF86DB-A872-47F1-AA23-F75FA571669B}" type="slidenum">
              <a:rPr lang="it-IT" altLang="en-US"/>
              <a:pPr>
                <a:defRPr/>
              </a:pPr>
              <a:t>‹N›</a:t>
            </a:fld>
            <a:endParaRPr lang="it-IT" altLang="en-US"/>
          </a:p>
        </p:txBody>
      </p:sp>
    </p:spTree>
    <p:extLst>
      <p:ext uri="{BB962C8B-B14F-4D97-AF65-F5344CB8AC3E}">
        <p14:creationId xmlns:p14="http://schemas.microsoft.com/office/powerpoint/2010/main" val="1359643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E753F78-DEBD-3565-524D-EB8FED3B1DE3}"/>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F943E710-4953-5902-748D-A97E94BE0C47}"/>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B8E84E64-3F75-9002-1C28-6334D654AD71}"/>
              </a:ext>
            </a:extLst>
          </p:cNvPr>
          <p:cNvSpPr>
            <a:spLocks noGrp="1" noChangeArrowheads="1"/>
          </p:cNvSpPr>
          <p:nvPr>
            <p:ph type="sldNum" sz="quarter" idx="12"/>
          </p:nvPr>
        </p:nvSpPr>
        <p:spPr/>
        <p:txBody>
          <a:bodyPr/>
          <a:lstStyle>
            <a:lvl1pPr>
              <a:defRPr/>
            </a:lvl1pPr>
          </a:lstStyle>
          <a:p>
            <a:pPr>
              <a:defRPr/>
            </a:pPr>
            <a:fld id="{5A60233E-F47C-4032-9C30-45A9D69A0DC5}" type="slidenum">
              <a:rPr lang="it-IT" altLang="en-US"/>
              <a:pPr>
                <a:defRPr/>
              </a:pPr>
              <a:t>‹N›</a:t>
            </a:fld>
            <a:endParaRPr lang="it-IT" altLang="en-US"/>
          </a:p>
        </p:txBody>
      </p:sp>
    </p:spTree>
    <p:extLst>
      <p:ext uri="{BB962C8B-B14F-4D97-AF65-F5344CB8AC3E}">
        <p14:creationId xmlns:p14="http://schemas.microsoft.com/office/powerpoint/2010/main" val="854411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4449BF-90CC-1263-1B59-70F79F6164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F981CE0-D39B-DA7E-49A7-E53687EF46E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0836884-E986-8958-189F-8805D45FA0DE}"/>
              </a:ext>
            </a:extLst>
          </p:cNvPr>
          <p:cNvSpPr>
            <a:spLocks noGrp="1" noChangeArrowheads="1"/>
          </p:cNvSpPr>
          <p:nvPr>
            <p:ph type="sldNum" sz="quarter" idx="12"/>
          </p:nvPr>
        </p:nvSpPr>
        <p:spPr/>
        <p:txBody>
          <a:bodyPr/>
          <a:lstStyle>
            <a:lvl1pPr>
              <a:defRPr/>
            </a:lvl1pPr>
          </a:lstStyle>
          <a:p>
            <a:pPr>
              <a:defRPr/>
            </a:pPr>
            <a:fld id="{CAA8E4BB-0000-404F-9677-F2FA5493B235}" type="slidenum">
              <a:rPr lang="it-IT" altLang="en-US"/>
              <a:pPr>
                <a:defRPr/>
              </a:pPr>
              <a:t>‹N›</a:t>
            </a:fld>
            <a:endParaRPr lang="it-IT" altLang="en-US"/>
          </a:p>
        </p:txBody>
      </p:sp>
    </p:spTree>
    <p:extLst>
      <p:ext uri="{BB962C8B-B14F-4D97-AF65-F5344CB8AC3E}">
        <p14:creationId xmlns:p14="http://schemas.microsoft.com/office/powerpoint/2010/main" val="26798761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B630D07-F861-7261-2B43-71BFECD92FFD}"/>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935D397-3138-54F3-A903-D145F762D290}"/>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98FF08BD-1B0E-A3E7-8A03-DD756DD88D15}"/>
              </a:ext>
            </a:extLst>
          </p:cNvPr>
          <p:cNvSpPr>
            <a:spLocks noGrp="1" noChangeArrowheads="1"/>
          </p:cNvSpPr>
          <p:nvPr>
            <p:ph type="sldNum" sz="quarter" idx="12"/>
          </p:nvPr>
        </p:nvSpPr>
        <p:spPr/>
        <p:txBody>
          <a:bodyPr/>
          <a:lstStyle>
            <a:lvl1pPr>
              <a:defRPr/>
            </a:lvl1pPr>
          </a:lstStyle>
          <a:p>
            <a:pPr>
              <a:defRPr/>
            </a:pPr>
            <a:fld id="{1DFB73F3-B647-4C22-8DB8-F36554F97A63}" type="slidenum">
              <a:rPr lang="it-IT" altLang="en-US"/>
              <a:pPr>
                <a:defRPr/>
              </a:pPr>
              <a:t>‹N›</a:t>
            </a:fld>
            <a:endParaRPr lang="it-IT" altLang="en-US"/>
          </a:p>
        </p:txBody>
      </p:sp>
    </p:spTree>
    <p:extLst>
      <p:ext uri="{BB962C8B-B14F-4D97-AF65-F5344CB8AC3E}">
        <p14:creationId xmlns:p14="http://schemas.microsoft.com/office/powerpoint/2010/main" val="42259382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D0CB586-DB5F-F033-9765-6D0BD37278AE}"/>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49B5ECCF-CDF4-1050-C280-EAF373FA1CC8}"/>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1D0C92F3-4F96-A4D9-8248-FA800897783B}"/>
              </a:ext>
            </a:extLst>
          </p:cNvPr>
          <p:cNvSpPr>
            <a:spLocks noGrp="1" noChangeArrowheads="1"/>
          </p:cNvSpPr>
          <p:nvPr>
            <p:ph type="sldNum" sz="quarter" idx="12"/>
          </p:nvPr>
        </p:nvSpPr>
        <p:spPr/>
        <p:txBody>
          <a:bodyPr/>
          <a:lstStyle>
            <a:lvl1pPr>
              <a:defRPr/>
            </a:lvl1pPr>
          </a:lstStyle>
          <a:p>
            <a:pPr>
              <a:defRPr/>
            </a:pPr>
            <a:fld id="{F2C1FDC2-9FE9-4971-817C-4B6827178F39}" type="slidenum">
              <a:rPr lang="it-IT" altLang="en-US"/>
              <a:pPr>
                <a:defRPr/>
              </a:pPr>
              <a:t>‹N›</a:t>
            </a:fld>
            <a:endParaRPr lang="it-IT" altLang="en-US"/>
          </a:p>
        </p:txBody>
      </p:sp>
    </p:spTree>
    <p:extLst>
      <p:ext uri="{BB962C8B-B14F-4D97-AF65-F5344CB8AC3E}">
        <p14:creationId xmlns:p14="http://schemas.microsoft.com/office/powerpoint/2010/main" val="11415270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3F3231-B772-E8ED-8E34-8330578922F2}"/>
              </a:ext>
            </a:extLst>
          </p:cNvPr>
          <p:cNvSpPr>
            <a:spLocks noGrp="1" noChangeArrowheads="1"/>
          </p:cNvSpPr>
          <p:nvPr>
            <p:ph type="dt" sz="half" idx="10"/>
          </p:nvPr>
        </p:nvSpPr>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04E4E25E-E32E-9BDD-BA1E-F0338DB5D0D2}"/>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638CFFF-0C44-0C24-B768-A151C9B1F30D}"/>
              </a:ext>
            </a:extLst>
          </p:cNvPr>
          <p:cNvSpPr>
            <a:spLocks noGrp="1" noChangeArrowheads="1"/>
          </p:cNvSpPr>
          <p:nvPr>
            <p:ph type="sldNum" sz="quarter" idx="12"/>
          </p:nvPr>
        </p:nvSpPr>
        <p:spPr/>
        <p:txBody>
          <a:bodyPr/>
          <a:lstStyle>
            <a:lvl1pPr>
              <a:defRPr/>
            </a:lvl1pPr>
          </a:lstStyle>
          <a:p>
            <a:pPr>
              <a:defRPr/>
            </a:pPr>
            <a:fld id="{EEC58F63-8266-4C5F-BD4E-BF3BA17BCEE0}" type="slidenum">
              <a:rPr lang="it-IT" altLang="en-US"/>
              <a:pPr>
                <a:defRPr/>
              </a:pPr>
              <a:t>‹N›</a:t>
            </a:fld>
            <a:endParaRPr lang="it-IT" altLang="en-US"/>
          </a:p>
        </p:txBody>
      </p:sp>
    </p:spTree>
    <p:extLst>
      <p:ext uri="{BB962C8B-B14F-4D97-AF65-F5344CB8AC3E}">
        <p14:creationId xmlns:p14="http://schemas.microsoft.com/office/powerpoint/2010/main" val="35786253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DC90B1C-EA2E-0E61-1EE9-D27D4F576CA8}"/>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D499D2FC-6588-A708-3E55-7512FE464F0A}"/>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F93B2AAF-6F29-C801-A4DA-96DDDBDC4745}"/>
              </a:ext>
            </a:extLst>
          </p:cNvPr>
          <p:cNvSpPr>
            <a:spLocks noGrp="1" noChangeArrowheads="1"/>
          </p:cNvSpPr>
          <p:nvPr>
            <p:ph type="sldNum" sz="quarter" idx="12"/>
          </p:nvPr>
        </p:nvSpPr>
        <p:spPr/>
        <p:txBody>
          <a:bodyPr/>
          <a:lstStyle>
            <a:lvl1pPr>
              <a:defRPr/>
            </a:lvl1pPr>
          </a:lstStyle>
          <a:p>
            <a:pPr>
              <a:defRPr/>
            </a:pPr>
            <a:fld id="{1371AF89-4FC7-424F-8FED-DA0D06811BD1}" type="slidenum">
              <a:rPr lang="it-IT" altLang="en-US"/>
              <a:pPr>
                <a:defRPr/>
              </a:pPr>
              <a:t>‹N›</a:t>
            </a:fld>
            <a:endParaRPr lang="it-IT" altLang="en-US"/>
          </a:p>
        </p:txBody>
      </p:sp>
    </p:spTree>
    <p:extLst>
      <p:ext uri="{BB962C8B-B14F-4D97-AF65-F5344CB8AC3E}">
        <p14:creationId xmlns:p14="http://schemas.microsoft.com/office/powerpoint/2010/main" val="159884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F7B0813-5587-F546-8C8A-1FC7F075508F}"/>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25883B7F-6F51-1B0E-6B26-09652110E5E9}"/>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C5687E86-6F12-9D74-CB6B-CC0949CA0E81}"/>
              </a:ext>
            </a:extLst>
          </p:cNvPr>
          <p:cNvSpPr>
            <a:spLocks noGrp="1" noChangeArrowheads="1"/>
          </p:cNvSpPr>
          <p:nvPr>
            <p:ph type="sldNum" sz="quarter" idx="12"/>
          </p:nvPr>
        </p:nvSpPr>
        <p:spPr/>
        <p:txBody>
          <a:bodyPr/>
          <a:lstStyle>
            <a:lvl1pPr>
              <a:defRPr/>
            </a:lvl1pPr>
          </a:lstStyle>
          <a:p>
            <a:pPr>
              <a:defRPr/>
            </a:pPr>
            <a:fld id="{ECECEC43-EDA1-4F42-9C1B-29D2FE79A05B}" type="slidenum">
              <a:rPr lang="it-IT" altLang="en-US"/>
              <a:pPr>
                <a:defRPr/>
              </a:pPr>
              <a:t>‹N›</a:t>
            </a:fld>
            <a:endParaRPr lang="it-IT" altLang="en-US"/>
          </a:p>
        </p:txBody>
      </p:sp>
    </p:spTree>
    <p:extLst>
      <p:ext uri="{BB962C8B-B14F-4D97-AF65-F5344CB8AC3E}">
        <p14:creationId xmlns:p14="http://schemas.microsoft.com/office/powerpoint/2010/main" val="1157224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91A167A-5D56-F220-4B84-18E89FDE1971}"/>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DC89A3A2-B168-14F3-9F8A-BB8CFAFED150}"/>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0009C683-4B69-6658-9FE0-2FFC3600FC77}"/>
              </a:ext>
            </a:extLst>
          </p:cNvPr>
          <p:cNvSpPr>
            <a:spLocks noGrp="1" noChangeArrowheads="1"/>
          </p:cNvSpPr>
          <p:nvPr>
            <p:ph type="sldNum" sz="quarter" idx="12"/>
          </p:nvPr>
        </p:nvSpPr>
        <p:spPr/>
        <p:txBody>
          <a:bodyPr/>
          <a:lstStyle>
            <a:lvl1pPr>
              <a:defRPr/>
            </a:lvl1pPr>
          </a:lstStyle>
          <a:p>
            <a:pPr>
              <a:defRPr/>
            </a:pPr>
            <a:fld id="{EA2C9045-3485-44DA-897A-12FA0254EF1E}" type="slidenum">
              <a:rPr lang="it-IT" altLang="en-US"/>
              <a:pPr>
                <a:defRPr/>
              </a:pPr>
              <a:t>‹N›</a:t>
            </a:fld>
            <a:endParaRPr lang="it-IT" altLang="en-US"/>
          </a:p>
        </p:txBody>
      </p:sp>
    </p:spTree>
    <p:extLst>
      <p:ext uri="{BB962C8B-B14F-4D97-AF65-F5344CB8AC3E}">
        <p14:creationId xmlns:p14="http://schemas.microsoft.com/office/powerpoint/2010/main" val="10322570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6C2B6A49-3380-956B-7906-4038BEB58D58}"/>
              </a:ext>
            </a:extLst>
          </p:cNvPr>
          <p:cNvSpPr>
            <a:spLocks noGrp="1"/>
          </p:cNvSpPr>
          <p:nvPr>
            <p:ph type="dt" sz="half" idx="10"/>
          </p:nvPr>
        </p:nvSpPr>
        <p:spPr/>
        <p:txBody>
          <a:bodyPr/>
          <a:lstStyle>
            <a:lvl1pPr>
              <a:defRPr/>
            </a:lvl1pPr>
          </a:lstStyle>
          <a:p>
            <a:pPr>
              <a:defRPr/>
            </a:pPr>
            <a:fld id="{6A947849-8DE0-44F8-8958-2A3D66FA89BF}"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B6E8FA56-98F1-A6C7-CEC1-EA712B38E1F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DF132053-1A50-332F-2DE2-15208B444AAA}"/>
              </a:ext>
            </a:extLst>
          </p:cNvPr>
          <p:cNvSpPr>
            <a:spLocks noGrp="1"/>
          </p:cNvSpPr>
          <p:nvPr>
            <p:ph type="sldNum" sz="quarter" idx="12"/>
          </p:nvPr>
        </p:nvSpPr>
        <p:spPr/>
        <p:txBody>
          <a:bodyPr/>
          <a:lstStyle>
            <a:lvl1pPr>
              <a:defRPr/>
            </a:lvl1pPr>
          </a:lstStyle>
          <a:p>
            <a:pPr>
              <a:defRPr/>
            </a:pPr>
            <a:fld id="{0B2307C2-589D-4A04-B044-04442E51ACFF}" type="slidenum">
              <a:rPr lang="it-CH" altLang="en-US"/>
              <a:pPr>
                <a:defRPr/>
              </a:pPr>
              <a:t>‹N›</a:t>
            </a:fld>
            <a:endParaRPr lang="it-CH" altLang="en-US"/>
          </a:p>
        </p:txBody>
      </p:sp>
    </p:spTree>
    <p:extLst>
      <p:ext uri="{BB962C8B-B14F-4D97-AF65-F5344CB8AC3E}">
        <p14:creationId xmlns:p14="http://schemas.microsoft.com/office/powerpoint/2010/main" val="102818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9D6B13A5-129E-4CFF-455B-7DB1CAEB76C4}"/>
              </a:ext>
            </a:extLst>
          </p:cNvPr>
          <p:cNvSpPr>
            <a:spLocks noGrp="1"/>
          </p:cNvSpPr>
          <p:nvPr>
            <p:ph type="dt" sz="half" idx="10"/>
          </p:nvPr>
        </p:nvSpPr>
        <p:spPr/>
        <p:txBody>
          <a:bodyPr/>
          <a:lstStyle>
            <a:lvl1pPr>
              <a:defRPr/>
            </a:lvl1pPr>
          </a:lstStyle>
          <a:p>
            <a:pPr>
              <a:defRPr/>
            </a:pPr>
            <a:fld id="{B6B9598A-278B-4391-8210-6DFB2EE7717E}"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7356A5A3-1997-E4B1-5C04-82E34417A691}"/>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8D39E498-7662-BAAB-7209-1A1625F4FCB9}"/>
              </a:ext>
            </a:extLst>
          </p:cNvPr>
          <p:cNvSpPr>
            <a:spLocks noGrp="1"/>
          </p:cNvSpPr>
          <p:nvPr>
            <p:ph type="sldNum" sz="quarter" idx="12"/>
          </p:nvPr>
        </p:nvSpPr>
        <p:spPr/>
        <p:txBody>
          <a:bodyPr/>
          <a:lstStyle>
            <a:lvl1pPr>
              <a:defRPr/>
            </a:lvl1pPr>
          </a:lstStyle>
          <a:p>
            <a:pPr>
              <a:defRPr/>
            </a:pPr>
            <a:fld id="{76785413-8814-4011-9A62-49D4748C13E1}" type="slidenum">
              <a:rPr lang="it-CH" altLang="en-US"/>
              <a:pPr>
                <a:defRPr/>
              </a:pPr>
              <a:t>‹N›</a:t>
            </a:fld>
            <a:endParaRPr lang="it-CH" altLang="en-US"/>
          </a:p>
        </p:txBody>
      </p:sp>
    </p:spTree>
    <p:extLst>
      <p:ext uri="{BB962C8B-B14F-4D97-AF65-F5344CB8AC3E}">
        <p14:creationId xmlns:p14="http://schemas.microsoft.com/office/powerpoint/2010/main" val="3798988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DF358684-564E-8B68-ECFC-16BB0566FFA7}"/>
              </a:ext>
            </a:extLst>
          </p:cNvPr>
          <p:cNvSpPr>
            <a:spLocks noGrp="1"/>
          </p:cNvSpPr>
          <p:nvPr>
            <p:ph type="dt" sz="half" idx="10"/>
          </p:nvPr>
        </p:nvSpPr>
        <p:spPr/>
        <p:txBody>
          <a:bodyPr/>
          <a:lstStyle>
            <a:lvl1pPr>
              <a:defRPr/>
            </a:lvl1pPr>
          </a:lstStyle>
          <a:p>
            <a:pPr>
              <a:defRPr/>
            </a:pPr>
            <a:fld id="{AA73745F-F7E8-4D6C-A999-C44A01EB1DA8}"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0C1D7B5D-3BD4-0E43-F8A1-FDEE4C128A18}"/>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6E1F45B8-8DD9-D241-4318-113B5B4AA53A}"/>
              </a:ext>
            </a:extLst>
          </p:cNvPr>
          <p:cNvSpPr>
            <a:spLocks noGrp="1"/>
          </p:cNvSpPr>
          <p:nvPr>
            <p:ph type="sldNum" sz="quarter" idx="12"/>
          </p:nvPr>
        </p:nvSpPr>
        <p:spPr/>
        <p:txBody>
          <a:bodyPr/>
          <a:lstStyle>
            <a:lvl1pPr>
              <a:defRPr/>
            </a:lvl1pPr>
          </a:lstStyle>
          <a:p>
            <a:pPr>
              <a:defRPr/>
            </a:pPr>
            <a:fld id="{C1E309D3-6AFE-459E-B9BA-47878F1C37FC}" type="slidenum">
              <a:rPr lang="it-CH" altLang="en-US"/>
              <a:pPr>
                <a:defRPr/>
              </a:pPr>
              <a:t>‹N›</a:t>
            </a:fld>
            <a:endParaRPr lang="it-CH" altLang="en-US"/>
          </a:p>
        </p:txBody>
      </p:sp>
    </p:spTree>
    <p:extLst>
      <p:ext uri="{BB962C8B-B14F-4D97-AF65-F5344CB8AC3E}">
        <p14:creationId xmlns:p14="http://schemas.microsoft.com/office/powerpoint/2010/main" val="2256110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4E29F65F-F597-619D-9F2D-52B844288A2B}"/>
              </a:ext>
            </a:extLst>
          </p:cNvPr>
          <p:cNvSpPr>
            <a:spLocks noGrp="1"/>
          </p:cNvSpPr>
          <p:nvPr>
            <p:ph type="dt" sz="half" idx="10"/>
          </p:nvPr>
        </p:nvSpPr>
        <p:spPr/>
        <p:txBody>
          <a:bodyPr/>
          <a:lstStyle>
            <a:lvl1pPr>
              <a:defRPr/>
            </a:lvl1pPr>
          </a:lstStyle>
          <a:p>
            <a:pPr>
              <a:defRPr/>
            </a:pPr>
            <a:fld id="{B4F11248-5EF1-4898-933E-785FF27FB2E0}"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7C4BEAAB-1C1B-B26B-BDCE-27E2C0A3FDAA}"/>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AF00BC8-2659-1225-3CA6-6F179953CED1}"/>
              </a:ext>
            </a:extLst>
          </p:cNvPr>
          <p:cNvSpPr>
            <a:spLocks noGrp="1"/>
          </p:cNvSpPr>
          <p:nvPr>
            <p:ph type="sldNum" sz="quarter" idx="12"/>
          </p:nvPr>
        </p:nvSpPr>
        <p:spPr/>
        <p:txBody>
          <a:bodyPr/>
          <a:lstStyle>
            <a:lvl1pPr>
              <a:defRPr/>
            </a:lvl1pPr>
          </a:lstStyle>
          <a:p>
            <a:pPr>
              <a:defRPr/>
            </a:pPr>
            <a:fld id="{9033513E-4922-469A-AA8C-6B74820E5286}" type="slidenum">
              <a:rPr lang="it-CH" altLang="en-US"/>
              <a:pPr>
                <a:defRPr/>
              </a:pPr>
              <a:t>‹N›</a:t>
            </a:fld>
            <a:endParaRPr lang="it-CH" altLang="en-US"/>
          </a:p>
        </p:txBody>
      </p:sp>
    </p:spTree>
    <p:extLst>
      <p:ext uri="{BB962C8B-B14F-4D97-AF65-F5344CB8AC3E}">
        <p14:creationId xmlns:p14="http://schemas.microsoft.com/office/powerpoint/2010/main" val="2223153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BD92E3-6A0D-E891-A287-3EF517E51E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767221B-13EF-BEA0-6C50-83E6E6BEFB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E8396CD-F2F3-552E-1EEC-91D90EE5BB4D}"/>
              </a:ext>
            </a:extLst>
          </p:cNvPr>
          <p:cNvSpPr>
            <a:spLocks noGrp="1" noChangeArrowheads="1"/>
          </p:cNvSpPr>
          <p:nvPr>
            <p:ph type="sldNum" sz="quarter" idx="12"/>
          </p:nvPr>
        </p:nvSpPr>
        <p:spPr/>
        <p:txBody>
          <a:bodyPr/>
          <a:lstStyle>
            <a:lvl1pPr>
              <a:defRPr/>
            </a:lvl1pPr>
          </a:lstStyle>
          <a:p>
            <a:pPr>
              <a:defRPr/>
            </a:pPr>
            <a:fld id="{E1489C8F-A66F-4BAA-817A-7EF8E36AC673}" type="slidenum">
              <a:rPr lang="it-IT" altLang="en-US"/>
              <a:pPr>
                <a:defRPr/>
              </a:pPr>
              <a:t>‹N›</a:t>
            </a:fld>
            <a:endParaRPr lang="it-IT" altLang="en-US"/>
          </a:p>
        </p:txBody>
      </p:sp>
    </p:spTree>
    <p:extLst>
      <p:ext uri="{BB962C8B-B14F-4D97-AF65-F5344CB8AC3E}">
        <p14:creationId xmlns:p14="http://schemas.microsoft.com/office/powerpoint/2010/main" val="36236818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77BAE7C4-4565-C94E-7567-312CA8ED301B}"/>
              </a:ext>
            </a:extLst>
          </p:cNvPr>
          <p:cNvSpPr>
            <a:spLocks noGrp="1"/>
          </p:cNvSpPr>
          <p:nvPr>
            <p:ph type="dt" sz="half" idx="10"/>
          </p:nvPr>
        </p:nvSpPr>
        <p:spPr/>
        <p:txBody>
          <a:bodyPr/>
          <a:lstStyle>
            <a:lvl1pPr>
              <a:defRPr/>
            </a:lvl1pPr>
          </a:lstStyle>
          <a:p>
            <a:pPr>
              <a:defRPr/>
            </a:pPr>
            <a:fld id="{A5B1DC11-DC29-416A-AC59-503C34AC2E4C}" type="datetimeFigureOut">
              <a:rPr lang="it-CH"/>
              <a:pPr>
                <a:defRPr/>
              </a:pPr>
              <a:t>26.04.2024</a:t>
            </a:fld>
            <a:endParaRPr lang="it-CH"/>
          </a:p>
        </p:txBody>
      </p:sp>
      <p:sp>
        <p:nvSpPr>
          <p:cNvPr id="8" name="Segnaposto piè di pagina 4">
            <a:extLst>
              <a:ext uri="{FF2B5EF4-FFF2-40B4-BE49-F238E27FC236}">
                <a16:creationId xmlns:a16="http://schemas.microsoft.com/office/drawing/2014/main" id="{F682BA61-3755-59CC-6A14-630A791CABAB}"/>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9996E445-221D-7E5B-A098-DD2BEA798BBF}"/>
              </a:ext>
            </a:extLst>
          </p:cNvPr>
          <p:cNvSpPr>
            <a:spLocks noGrp="1"/>
          </p:cNvSpPr>
          <p:nvPr>
            <p:ph type="sldNum" sz="quarter" idx="12"/>
          </p:nvPr>
        </p:nvSpPr>
        <p:spPr/>
        <p:txBody>
          <a:bodyPr/>
          <a:lstStyle>
            <a:lvl1pPr>
              <a:defRPr/>
            </a:lvl1pPr>
          </a:lstStyle>
          <a:p>
            <a:pPr>
              <a:defRPr/>
            </a:pPr>
            <a:fld id="{F7564E2F-A940-4929-BBBA-512E54F69E76}" type="slidenum">
              <a:rPr lang="it-CH" altLang="en-US"/>
              <a:pPr>
                <a:defRPr/>
              </a:pPr>
              <a:t>‹N›</a:t>
            </a:fld>
            <a:endParaRPr lang="it-CH" altLang="en-US"/>
          </a:p>
        </p:txBody>
      </p:sp>
    </p:spTree>
    <p:extLst>
      <p:ext uri="{BB962C8B-B14F-4D97-AF65-F5344CB8AC3E}">
        <p14:creationId xmlns:p14="http://schemas.microsoft.com/office/powerpoint/2010/main" val="1777750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534112B8-0C1D-BC93-B769-628E7562D6A5}"/>
              </a:ext>
            </a:extLst>
          </p:cNvPr>
          <p:cNvSpPr>
            <a:spLocks noGrp="1"/>
          </p:cNvSpPr>
          <p:nvPr>
            <p:ph type="dt" sz="half" idx="10"/>
          </p:nvPr>
        </p:nvSpPr>
        <p:spPr/>
        <p:txBody>
          <a:bodyPr/>
          <a:lstStyle>
            <a:lvl1pPr>
              <a:defRPr/>
            </a:lvl1pPr>
          </a:lstStyle>
          <a:p>
            <a:pPr>
              <a:defRPr/>
            </a:pPr>
            <a:fld id="{255961A5-71D0-4477-B605-EF9133DD0CE1}" type="datetimeFigureOut">
              <a:rPr lang="it-CH"/>
              <a:pPr>
                <a:defRPr/>
              </a:pPr>
              <a:t>26.04.2024</a:t>
            </a:fld>
            <a:endParaRPr lang="it-CH"/>
          </a:p>
        </p:txBody>
      </p:sp>
      <p:sp>
        <p:nvSpPr>
          <p:cNvPr id="4" name="Segnaposto piè di pagina 4">
            <a:extLst>
              <a:ext uri="{FF2B5EF4-FFF2-40B4-BE49-F238E27FC236}">
                <a16:creationId xmlns:a16="http://schemas.microsoft.com/office/drawing/2014/main" id="{5C0F8B1E-C02B-9399-DC64-618AF19D788E}"/>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A4AB5189-F926-B9D4-6F9C-AFBD6D408FD2}"/>
              </a:ext>
            </a:extLst>
          </p:cNvPr>
          <p:cNvSpPr>
            <a:spLocks noGrp="1"/>
          </p:cNvSpPr>
          <p:nvPr>
            <p:ph type="sldNum" sz="quarter" idx="12"/>
          </p:nvPr>
        </p:nvSpPr>
        <p:spPr/>
        <p:txBody>
          <a:bodyPr/>
          <a:lstStyle>
            <a:lvl1pPr>
              <a:defRPr/>
            </a:lvl1pPr>
          </a:lstStyle>
          <a:p>
            <a:pPr>
              <a:defRPr/>
            </a:pPr>
            <a:fld id="{1561FD8C-0733-4F95-8B13-10F2C503EF7C}" type="slidenum">
              <a:rPr lang="it-CH" altLang="en-US"/>
              <a:pPr>
                <a:defRPr/>
              </a:pPr>
              <a:t>‹N›</a:t>
            </a:fld>
            <a:endParaRPr lang="it-CH" altLang="en-US"/>
          </a:p>
        </p:txBody>
      </p:sp>
    </p:spTree>
    <p:extLst>
      <p:ext uri="{BB962C8B-B14F-4D97-AF65-F5344CB8AC3E}">
        <p14:creationId xmlns:p14="http://schemas.microsoft.com/office/powerpoint/2010/main" val="25281409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F3EADAB4-E562-5E98-4DDE-5D8831054CDE}"/>
              </a:ext>
            </a:extLst>
          </p:cNvPr>
          <p:cNvSpPr>
            <a:spLocks noGrp="1"/>
          </p:cNvSpPr>
          <p:nvPr>
            <p:ph type="dt" sz="half" idx="10"/>
          </p:nvPr>
        </p:nvSpPr>
        <p:spPr/>
        <p:txBody>
          <a:bodyPr/>
          <a:lstStyle>
            <a:lvl1pPr>
              <a:defRPr/>
            </a:lvl1pPr>
          </a:lstStyle>
          <a:p>
            <a:pPr>
              <a:defRPr/>
            </a:pPr>
            <a:fld id="{03BFFCFF-3AEB-4C9C-8CE9-81FBF724D889}" type="datetimeFigureOut">
              <a:rPr lang="it-CH"/>
              <a:pPr>
                <a:defRPr/>
              </a:pPr>
              <a:t>26.04.2024</a:t>
            </a:fld>
            <a:endParaRPr lang="it-CH"/>
          </a:p>
        </p:txBody>
      </p:sp>
      <p:sp>
        <p:nvSpPr>
          <p:cNvPr id="3" name="Segnaposto piè di pagina 4">
            <a:extLst>
              <a:ext uri="{FF2B5EF4-FFF2-40B4-BE49-F238E27FC236}">
                <a16:creationId xmlns:a16="http://schemas.microsoft.com/office/drawing/2014/main" id="{7E71E251-1C81-1EDC-F85B-C6A87C375E81}"/>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DD4F991A-D347-8306-D107-49D8A35FE33F}"/>
              </a:ext>
            </a:extLst>
          </p:cNvPr>
          <p:cNvSpPr>
            <a:spLocks noGrp="1"/>
          </p:cNvSpPr>
          <p:nvPr>
            <p:ph type="sldNum" sz="quarter" idx="12"/>
          </p:nvPr>
        </p:nvSpPr>
        <p:spPr/>
        <p:txBody>
          <a:bodyPr/>
          <a:lstStyle>
            <a:lvl1pPr>
              <a:defRPr/>
            </a:lvl1pPr>
          </a:lstStyle>
          <a:p>
            <a:pPr>
              <a:defRPr/>
            </a:pPr>
            <a:fld id="{586624F1-D287-411D-8591-4693EF945D46}" type="slidenum">
              <a:rPr lang="it-CH" altLang="en-US"/>
              <a:pPr>
                <a:defRPr/>
              </a:pPr>
              <a:t>‹N›</a:t>
            </a:fld>
            <a:endParaRPr lang="it-CH" altLang="en-US"/>
          </a:p>
        </p:txBody>
      </p:sp>
    </p:spTree>
    <p:extLst>
      <p:ext uri="{BB962C8B-B14F-4D97-AF65-F5344CB8AC3E}">
        <p14:creationId xmlns:p14="http://schemas.microsoft.com/office/powerpoint/2010/main" val="21900912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78364AA-1F49-7081-4F41-12FBE148847C}"/>
              </a:ext>
            </a:extLst>
          </p:cNvPr>
          <p:cNvSpPr>
            <a:spLocks noGrp="1"/>
          </p:cNvSpPr>
          <p:nvPr>
            <p:ph type="dt" sz="half" idx="10"/>
          </p:nvPr>
        </p:nvSpPr>
        <p:spPr/>
        <p:txBody>
          <a:bodyPr/>
          <a:lstStyle>
            <a:lvl1pPr>
              <a:defRPr/>
            </a:lvl1pPr>
          </a:lstStyle>
          <a:p>
            <a:pPr>
              <a:defRPr/>
            </a:pPr>
            <a:fld id="{3A95EE62-3723-4AC1-8C32-DEEE6E29A9F9}"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592BBEFF-A4EC-748C-B608-C6FCBE26FECB}"/>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47FDBCF3-45E6-D94B-8A9A-1D09CFB39589}"/>
              </a:ext>
            </a:extLst>
          </p:cNvPr>
          <p:cNvSpPr>
            <a:spLocks noGrp="1"/>
          </p:cNvSpPr>
          <p:nvPr>
            <p:ph type="sldNum" sz="quarter" idx="12"/>
          </p:nvPr>
        </p:nvSpPr>
        <p:spPr/>
        <p:txBody>
          <a:bodyPr/>
          <a:lstStyle>
            <a:lvl1pPr>
              <a:defRPr/>
            </a:lvl1pPr>
          </a:lstStyle>
          <a:p>
            <a:pPr>
              <a:defRPr/>
            </a:pPr>
            <a:fld id="{4D094B4C-6B5D-4203-A697-CB75B5A5642C}" type="slidenum">
              <a:rPr lang="it-CH" altLang="en-US"/>
              <a:pPr>
                <a:defRPr/>
              </a:pPr>
              <a:t>‹N›</a:t>
            </a:fld>
            <a:endParaRPr lang="it-CH" altLang="en-US"/>
          </a:p>
        </p:txBody>
      </p:sp>
    </p:spTree>
    <p:extLst>
      <p:ext uri="{BB962C8B-B14F-4D97-AF65-F5344CB8AC3E}">
        <p14:creationId xmlns:p14="http://schemas.microsoft.com/office/powerpoint/2010/main" val="25808612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FD8B705-47B2-51F5-26C6-CDC3D0AB81FB}"/>
              </a:ext>
            </a:extLst>
          </p:cNvPr>
          <p:cNvSpPr>
            <a:spLocks noGrp="1"/>
          </p:cNvSpPr>
          <p:nvPr>
            <p:ph type="dt" sz="half" idx="10"/>
          </p:nvPr>
        </p:nvSpPr>
        <p:spPr/>
        <p:txBody>
          <a:bodyPr/>
          <a:lstStyle>
            <a:lvl1pPr>
              <a:defRPr/>
            </a:lvl1pPr>
          </a:lstStyle>
          <a:p>
            <a:pPr>
              <a:defRPr/>
            </a:pPr>
            <a:fld id="{D8BFB8C8-7E73-4DEF-97C5-53C13F4F22A0}"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73BDB2E3-EE3F-EFFA-6981-B7CEE417EF91}"/>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AC9840E8-1C52-3C54-798E-E81D9BAB59C0}"/>
              </a:ext>
            </a:extLst>
          </p:cNvPr>
          <p:cNvSpPr>
            <a:spLocks noGrp="1"/>
          </p:cNvSpPr>
          <p:nvPr>
            <p:ph type="sldNum" sz="quarter" idx="12"/>
          </p:nvPr>
        </p:nvSpPr>
        <p:spPr/>
        <p:txBody>
          <a:bodyPr/>
          <a:lstStyle>
            <a:lvl1pPr>
              <a:defRPr/>
            </a:lvl1pPr>
          </a:lstStyle>
          <a:p>
            <a:pPr>
              <a:defRPr/>
            </a:pPr>
            <a:fld id="{E577650A-9EE8-4963-902C-D78AF6E85EA0}" type="slidenum">
              <a:rPr lang="it-CH" altLang="en-US"/>
              <a:pPr>
                <a:defRPr/>
              </a:pPr>
              <a:t>‹N›</a:t>
            </a:fld>
            <a:endParaRPr lang="it-CH" altLang="en-US"/>
          </a:p>
        </p:txBody>
      </p:sp>
    </p:spTree>
    <p:extLst>
      <p:ext uri="{BB962C8B-B14F-4D97-AF65-F5344CB8AC3E}">
        <p14:creationId xmlns:p14="http://schemas.microsoft.com/office/powerpoint/2010/main" val="192995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07259DD-622F-B9BF-AE77-9DDEF78010D8}"/>
              </a:ext>
            </a:extLst>
          </p:cNvPr>
          <p:cNvSpPr>
            <a:spLocks noGrp="1"/>
          </p:cNvSpPr>
          <p:nvPr>
            <p:ph type="dt" sz="half" idx="10"/>
          </p:nvPr>
        </p:nvSpPr>
        <p:spPr/>
        <p:txBody>
          <a:bodyPr/>
          <a:lstStyle>
            <a:lvl1pPr>
              <a:defRPr/>
            </a:lvl1pPr>
          </a:lstStyle>
          <a:p>
            <a:pPr>
              <a:defRPr/>
            </a:pPr>
            <a:fld id="{88871B42-3996-4FEF-8795-1967E8EC58BA}"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44A7F82F-0C1A-88CD-F254-8E9A74A5BECA}"/>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FD72C7A4-1291-B788-DDC4-F0D4B209C2C3}"/>
              </a:ext>
            </a:extLst>
          </p:cNvPr>
          <p:cNvSpPr>
            <a:spLocks noGrp="1"/>
          </p:cNvSpPr>
          <p:nvPr>
            <p:ph type="sldNum" sz="quarter" idx="12"/>
          </p:nvPr>
        </p:nvSpPr>
        <p:spPr/>
        <p:txBody>
          <a:bodyPr/>
          <a:lstStyle>
            <a:lvl1pPr>
              <a:defRPr/>
            </a:lvl1pPr>
          </a:lstStyle>
          <a:p>
            <a:pPr>
              <a:defRPr/>
            </a:pPr>
            <a:fld id="{E6AAE6DD-3217-417F-834E-96FF61902E79}" type="slidenum">
              <a:rPr lang="it-CH" altLang="en-US"/>
              <a:pPr>
                <a:defRPr/>
              </a:pPr>
              <a:t>‹N›</a:t>
            </a:fld>
            <a:endParaRPr lang="it-CH" altLang="en-US"/>
          </a:p>
        </p:txBody>
      </p:sp>
    </p:spTree>
    <p:extLst>
      <p:ext uri="{BB962C8B-B14F-4D97-AF65-F5344CB8AC3E}">
        <p14:creationId xmlns:p14="http://schemas.microsoft.com/office/powerpoint/2010/main" val="27152076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2FF08AC0-7323-67CD-14E2-6F17092B7C7F}"/>
              </a:ext>
            </a:extLst>
          </p:cNvPr>
          <p:cNvSpPr>
            <a:spLocks noGrp="1"/>
          </p:cNvSpPr>
          <p:nvPr>
            <p:ph type="dt" sz="half" idx="10"/>
          </p:nvPr>
        </p:nvSpPr>
        <p:spPr/>
        <p:txBody>
          <a:bodyPr/>
          <a:lstStyle>
            <a:lvl1pPr>
              <a:defRPr/>
            </a:lvl1pPr>
          </a:lstStyle>
          <a:p>
            <a:pPr>
              <a:defRPr/>
            </a:pPr>
            <a:fld id="{582F0B4B-411C-4CED-A499-A5E7607EEB68}"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F610D8CD-6710-92B3-DC89-E2DE41FB96ED}"/>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AB2062C0-C71E-24AC-BC0D-6CC9BDE21605}"/>
              </a:ext>
            </a:extLst>
          </p:cNvPr>
          <p:cNvSpPr>
            <a:spLocks noGrp="1"/>
          </p:cNvSpPr>
          <p:nvPr>
            <p:ph type="sldNum" sz="quarter" idx="12"/>
          </p:nvPr>
        </p:nvSpPr>
        <p:spPr/>
        <p:txBody>
          <a:bodyPr/>
          <a:lstStyle>
            <a:lvl1pPr>
              <a:defRPr/>
            </a:lvl1pPr>
          </a:lstStyle>
          <a:p>
            <a:pPr>
              <a:defRPr/>
            </a:pPr>
            <a:fld id="{FDC12F2C-80E8-42CA-91EE-95FB3B2158C4}" type="slidenum">
              <a:rPr lang="it-CH" altLang="en-US"/>
              <a:pPr>
                <a:defRPr/>
              </a:pPr>
              <a:t>‹N›</a:t>
            </a:fld>
            <a:endParaRPr lang="it-CH" altLang="en-US"/>
          </a:p>
        </p:txBody>
      </p:sp>
    </p:spTree>
    <p:extLst>
      <p:ext uri="{BB962C8B-B14F-4D97-AF65-F5344CB8AC3E}">
        <p14:creationId xmlns:p14="http://schemas.microsoft.com/office/powerpoint/2010/main" val="14188392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CAC9851D-A952-72EE-DBB9-FA64EDE9C8EF}"/>
              </a:ext>
            </a:extLst>
          </p:cNvPr>
          <p:cNvSpPr>
            <a:spLocks noGrp="1"/>
          </p:cNvSpPr>
          <p:nvPr>
            <p:ph type="dt" sz="half" idx="10"/>
          </p:nvPr>
        </p:nvSpPr>
        <p:spPr/>
        <p:txBody>
          <a:bodyPr/>
          <a:lstStyle>
            <a:lvl1pPr>
              <a:defRPr/>
            </a:lvl1pPr>
          </a:lstStyle>
          <a:p>
            <a:pPr>
              <a:defRPr/>
            </a:pPr>
            <a:fld id="{CAD2C9CC-4C3F-48A1-91B8-459BB6DB8442}"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1E7DAA09-3A92-434E-3EC6-D5B309DB4560}"/>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6A754BA3-2404-C6E5-DE51-48B970A6C510}"/>
              </a:ext>
            </a:extLst>
          </p:cNvPr>
          <p:cNvSpPr>
            <a:spLocks noGrp="1"/>
          </p:cNvSpPr>
          <p:nvPr>
            <p:ph type="sldNum" sz="quarter" idx="12"/>
          </p:nvPr>
        </p:nvSpPr>
        <p:spPr/>
        <p:txBody>
          <a:bodyPr/>
          <a:lstStyle>
            <a:lvl1pPr>
              <a:defRPr/>
            </a:lvl1pPr>
          </a:lstStyle>
          <a:p>
            <a:pPr>
              <a:defRPr/>
            </a:pPr>
            <a:fld id="{B42B9E18-ABC2-43C9-82FF-55995C17E569}" type="slidenum">
              <a:rPr lang="it-CH" altLang="en-US"/>
              <a:pPr>
                <a:defRPr/>
              </a:pPr>
              <a:t>‹N›</a:t>
            </a:fld>
            <a:endParaRPr lang="it-CH" altLang="en-US"/>
          </a:p>
        </p:txBody>
      </p:sp>
    </p:spTree>
    <p:extLst>
      <p:ext uri="{BB962C8B-B14F-4D97-AF65-F5344CB8AC3E}">
        <p14:creationId xmlns:p14="http://schemas.microsoft.com/office/powerpoint/2010/main" val="2577556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3013E34-C727-16AE-08B1-CE77C835F364}"/>
              </a:ext>
            </a:extLst>
          </p:cNvPr>
          <p:cNvSpPr>
            <a:spLocks noGrp="1"/>
          </p:cNvSpPr>
          <p:nvPr>
            <p:ph type="dt" sz="half" idx="10"/>
          </p:nvPr>
        </p:nvSpPr>
        <p:spPr/>
        <p:txBody>
          <a:bodyPr/>
          <a:lstStyle>
            <a:lvl1pPr>
              <a:defRPr/>
            </a:lvl1pPr>
          </a:lstStyle>
          <a:p>
            <a:pPr>
              <a:defRPr/>
            </a:pPr>
            <a:fld id="{55F483FE-65CB-461B-8CE7-F3EE58CF2421}"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E995A786-7889-2755-E051-051D70DBBED3}"/>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72F8C10A-07AE-29DC-E570-71F8F6D9CDE6}"/>
              </a:ext>
            </a:extLst>
          </p:cNvPr>
          <p:cNvSpPr>
            <a:spLocks noGrp="1"/>
          </p:cNvSpPr>
          <p:nvPr>
            <p:ph type="sldNum" sz="quarter" idx="12"/>
          </p:nvPr>
        </p:nvSpPr>
        <p:spPr/>
        <p:txBody>
          <a:bodyPr/>
          <a:lstStyle>
            <a:lvl1pPr>
              <a:defRPr/>
            </a:lvl1pPr>
          </a:lstStyle>
          <a:p>
            <a:pPr>
              <a:defRPr/>
            </a:pPr>
            <a:fld id="{895CDB93-BF83-40DC-9AB8-05012F2CF4C8}" type="slidenum">
              <a:rPr lang="it-CH" altLang="en-US"/>
              <a:pPr>
                <a:defRPr/>
              </a:pPr>
              <a:t>‹N›</a:t>
            </a:fld>
            <a:endParaRPr lang="it-CH" altLang="en-US"/>
          </a:p>
        </p:txBody>
      </p:sp>
    </p:spTree>
    <p:extLst>
      <p:ext uri="{BB962C8B-B14F-4D97-AF65-F5344CB8AC3E}">
        <p14:creationId xmlns:p14="http://schemas.microsoft.com/office/powerpoint/2010/main" val="21899449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75B682F5-4801-5791-2A24-CD6A23DEF56E}"/>
              </a:ext>
            </a:extLst>
          </p:cNvPr>
          <p:cNvSpPr>
            <a:spLocks noGrp="1"/>
          </p:cNvSpPr>
          <p:nvPr>
            <p:ph type="dt" sz="half" idx="10"/>
          </p:nvPr>
        </p:nvSpPr>
        <p:spPr/>
        <p:txBody>
          <a:bodyPr/>
          <a:lstStyle>
            <a:lvl1pPr>
              <a:defRPr/>
            </a:lvl1pPr>
          </a:lstStyle>
          <a:p>
            <a:pPr>
              <a:defRPr/>
            </a:pPr>
            <a:fld id="{B9136C52-4B04-41B0-B8B8-E7B3129AE8F5}"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9DB2C06C-0197-7938-0717-02E844F41BA9}"/>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44952B9F-3A61-A79C-4695-6A5C28E36BFA}"/>
              </a:ext>
            </a:extLst>
          </p:cNvPr>
          <p:cNvSpPr>
            <a:spLocks noGrp="1"/>
          </p:cNvSpPr>
          <p:nvPr>
            <p:ph type="sldNum" sz="quarter" idx="12"/>
          </p:nvPr>
        </p:nvSpPr>
        <p:spPr/>
        <p:txBody>
          <a:bodyPr/>
          <a:lstStyle>
            <a:lvl1pPr>
              <a:defRPr/>
            </a:lvl1pPr>
          </a:lstStyle>
          <a:p>
            <a:pPr>
              <a:defRPr/>
            </a:pPr>
            <a:fld id="{50F731DF-B489-4860-9538-81B7CE3F0D73}" type="slidenum">
              <a:rPr lang="it-CH" altLang="en-US"/>
              <a:pPr>
                <a:defRPr/>
              </a:pPr>
              <a:t>‹N›</a:t>
            </a:fld>
            <a:endParaRPr lang="it-CH" altLang="en-US"/>
          </a:p>
        </p:txBody>
      </p:sp>
    </p:spTree>
    <p:extLst>
      <p:ext uri="{BB962C8B-B14F-4D97-AF65-F5344CB8AC3E}">
        <p14:creationId xmlns:p14="http://schemas.microsoft.com/office/powerpoint/2010/main" val="265941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29C0615-5A71-258E-46ED-01D47EDDF8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B40962A-FE13-392D-4C22-392AAFE506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1A7F9B1-7566-DD8F-4121-42BA91BB4B6B}"/>
              </a:ext>
            </a:extLst>
          </p:cNvPr>
          <p:cNvSpPr>
            <a:spLocks noGrp="1" noChangeArrowheads="1"/>
          </p:cNvSpPr>
          <p:nvPr>
            <p:ph type="sldNum" sz="quarter" idx="12"/>
          </p:nvPr>
        </p:nvSpPr>
        <p:spPr/>
        <p:txBody>
          <a:bodyPr/>
          <a:lstStyle>
            <a:lvl1pPr>
              <a:defRPr/>
            </a:lvl1pPr>
          </a:lstStyle>
          <a:p>
            <a:pPr>
              <a:defRPr/>
            </a:pPr>
            <a:fld id="{0CF8D89F-327E-47B2-BB00-6415C4CFDBDA}" type="slidenum">
              <a:rPr lang="it-IT" altLang="en-US"/>
              <a:pPr>
                <a:defRPr/>
              </a:pPr>
              <a:t>‹N›</a:t>
            </a:fld>
            <a:endParaRPr lang="it-IT" altLang="en-US"/>
          </a:p>
        </p:txBody>
      </p:sp>
    </p:spTree>
    <p:extLst>
      <p:ext uri="{BB962C8B-B14F-4D97-AF65-F5344CB8AC3E}">
        <p14:creationId xmlns:p14="http://schemas.microsoft.com/office/powerpoint/2010/main" val="4847739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6E928C3A-3761-BED5-6F64-098E42FBF4DB}"/>
              </a:ext>
            </a:extLst>
          </p:cNvPr>
          <p:cNvSpPr>
            <a:spLocks noGrp="1"/>
          </p:cNvSpPr>
          <p:nvPr>
            <p:ph type="dt" sz="half" idx="10"/>
          </p:nvPr>
        </p:nvSpPr>
        <p:spPr/>
        <p:txBody>
          <a:bodyPr/>
          <a:lstStyle>
            <a:lvl1pPr>
              <a:defRPr/>
            </a:lvl1pPr>
          </a:lstStyle>
          <a:p>
            <a:pPr>
              <a:defRPr/>
            </a:pPr>
            <a:fld id="{BF06EE26-6577-4D3B-BD1E-D3C001624A5F}"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385563BA-57A5-30BB-422A-910FE1D77F14}"/>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25F48ABF-9C75-5CAE-F95F-393E82B946D6}"/>
              </a:ext>
            </a:extLst>
          </p:cNvPr>
          <p:cNvSpPr>
            <a:spLocks noGrp="1"/>
          </p:cNvSpPr>
          <p:nvPr>
            <p:ph type="sldNum" sz="quarter" idx="12"/>
          </p:nvPr>
        </p:nvSpPr>
        <p:spPr/>
        <p:txBody>
          <a:bodyPr/>
          <a:lstStyle>
            <a:lvl1pPr>
              <a:defRPr/>
            </a:lvl1pPr>
          </a:lstStyle>
          <a:p>
            <a:pPr>
              <a:defRPr/>
            </a:pPr>
            <a:fld id="{7F15660B-BE66-4E21-8CAE-9BE2CA6093A8}" type="slidenum">
              <a:rPr lang="it-CH" altLang="en-US"/>
              <a:pPr>
                <a:defRPr/>
              </a:pPr>
              <a:t>‹N›</a:t>
            </a:fld>
            <a:endParaRPr lang="it-CH" altLang="en-US"/>
          </a:p>
        </p:txBody>
      </p:sp>
    </p:spTree>
    <p:extLst>
      <p:ext uri="{BB962C8B-B14F-4D97-AF65-F5344CB8AC3E}">
        <p14:creationId xmlns:p14="http://schemas.microsoft.com/office/powerpoint/2010/main" val="2902986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A0486D6C-34AE-0FD5-3CC0-855918F6B564}"/>
              </a:ext>
            </a:extLst>
          </p:cNvPr>
          <p:cNvSpPr>
            <a:spLocks noGrp="1"/>
          </p:cNvSpPr>
          <p:nvPr>
            <p:ph type="dt" sz="half" idx="10"/>
          </p:nvPr>
        </p:nvSpPr>
        <p:spPr/>
        <p:txBody>
          <a:bodyPr/>
          <a:lstStyle>
            <a:lvl1pPr>
              <a:defRPr/>
            </a:lvl1pPr>
          </a:lstStyle>
          <a:p>
            <a:pPr>
              <a:defRPr/>
            </a:pPr>
            <a:fld id="{99E3E56C-5F43-415C-B687-2563DDAAFBDB}" type="datetimeFigureOut">
              <a:rPr lang="it-CH"/>
              <a:pPr>
                <a:defRPr/>
              </a:pPr>
              <a:t>26.04.2024</a:t>
            </a:fld>
            <a:endParaRPr lang="it-CH"/>
          </a:p>
        </p:txBody>
      </p:sp>
      <p:sp>
        <p:nvSpPr>
          <p:cNvPr id="8" name="Segnaposto piè di pagina 4">
            <a:extLst>
              <a:ext uri="{FF2B5EF4-FFF2-40B4-BE49-F238E27FC236}">
                <a16:creationId xmlns:a16="http://schemas.microsoft.com/office/drawing/2014/main" id="{3C9F56B4-5A22-FC56-D395-63FCE7A15884}"/>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7022BBF4-AF99-BB70-1656-147497576E6C}"/>
              </a:ext>
            </a:extLst>
          </p:cNvPr>
          <p:cNvSpPr>
            <a:spLocks noGrp="1"/>
          </p:cNvSpPr>
          <p:nvPr>
            <p:ph type="sldNum" sz="quarter" idx="12"/>
          </p:nvPr>
        </p:nvSpPr>
        <p:spPr/>
        <p:txBody>
          <a:bodyPr/>
          <a:lstStyle>
            <a:lvl1pPr>
              <a:defRPr/>
            </a:lvl1pPr>
          </a:lstStyle>
          <a:p>
            <a:pPr>
              <a:defRPr/>
            </a:pPr>
            <a:fld id="{60F5CDEA-E649-4675-A6B3-4351B77FE0ED}" type="slidenum">
              <a:rPr lang="it-CH" altLang="en-US"/>
              <a:pPr>
                <a:defRPr/>
              </a:pPr>
              <a:t>‹N›</a:t>
            </a:fld>
            <a:endParaRPr lang="it-CH" altLang="en-US"/>
          </a:p>
        </p:txBody>
      </p:sp>
    </p:spTree>
    <p:extLst>
      <p:ext uri="{BB962C8B-B14F-4D97-AF65-F5344CB8AC3E}">
        <p14:creationId xmlns:p14="http://schemas.microsoft.com/office/powerpoint/2010/main" val="12183539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C1FBCCE8-E6D7-E0BC-DFE1-6A39B12BA5D9}"/>
              </a:ext>
            </a:extLst>
          </p:cNvPr>
          <p:cNvSpPr>
            <a:spLocks noGrp="1"/>
          </p:cNvSpPr>
          <p:nvPr>
            <p:ph type="dt" sz="half" idx="10"/>
          </p:nvPr>
        </p:nvSpPr>
        <p:spPr/>
        <p:txBody>
          <a:bodyPr/>
          <a:lstStyle>
            <a:lvl1pPr>
              <a:defRPr/>
            </a:lvl1pPr>
          </a:lstStyle>
          <a:p>
            <a:pPr>
              <a:defRPr/>
            </a:pPr>
            <a:fld id="{3E776704-8201-4481-8823-5C461686DA25}" type="datetimeFigureOut">
              <a:rPr lang="it-CH"/>
              <a:pPr>
                <a:defRPr/>
              </a:pPr>
              <a:t>26.04.2024</a:t>
            </a:fld>
            <a:endParaRPr lang="it-CH"/>
          </a:p>
        </p:txBody>
      </p:sp>
      <p:sp>
        <p:nvSpPr>
          <p:cNvPr id="4" name="Segnaposto piè di pagina 4">
            <a:extLst>
              <a:ext uri="{FF2B5EF4-FFF2-40B4-BE49-F238E27FC236}">
                <a16:creationId xmlns:a16="http://schemas.microsoft.com/office/drawing/2014/main" id="{2BE4ACBE-B38C-3816-88FD-0DC146FFF125}"/>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FFA0C68B-F5DB-7E09-9C05-A55DCB238BBF}"/>
              </a:ext>
            </a:extLst>
          </p:cNvPr>
          <p:cNvSpPr>
            <a:spLocks noGrp="1"/>
          </p:cNvSpPr>
          <p:nvPr>
            <p:ph type="sldNum" sz="quarter" idx="12"/>
          </p:nvPr>
        </p:nvSpPr>
        <p:spPr/>
        <p:txBody>
          <a:bodyPr/>
          <a:lstStyle>
            <a:lvl1pPr>
              <a:defRPr/>
            </a:lvl1pPr>
          </a:lstStyle>
          <a:p>
            <a:pPr>
              <a:defRPr/>
            </a:pPr>
            <a:fld id="{1E328A74-7522-4590-BFCB-CF1DC5682AD2}" type="slidenum">
              <a:rPr lang="it-CH" altLang="en-US"/>
              <a:pPr>
                <a:defRPr/>
              </a:pPr>
              <a:t>‹N›</a:t>
            </a:fld>
            <a:endParaRPr lang="it-CH" altLang="en-US"/>
          </a:p>
        </p:txBody>
      </p:sp>
    </p:spTree>
    <p:extLst>
      <p:ext uri="{BB962C8B-B14F-4D97-AF65-F5344CB8AC3E}">
        <p14:creationId xmlns:p14="http://schemas.microsoft.com/office/powerpoint/2010/main" val="38991486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CF93A489-D8D4-B849-C0B3-50592ADB4108}"/>
              </a:ext>
            </a:extLst>
          </p:cNvPr>
          <p:cNvSpPr>
            <a:spLocks noGrp="1"/>
          </p:cNvSpPr>
          <p:nvPr>
            <p:ph type="dt" sz="half" idx="10"/>
          </p:nvPr>
        </p:nvSpPr>
        <p:spPr/>
        <p:txBody>
          <a:bodyPr/>
          <a:lstStyle>
            <a:lvl1pPr>
              <a:defRPr/>
            </a:lvl1pPr>
          </a:lstStyle>
          <a:p>
            <a:pPr>
              <a:defRPr/>
            </a:pPr>
            <a:fld id="{48DD4CBB-8303-4B5B-9695-D26E0713476F}" type="datetimeFigureOut">
              <a:rPr lang="it-CH"/>
              <a:pPr>
                <a:defRPr/>
              </a:pPr>
              <a:t>26.04.2024</a:t>
            </a:fld>
            <a:endParaRPr lang="it-CH"/>
          </a:p>
        </p:txBody>
      </p:sp>
      <p:sp>
        <p:nvSpPr>
          <p:cNvPr id="3" name="Segnaposto piè di pagina 4">
            <a:extLst>
              <a:ext uri="{FF2B5EF4-FFF2-40B4-BE49-F238E27FC236}">
                <a16:creationId xmlns:a16="http://schemas.microsoft.com/office/drawing/2014/main" id="{1050D15B-DAC8-70DD-E12A-38DB0E43F444}"/>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F78C0E29-0304-0FBA-815C-10E875C49A37}"/>
              </a:ext>
            </a:extLst>
          </p:cNvPr>
          <p:cNvSpPr>
            <a:spLocks noGrp="1"/>
          </p:cNvSpPr>
          <p:nvPr>
            <p:ph type="sldNum" sz="quarter" idx="12"/>
          </p:nvPr>
        </p:nvSpPr>
        <p:spPr/>
        <p:txBody>
          <a:bodyPr/>
          <a:lstStyle>
            <a:lvl1pPr>
              <a:defRPr/>
            </a:lvl1pPr>
          </a:lstStyle>
          <a:p>
            <a:pPr>
              <a:defRPr/>
            </a:pPr>
            <a:fld id="{186728E7-40A6-4034-BBEB-C2E029506EB9}" type="slidenum">
              <a:rPr lang="it-CH" altLang="en-US"/>
              <a:pPr>
                <a:defRPr/>
              </a:pPr>
              <a:t>‹N›</a:t>
            </a:fld>
            <a:endParaRPr lang="it-CH" altLang="en-US"/>
          </a:p>
        </p:txBody>
      </p:sp>
    </p:spTree>
    <p:extLst>
      <p:ext uri="{BB962C8B-B14F-4D97-AF65-F5344CB8AC3E}">
        <p14:creationId xmlns:p14="http://schemas.microsoft.com/office/powerpoint/2010/main" val="27230049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AAED5186-BA5F-E2AC-1190-6D7BABF22A30}"/>
              </a:ext>
            </a:extLst>
          </p:cNvPr>
          <p:cNvSpPr>
            <a:spLocks noGrp="1"/>
          </p:cNvSpPr>
          <p:nvPr>
            <p:ph type="dt" sz="half" idx="10"/>
          </p:nvPr>
        </p:nvSpPr>
        <p:spPr/>
        <p:txBody>
          <a:bodyPr/>
          <a:lstStyle>
            <a:lvl1pPr>
              <a:defRPr/>
            </a:lvl1pPr>
          </a:lstStyle>
          <a:p>
            <a:pPr>
              <a:defRPr/>
            </a:pPr>
            <a:fld id="{9E4BA214-CDDB-4EDE-82BE-BDB2B28CDB0A}"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90079C97-8F5F-DEFE-8C0B-DD463711288C}"/>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0C523F0B-3074-B5AB-1CF7-90689961D867}"/>
              </a:ext>
            </a:extLst>
          </p:cNvPr>
          <p:cNvSpPr>
            <a:spLocks noGrp="1"/>
          </p:cNvSpPr>
          <p:nvPr>
            <p:ph type="sldNum" sz="quarter" idx="12"/>
          </p:nvPr>
        </p:nvSpPr>
        <p:spPr/>
        <p:txBody>
          <a:bodyPr/>
          <a:lstStyle>
            <a:lvl1pPr>
              <a:defRPr/>
            </a:lvl1pPr>
          </a:lstStyle>
          <a:p>
            <a:pPr>
              <a:defRPr/>
            </a:pPr>
            <a:fld id="{393C90CE-BF59-498B-933C-BA70411A29D4}" type="slidenum">
              <a:rPr lang="it-CH" altLang="en-US"/>
              <a:pPr>
                <a:defRPr/>
              </a:pPr>
              <a:t>‹N›</a:t>
            </a:fld>
            <a:endParaRPr lang="it-CH" altLang="en-US"/>
          </a:p>
        </p:txBody>
      </p:sp>
    </p:spTree>
    <p:extLst>
      <p:ext uri="{BB962C8B-B14F-4D97-AF65-F5344CB8AC3E}">
        <p14:creationId xmlns:p14="http://schemas.microsoft.com/office/powerpoint/2010/main" val="30442140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4681B514-6F80-CD0F-9B36-78F34E7B8D8F}"/>
              </a:ext>
            </a:extLst>
          </p:cNvPr>
          <p:cNvSpPr>
            <a:spLocks noGrp="1"/>
          </p:cNvSpPr>
          <p:nvPr>
            <p:ph type="dt" sz="half" idx="10"/>
          </p:nvPr>
        </p:nvSpPr>
        <p:spPr/>
        <p:txBody>
          <a:bodyPr/>
          <a:lstStyle>
            <a:lvl1pPr>
              <a:defRPr/>
            </a:lvl1pPr>
          </a:lstStyle>
          <a:p>
            <a:pPr>
              <a:defRPr/>
            </a:pPr>
            <a:fld id="{D612B2A4-2321-4518-92F7-105701147C54}"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E7C682C4-614F-625C-A8B6-3D84B3804499}"/>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AB884FB5-87C7-5140-A746-718FD2E6344D}"/>
              </a:ext>
            </a:extLst>
          </p:cNvPr>
          <p:cNvSpPr>
            <a:spLocks noGrp="1"/>
          </p:cNvSpPr>
          <p:nvPr>
            <p:ph type="sldNum" sz="quarter" idx="12"/>
          </p:nvPr>
        </p:nvSpPr>
        <p:spPr/>
        <p:txBody>
          <a:bodyPr/>
          <a:lstStyle>
            <a:lvl1pPr>
              <a:defRPr/>
            </a:lvl1pPr>
          </a:lstStyle>
          <a:p>
            <a:pPr>
              <a:defRPr/>
            </a:pPr>
            <a:fld id="{AF3FF575-08B6-4797-B7B0-F447DA10CB1A}" type="slidenum">
              <a:rPr lang="it-CH" altLang="en-US"/>
              <a:pPr>
                <a:defRPr/>
              </a:pPr>
              <a:t>‹N›</a:t>
            </a:fld>
            <a:endParaRPr lang="it-CH" altLang="en-US"/>
          </a:p>
        </p:txBody>
      </p:sp>
    </p:spTree>
    <p:extLst>
      <p:ext uri="{BB962C8B-B14F-4D97-AF65-F5344CB8AC3E}">
        <p14:creationId xmlns:p14="http://schemas.microsoft.com/office/powerpoint/2010/main" val="41799179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F4B974A0-EF7B-567B-1933-0011741F64A3}"/>
              </a:ext>
            </a:extLst>
          </p:cNvPr>
          <p:cNvSpPr>
            <a:spLocks noGrp="1"/>
          </p:cNvSpPr>
          <p:nvPr>
            <p:ph type="dt" sz="half" idx="10"/>
          </p:nvPr>
        </p:nvSpPr>
        <p:spPr/>
        <p:txBody>
          <a:bodyPr/>
          <a:lstStyle>
            <a:lvl1pPr>
              <a:defRPr/>
            </a:lvl1pPr>
          </a:lstStyle>
          <a:p>
            <a:pPr>
              <a:defRPr/>
            </a:pPr>
            <a:fld id="{9EEFFACB-0785-4B96-80C7-27504165A0C2}"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7765331F-FA8B-5F9C-12EF-1C54F9F96206}"/>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CF2ACE52-5E91-3E37-27EC-D1AA290F1DD4}"/>
              </a:ext>
            </a:extLst>
          </p:cNvPr>
          <p:cNvSpPr>
            <a:spLocks noGrp="1"/>
          </p:cNvSpPr>
          <p:nvPr>
            <p:ph type="sldNum" sz="quarter" idx="12"/>
          </p:nvPr>
        </p:nvSpPr>
        <p:spPr/>
        <p:txBody>
          <a:bodyPr/>
          <a:lstStyle>
            <a:lvl1pPr>
              <a:defRPr/>
            </a:lvl1pPr>
          </a:lstStyle>
          <a:p>
            <a:pPr>
              <a:defRPr/>
            </a:pPr>
            <a:fld id="{F9830D18-9FA3-4944-AE8E-334A530CE885}" type="slidenum">
              <a:rPr lang="it-CH" altLang="en-US"/>
              <a:pPr>
                <a:defRPr/>
              </a:pPr>
              <a:t>‹N›</a:t>
            </a:fld>
            <a:endParaRPr lang="it-CH" altLang="en-US"/>
          </a:p>
        </p:txBody>
      </p:sp>
    </p:spTree>
    <p:extLst>
      <p:ext uri="{BB962C8B-B14F-4D97-AF65-F5344CB8AC3E}">
        <p14:creationId xmlns:p14="http://schemas.microsoft.com/office/powerpoint/2010/main" val="28099535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614BC96-83AD-FC8E-BA47-DC395F038106}"/>
              </a:ext>
            </a:extLst>
          </p:cNvPr>
          <p:cNvSpPr>
            <a:spLocks noGrp="1"/>
          </p:cNvSpPr>
          <p:nvPr>
            <p:ph type="dt" sz="half" idx="10"/>
          </p:nvPr>
        </p:nvSpPr>
        <p:spPr/>
        <p:txBody>
          <a:bodyPr/>
          <a:lstStyle>
            <a:lvl1pPr>
              <a:defRPr/>
            </a:lvl1pPr>
          </a:lstStyle>
          <a:p>
            <a:pPr>
              <a:defRPr/>
            </a:pPr>
            <a:fld id="{61661932-A5AD-49DF-9CAA-2FD20ED09929}"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9B4AE67C-D44A-6E3D-9259-9B73FC5DDECD}"/>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94698BDB-8EA9-B733-A43E-CF249581DF93}"/>
              </a:ext>
            </a:extLst>
          </p:cNvPr>
          <p:cNvSpPr>
            <a:spLocks noGrp="1"/>
          </p:cNvSpPr>
          <p:nvPr>
            <p:ph type="sldNum" sz="quarter" idx="12"/>
          </p:nvPr>
        </p:nvSpPr>
        <p:spPr/>
        <p:txBody>
          <a:bodyPr/>
          <a:lstStyle>
            <a:lvl1pPr>
              <a:defRPr/>
            </a:lvl1pPr>
          </a:lstStyle>
          <a:p>
            <a:pPr>
              <a:defRPr/>
            </a:pPr>
            <a:fld id="{FB32456F-A09B-491D-8AE6-A6A9C9BA8886}" type="slidenum">
              <a:rPr lang="it-CH" altLang="en-US"/>
              <a:pPr>
                <a:defRPr/>
              </a:pPr>
              <a:t>‹N›</a:t>
            </a:fld>
            <a:endParaRPr lang="it-CH" altLang="en-US"/>
          </a:p>
        </p:txBody>
      </p:sp>
    </p:spTree>
    <p:extLst>
      <p:ext uri="{BB962C8B-B14F-4D97-AF65-F5344CB8AC3E}">
        <p14:creationId xmlns:p14="http://schemas.microsoft.com/office/powerpoint/2010/main" val="42248765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7DD6ABCE-057E-EBA0-E08C-1460DE9B4475}"/>
              </a:ext>
            </a:extLst>
          </p:cNvPr>
          <p:cNvSpPr>
            <a:spLocks noGrp="1"/>
          </p:cNvSpPr>
          <p:nvPr>
            <p:ph type="dt" sz="half" idx="10"/>
          </p:nvPr>
        </p:nvSpPr>
        <p:spPr/>
        <p:txBody>
          <a:bodyPr/>
          <a:lstStyle>
            <a:lvl1pPr>
              <a:defRPr/>
            </a:lvl1pPr>
          </a:lstStyle>
          <a:p>
            <a:pPr>
              <a:defRPr/>
            </a:pPr>
            <a:fld id="{F3FC1A72-D869-47DA-BC38-513D75C13907}"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2E3965B8-2E85-18A6-BAED-27F43F9C8652}"/>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D0D0A654-88AD-C063-ED41-9702F24A724A}"/>
              </a:ext>
            </a:extLst>
          </p:cNvPr>
          <p:cNvSpPr>
            <a:spLocks noGrp="1"/>
          </p:cNvSpPr>
          <p:nvPr>
            <p:ph type="sldNum" sz="quarter" idx="12"/>
          </p:nvPr>
        </p:nvSpPr>
        <p:spPr/>
        <p:txBody>
          <a:bodyPr/>
          <a:lstStyle>
            <a:lvl1pPr>
              <a:defRPr/>
            </a:lvl1pPr>
          </a:lstStyle>
          <a:p>
            <a:pPr>
              <a:defRPr/>
            </a:pPr>
            <a:fld id="{0EAC736B-2265-4A57-ADB9-5327DE306A1F}" type="slidenum">
              <a:rPr lang="it-CH" altLang="en-US"/>
              <a:pPr>
                <a:defRPr/>
              </a:pPr>
              <a:t>‹N›</a:t>
            </a:fld>
            <a:endParaRPr lang="it-CH" altLang="en-US"/>
          </a:p>
        </p:txBody>
      </p:sp>
    </p:spTree>
    <p:extLst>
      <p:ext uri="{BB962C8B-B14F-4D97-AF65-F5344CB8AC3E}">
        <p14:creationId xmlns:p14="http://schemas.microsoft.com/office/powerpoint/2010/main" val="42541911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BE29AC77-3FF2-DD62-CCD9-5930417224C7}"/>
              </a:ext>
            </a:extLst>
          </p:cNvPr>
          <p:cNvSpPr>
            <a:spLocks noGrp="1"/>
          </p:cNvSpPr>
          <p:nvPr>
            <p:ph type="dt" sz="half" idx="10"/>
          </p:nvPr>
        </p:nvSpPr>
        <p:spPr/>
        <p:txBody>
          <a:bodyPr/>
          <a:lstStyle>
            <a:lvl1pPr>
              <a:defRPr/>
            </a:lvl1pPr>
          </a:lstStyle>
          <a:p>
            <a:pPr>
              <a:defRPr/>
            </a:pPr>
            <a:fld id="{28C5917A-E201-45E1-9F0F-36141DB973F6}"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3D3E297B-81F7-CA66-9538-3B51851AF60E}"/>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C8F1BD98-8AA1-850C-A129-29F6F9A10E8C}"/>
              </a:ext>
            </a:extLst>
          </p:cNvPr>
          <p:cNvSpPr>
            <a:spLocks noGrp="1"/>
          </p:cNvSpPr>
          <p:nvPr>
            <p:ph type="sldNum" sz="quarter" idx="12"/>
          </p:nvPr>
        </p:nvSpPr>
        <p:spPr/>
        <p:txBody>
          <a:bodyPr/>
          <a:lstStyle>
            <a:lvl1pPr>
              <a:defRPr/>
            </a:lvl1pPr>
          </a:lstStyle>
          <a:p>
            <a:pPr>
              <a:defRPr/>
            </a:pPr>
            <a:fld id="{D0125D3C-2759-44C8-AD9D-01170A1C555A}" type="slidenum">
              <a:rPr lang="it-CH" altLang="en-US"/>
              <a:pPr>
                <a:defRPr/>
              </a:pPr>
              <a:t>‹N›</a:t>
            </a:fld>
            <a:endParaRPr lang="it-CH" altLang="en-US"/>
          </a:p>
        </p:txBody>
      </p:sp>
    </p:spTree>
    <p:extLst>
      <p:ext uri="{BB962C8B-B14F-4D97-AF65-F5344CB8AC3E}">
        <p14:creationId xmlns:p14="http://schemas.microsoft.com/office/powerpoint/2010/main" val="194646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31E7EB-8291-0E96-107C-ECCEC26D64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130ECBE-9567-1BBA-9EB7-1836927953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9ED96F4-1044-220D-9B42-9FC3556C9C94}"/>
              </a:ext>
            </a:extLst>
          </p:cNvPr>
          <p:cNvSpPr>
            <a:spLocks noGrp="1" noChangeArrowheads="1"/>
          </p:cNvSpPr>
          <p:nvPr>
            <p:ph type="sldNum" sz="quarter" idx="12"/>
          </p:nvPr>
        </p:nvSpPr>
        <p:spPr/>
        <p:txBody>
          <a:bodyPr/>
          <a:lstStyle>
            <a:lvl1pPr>
              <a:defRPr/>
            </a:lvl1pPr>
          </a:lstStyle>
          <a:p>
            <a:pPr>
              <a:defRPr/>
            </a:pPr>
            <a:fld id="{BD632F3A-12C6-478A-8BC5-D9BD8F0C2694}" type="slidenum">
              <a:rPr lang="it-IT" altLang="en-US"/>
              <a:pPr>
                <a:defRPr/>
              </a:pPr>
              <a:t>‹N›</a:t>
            </a:fld>
            <a:endParaRPr lang="it-IT" altLang="en-US"/>
          </a:p>
        </p:txBody>
      </p:sp>
    </p:spTree>
    <p:extLst>
      <p:ext uri="{BB962C8B-B14F-4D97-AF65-F5344CB8AC3E}">
        <p14:creationId xmlns:p14="http://schemas.microsoft.com/office/powerpoint/2010/main" val="17460068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5EFA596A-155D-7497-A537-5FE2369EEAFA}"/>
              </a:ext>
            </a:extLst>
          </p:cNvPr>
          <p:cNvSpPr>
            <a:spLocks noGrp="1"/>
          </p:cNvSpPr>
          <p:nvPr>
            <p:ph type="dt" sz="half" idx="10"/>
          </p:nvPr>
        </p:nvSpPr>
        <p:spPr/>
        <p:txBody>
          <a:bodyPr/>
          <a:lstStyle>
            <a:lvl1pPr>
              <a:defRPr/>
            </a:lvl1pPr>
          </a:lstStyle>
          <a:p>
            <a:pPr>
              <a:defRPr/>
            </a:pPr>
            <a:fld id="{7D1DC4DF-65B8-498B-9E5C-1BA41D53A170}"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FCCDE31C-71E4-377E-B7A8-F5BBA60351FE}"/>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A55CC763-B680-E459-B2C8-F9A69C5D13E9}"/>
              </a:ext>
            </a:extLst>
          </p:cNvPr>
          <p:cNvSpPr>
            <a:spLocks noGrp="1"/>
          </p:cNvSpPr>
          <p:nvPr>
            <p:ph type="sldNum" sz="quarter" idx="12"/>
          </p:nvPr>
        </p:nvSpPr>
        <p:spPr/>
        <p:txBody>
          <a:bodyPr/>
          <a:lstStyle>
            <a:lvl1pPr>
              <a:defRPr/>
            </a:lvl1pPr>
          </a:lstStyle>
          <a:p>
            <a:pPr>
              <a:defRPr/>
            </a:pPr>
            <a:fld id="{18E0D8E3-C945-4AC5-A987-1E9B97CCCB54}" type="slidenum">
              <a:rPr lang="it-CH" altLang="en-US"/>
              <a:pPr>
                <a:defRPr/>
              </a:pPr>
              <a:t>‹N›</a:t>
            </a:fld>
            <a:endParaRPr lang="it-CH" altLang="en-US"/>
          </a:p>
        </p:txBody>
      </p:sp>
    </p:spTree>
    <p:extLst>
      <p:ext uri="{BB962C8B-B14F-4D97-AF65-F5344CB8AC3E}">
        <p14:creationId xmlns:p14="http://schemas.microsoft.com/office/powerpoint/2010/main" val="12453042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3">
            <a:extLst>
              <a:ext uri="{FF2B5EF4-FFF2-40B4-BE49-F238E27FC236}">
                <a16:creationId xmlns:a16="http://schemas.microsoft.com/office/drawing/2014/main" id="{A3F6425C-487A-B969-8A38-BE87AD86BD68}"/>
              </a:ext>
            </a:extLst>
          </p:cNvPr>
          <p:cNvSpPr>
            <a:spLocks noGrp="1"/>
          </p:cNvSpPr>
          <p:nvPr>
            <p:ph type="dt" sz="half" idx="10"/>
          </p:nvPr>
        </p:nvSpPr>
        <p:spPr/>
        <p:txBody>
          <a:bodyPr/>
          <a:lstStyle>
            <a:lvl1pPr>
              <a:defRPr/>
            </a:lvl1pPr>
          </a:lstStyle>
          <a:p>
            <a:pPr>
              <a:defRPr/>
            </a:pPr>
            <a:fld id="{BEA25A62-9B16-4D9A-94E5-E5716C22B52A}"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E4FE1BF8-BF78-F4F5-1EE8-38FC98F97C7D}"/>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96CD78B8-DA02-DA0A-F1B9-8C54AB8BE948}"/>
              </a:ext>
            </a:extLst>
          </p:cNvPr>
          <p:cNvSpPr>
            <a:spLocks noGrp="1"/>
          </p:cNvSpPr>
          <p:nvPr>
            <p:ph type="sldNum" sz="quarter" idx="12"/>
          </p:nvPr>
        </p:nvSpPr>
        <p:spPr/>
        <p:txBody>
          <a:bodyPr/>
          <a:lstStyle>
            <a:lvl1pPr>
              <a:defRPr/>
            </a:lvl1pPr>
          </a:lstStyle>
          <a:p>
            <a:pPr>
              <a:defRPr/>
            </a:pPr>
            <a:fld id="{BC3B6F93-4C9B-42D3-87C7-73173E77B594}" type="slidenum">
              <a:rPr lang="it-CH" altLang="en-US"/>
              <a:pPr>
                <a:defRPr/>
              </a:pPr>
              <a:t>‹N›</a:t>
            </a:fld>
            <a:endParaRPr lang="it-CH" altLang="en-US"/>
          </a:p>
        </p:txBody>
      </p:sp>
    </p:spTree>
    <p:extLst>
      <p:ext uri="{BB962C8B-B14F-4D97-AF65-F5344CB8AC3E}">
        <p14:creationId xmlns:p14="http://schemas.microsoft.com/office/powerpoint/2010/main" val="2238614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7" name="Segnaposto data 3">
            <a:extLst>
              <a:ext uri="{FF2B5EF4-FFF2-40B4-BE49-F238E27FC236}">
                <a16:creationId xmlns:a16="http://schemas.microsoft.com/office/drawing/2014/main" id="{810EB0AF-41CD-6093-E672-8A7C0F037026}"/>
              </a:ext>
            </a:extLst>
          </p:cNvPr>
          <p:cNvSpPr>
            <a:spLocks noGrp="1"/>
          </p:cNvSpPr>
          <p:nvPr>
            <p:ph type="dt" sz="half" idx="10"/>
          </p:nvPr>
        </p:nvSpPr>
        <p:spPr/>
        <p:txBody>
          <a:bodyPr/>
          <a:lstStyle>
            <a:lvl1pPr>
              <a:defRPr/>
            </a:lvl1pPr>
          </a:lstStyle>
          <a:p>
            <a:pPr>
              <a:defRPr/>
            </a:pPr>
            <a:fld id="{10656E74-3D42-4C29-A6FF-BDAEE3723D55}" type="datetimeFigureOut">
              <a:rPr lang="it-CH"/>
              <a:pPr>
                <a:defRPr/>
              </a:pPr>
              <a:t>26.04.2024</a:t>
            </a:fld>
            <a:endParaRPr lang="it-CH"/>
          </a:p>
        </p:txBody>
      </p:sp>
      <p:sp>
        <p:nvSpPr>
          <p:cNvPr id="8" name="Segnaposto piè di pagina 4">
            <a:extLst>
              <a:ext uri="{FF2B5EF4-FFF2-40B4-BE49-F238E27FC236}">
                <a16:creationId xmlns:a16="http://schemas.microsoft.com/office/drawing/2014/main" id="{9B2F05FC-AC28-E510-325E-0B05D272ECAB}"/>
              </a:ext>
            </a:extLst>
          </p:cNvPr>
          <p:cNvSpPr>
            <a:spLocks noGrp="1"/>
          </p:cNvSpPr>
          <p:nvPr>
            <p:ph type="ftr" sz="quarter" idx="11"/>
          </p:nvPr>
        </p:nvSpPr>
        <p:spPr/>
        <p:txBody>
          <a:bodyPr/>
          <a:lstStyle>
            <a:lvl1pPr>
              <a:defRPr/>
            </a:lvl1pPr>
          </a:lstStyle>
          <a:p>
            <a:pPr>
              <a:defRPr/>
            </a:pPr>
            <a:endParaRPr lang="it-CH"/>
          </a:p>
        </p:txBody>
      </p:sp>
      <p:sp>
        <p:nvSpPr>
          <p:cNvPr id="9" name="Segnaposto numero diapositiva 5">
            <a:extLst>
              <a:ext uri="{FF2B5EF4-FFF2-40B4-BE49-F238E27FC236}">
                <a16:creationId xmlns:a16="http://schemas.microsoft.com/office/drawing/2014/main" id="{26BDB91D-53E3-9CDE-BB9B-69D874D828AC}"/>
              </a:ext>
            </a:extLst>
          </p:cNvPr>
          <p:cNvSpPr>
            <a:spLocks noGrp="1"/>
          </p:cNvSpPr>
          <p:nvPr>
            <p:ph type="sldNum" sz="quarter" idx="12"/>
          </p:nvPr>
        </p:nvSpPr>
        <p:spPr/>
        <p:txBody>
          <a:bodyPr/>
          <a:lstStyle>
            <a:lvl1pPr>
              <a:defRPr/>
            </a:lvl1pPr>
          </a:lstStyle>
          <a:p>
            <a:pPr>
              <a:defRPr/>
            </a:pPr>
            <a:fld id="{F9B0372F-C9F3-4596-90F9-D1C311077D3E}" type="slidenum">
              <a:rPr lang="it-CH" altLang="en-US"/>
              <a:pPr>
                <a:defRPr/>
              </a:pPr>
              <a:t>‹N›</a:t>
            </a:fld>
            <a:endParaRPr lang="it-CH" altLang="en-US"/>
          </a:p>
        </p:txBody>
      </p:sp>
    </p:spTree>
    <p:extLst>
      <p:ext uri="{BB962C8B-B14F-4D97-AF65-F5344CB8AC3E}">
        <p14:creationId xmlns:p14="http://schemas.microsoft.com/office/powerpoint/2010/main" val="22327034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data 3">
            <a:extLst>
              <a:ext uri="{FF2B5EF4-FFF2-40B4-BE49-F238E27FC236}">
                <a16:creationId xmlns:a16="http://schemas.microsoft.com/office/drawing/2014/main" id="{60289EAF-CEEC-EA79-3649-C658A27F79FC}"/>
              </a:ext>
            </a:extLst>
          </p:cNvPr>
          <p:cNvSpPr>
            <a:spLocks noGrp="1"/>
          </p:cNvSpPr>
          <p:nvPr>
            <p:ph type="dt" sz="half" idx="10"/>
          </p:nvPr>
        </p:nvSpPr>
        <p:spPr/>
        <p:txBody>
          <a:bodyPr/>
          <a:lstStyle>
            <a:lvl1pPr>
              <a:defRPr/>
            </a:lvl1pPr>
          </a:lstStyle>
          <a:p>
            <a:pPr>
              <a:defRPr/>
            </a:pPr>
            <a:fld id="{BDED6DC6-FFB3-47CE-AD3B-8BD5A2427347}" type="datetimeFigureOut">
              <a:rPr lang="it-CH"/>
              <a:pPr>
                <a:defRPr/>
              </a:pPr>
              <a:t>26.04.2024</a:t>
            </a:fld>
            <a:endParaRPr lang="it-CH"/>
          </a:p>
        </p:txBody>
      </p:sp>
      <p:sp>
        <p:nvSpPr>
          <p:cNvPr id="4" name="Segnaposto piè di pagina 4">
            <a:extLst>
              <a:ext uri="{FF2B5EF4-FFF2-40B4-BE49-F238E27FC236}">
                <a16:creationId xmlns:a16="http://schemas.microsoft.com/office/drawing/2014/main" id="{3F0E425D-8CC1-A28F-EC57-6131D542906E}"/>
              </a:ext>
            </a:extLst>
          </p:cNvPr>
          <p:cNvSpPr>
            <a:spLocks noGrp="1"/>
          </p:cNvSpPr>
          <p:nvPr>
            <p:ph type="ftr" sz="quarter" idx="11"/>
          </p:nvPr>
        </p:nvSpPr>
        <p:spPr/>
        <p:txBody>
          <a:bodyPr/>
          <a:lstStyle>
            <a:lvl1pPr>
              <a:defRPr/>
            </a:lvl1pPr>
          </a:lstStyle>
          <a:p>
            <a:pPr>
              <a:defRPr/>
            </a:pPr>
            <a:endParaRPr lang="it-CH"/>
          </a:p>
        </p:txBody>
      </p:sp>
      <p:sp>
        <p:nvSpPr>
          <p:cNvPr id="5" name="Segnaposto numero diapositiva 5">
            <a:extLst>
              <a:ext uri="{FF2B5EF4-FFF2-40B4-BE49-F238E27FC236}">
                <a16:creationId xmlns:a16="http://schemas.microsoft.com/office/drawing/2014/main" id="{2BD22F2F-0AA3-F285-4EB3-6FDC77EBDD44}"/>
              </a:ext>
            </a:extLst>
          </p:cNvPr>
          <p:cNvSpPr>
            <a:spLocks noGrp="1"/>
          </p:cNvSpPr>
          <p:nvPr>
            <p:ph type="sldNum" sz="quarter" idx="12"/>
          </p:nvPr>
        </p:nvSpPr>
        <p:spPr/>
        <p:txBody>
          <a:bodyPr/>
          <a:lstStyle>
            <a:lvl1pPr>
              <a:defRPr/>
            </a:lvl1pPr>
          </a:lstStyle>
          <a:p>
            <a:pPr>
              <a:defRPr/>
            </a:pPr>
            <a:fld id="{16462FC1-EAE0-45C5-8F02-DC97125D984E}" type="slidenum">
              <a:rPr lang="it-CH" altLang="en-US"/>
              <a:pPr>
                <a:defRPr/>
              </a:pPr>
              <a:t>‹N›</a:t>
            </a:fld>
            <a:endParaRPr lang="it-CH" altLang="en-US"/>
          </a:p>
        </p:txBody>
      </p:sp>
    </p:spTree>
    <p:extLst>
      <p:ext uri="{BB962C8B-B14F-4D97-AF65-F5344CB8AC3E}">
        <p14:creationId xmlns:p14="http://schemas.microsoft.com/office/powerpoint/2010/main" val="10670196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C2CEEDBC-1AFB-D95E-92A0-335792125F66}"/>
              </a:ext>
            </a:extLst>
          </p:cNvPr>
          <p:cNvSpPr>
            <a:spLocks noGrp="1"/>
          </p:cNvSpPr>
          <p:nvPr>
            <p:ph type="dt" sz="half" idx="10"/>
          </p:nvPr>
        </p:nvSpPr>
        <p:spPr/>
        <p:txBody>
          <a:bodyPr/>
          <a:lstStyle>
            <a:lvl1pPr>
              <a:defRPr/>
            </a:lvl1pPr>
          </a:lstStyle>
          <a:p>
            <a:pPr>
              <a:defRPr/>
            </a:pPr>
            <a:fld id="{707F3F73-C952-4A5C-8888-3B112A091432}" type="datetimeFigureOut">
              <a:rPr lang="it-CH"/>
              <a:pPr>
                <a:defRPr/>
              </a:pPr>
              <a:t>26.04.2024</a:t>
            </a:fld>
            <a:endParaRPr lang="it-CH"/>
          </a:p>
        </p:txBody>
      </p:sp>
      <p:sp>
        <p:nvSpPr>
          <p:cNvPr id="3" name="Segnaposto piè di pagina 4">
            <a:extLst>
              <a:ext uri="{FF2B5EF4-FFF2-40B4-BE49-F238E27FC236}">
                <a16:creationId xmlns:a16="http://schemas.microsoft.com/office/drawing/2014/main" id="{48D5F6D7-E0C1-0308-5663-608D3D694A15}"/>
              </a:ext>
            </a:extLst>
          </p:cNvPr>
          <p:cNvSpPr>
            <a:spLocks noGrp="1"/>
          </p:cNvSpPr>
          <p:nvPr>
            <p:ph type="ftr" sz="quarter" idx="11"/>
          </p:nvPr>
        </p:nvSpPr>
        <p:spPr/>
        <p:txBody>
          <a:bodyPr/>
          <a:lstStyle>
            <a:lvl1pPr>
              <a:defRPr/>
            </a:lvl1pPr>
          </a:lstStyle>
          <a:p>
            <a:pPr>
              <a:defRPr/>
            </a:pPr>
            <a:endParaRPr lang="it-CH"/>
          </a:p>
        </p:txBody>
      </p:sp>
      <p:sp>
        <p:nvSpPr>
          <p:cNvPr id="4" name="Segnaposto numero diapositiva 5">
            <a:extLst>
              <a:ext uri="{FF2B5EF4-FFF2-40B4-BE49-F238E27FC236}">
                <a16:creationId xmlns:a16="http://schemas.microsoft.com/office/drawing/2014/main" id="{B112D4D1-2C46-42C3-5333-DE56AD513D6C}"/>
              </a:ext>
            </a:extLst>
          </p:cNvPr>
          <p:cNvSpPr>
            <a:spLocks noGrp="1"/>
          </p:cNvSpPr>
          <p:nvPr>
            <p:ph type="sldNum" sz="quarter" idx="12"/>
          </p:nvPr>
        </p:nvSpPr>
        <p:spPr/>
        <p:txBody>
          <a:bodyPr/>
          <a:lstStyle>
            <a:lvl1pPr>
              <a:defRPr/>
            </a:lvl1pPr>
          </a:lstStyle>
          <a:p>
            <a:pPr>
              <a:defRPr/>
            </a:pPr>
            <a:fld id="{1663BAB7-43E7-4BD1-ADAE-18FFC2D46D31}" type="slidenum">
              <a:rPr lang="it-CH" altLang="en-US"/>
              <a:pPr>
                <a:defRPr/>
              </a:pPr>
              <a:t>‹N›</a:t>
            </a:fld>
            <a:endParaRPr lang="it-CH" altLang="en-US"/>
          </a:p>
        </p:txBody>
      </p:sp>
    </p:spTree>
    <p:extLst>
      <p:ext uri="{BB962C8B-B14F-4D97-AF65-F5344CB8AC3E}">
        <p14:creationId xmlns:p14="http://schemas.microsoft.com/office/powerpoint/2010/main" val="41080048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1A34691F-1F42-333B-FB99-09E17E10D083}"/>
              </a:ext>
            </a:extLst>
          </p:cNvPr>
          <p:cNvSpPr>
            <a:spLocks noGrp="1"/>
          </p:cNvSpPr>
          <p:nvPr>
            <p:ph type="dt" sz="half" idx="10"/>
          </p:nvPr>
        </p:nvSpPr>
        <p:spPr/>
        <p:txBody>
          <a:bodyPr/>
          <a:lstStyle>
            <a:lvl1pPr>
              <a:defRPr/>
            </a:lvl1pPr>
          </a:lstStyle>
          <a:p>
            <a:pPr>
              <a:defRPr/>
            </a:pPr>
            <a:fld id="{0C2BF065-CF03-4880-8EE2-55562773F663}"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A056D628-E37B-E7B9-7BD8-14B93E43B111}"/>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52F86A10-6603-F90D-1388-E7716E9B4464}"/>
              </a:ext>
            </a:extLst>
          </p:cNvPr>
          <p:cNvSpPr>
            <a:spLocks noGrp="1"/>
          </p:cNvSpPr>
          <p:nvPr>
            <p:ph type="sldNum" sz="quarter" idx="12"/>
          </p:nvPr>
        </p:nvSpPr>
        <p:spPr/>
        <p:txBody>
          <a:bodyPr/>
          <a:lstStyle>
            <a:lvl1pPr>
              <a:defRPr/>
            </a:lvl1pPr>
          </a:lstStyle>
          <a:p>
            <a:pPr>
              <a:defRPr/>
            </a:pPr>
            <a:fld id="{D3FB875B-FC7E-4050-906C-72AB01B66631}" type="slidenum">
              <a:rPr lang="it-CH" altLang="en-US"/>
              <a:pPr>
                <a:defRPr/>
              </a:pPr>
              <a:t>‹N›</a:t>
            </a:fld>
            <a:endParaRPr lang="it-CH" altLang="en-US"/>
          </a:p>
        </p:txBody>
      </p:sp>
    </p:spTree>
    <p:extLst>
      <p:ext uri="{BB962C8B-B14F-4D97-AF65-F5344CB8AC3E}">
        <p14:creationId xmlns:p14="http://schemas.microsoft.com/office/powerpoint/2010/main" val="24506151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CH"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59AEEA6E-6966-66E0-2330-83D6AF73E7D3}"/>
              </a:ext>
            </a:extLst>
          </p:cNvPr>
          <p:cNvSpPr>
            <a:spLocks noGrp="1"/>
          </p:cNvSpPr>
          <p:nvPr>
            <p:ph type="dt" sz="half" idx="10"/>
          </p:nvPr>
        </p:nvSpPr>
        <p:spPr/>
        <p:txBody>
          <a:bodyPr/>
          <a:lstStyle>
            <a:lvl1pPr>
              <a:defRPr/>
            </a:lvl1pPr>
          </a:lstStyle>
          <a:p>
            <a:pPr>
              <a:defRPr/>
            </a:pPr>
            <a:fld id="{688E5021-7A27-4B51-9DFE-AC5A32D5FF7C}" type="datetimeFigureOut">
              <a:rPr lang="it-CH"/>
              <a:pPr>
                <a:defRPr/>
              </a:pPr>
              <a:t>26.04.2024</a:t>
            </a:fld>
            <a:endParaRPr lang="it-CH"/>
          </a:p>
        </p:txBody>
      </p:sp>
      <p:sp>
        <p:nvSpPr>
          <p:cNvPr id="6" name="Segnaposto piè di pagina 4">
            <a:extLst>
              <a:ext uri="{FF2B5EF4-FFF2-40B4-BE49-F238E27FC236}">
                <a16:creationId xmlns:a16="http://schemas.microsoft.com/office/drawing/2014/main" id="{4D176EB9-7A6E-076C-6024-540EF847F8BF}"/>
              </a:ext>
            </a:extLst>
          </p:cNvPr>
          <p:cNvSpPr>
            <a:spLocks noGrp="1"/>
          </p:cNvSpPr>
          <p:nvPr>
            <p:ph type="ftr" sz="quarter" idx="11"/>
          </p:nvPr>
        </p:nvSpPr>
        <p:spPr/>
        <p:txBody>
          <a:bodyPr/>
          <a:lstStyle>
            <a:lvl1pPr>
              <a:defRPr/>
            </a:lvl1pPr>
          </a:lstStyle>
          <a:p>
            <a:pPr>
              <a:defRPr/>
            </a:pPr>
            <a:endParaRPr lang="it-CH"/>
          </a:p>
        </p:txBody>
      </p:sp>
      <p:sp>
        <p:nvSpPr>
          <p:cNvPr id="7" name="Segnaposto numero diapositiva 5">
            <a:extLst>
              <a:ext uri="{FF2B5EF4-FFF2-40B4-BE49-F238E27FC236}">
                <a16:creationId xmlns:a16="http://schemas.microsoft.com/office/drawing/2014/main" id="{6D48DFF7-95C7-A52D-0770-46334BAEB1EF}"/>
              </a:ext>
            </a:extLst>
          </p:cNvPr>
          <p:cNvSpPr>
            <a:spLocks noGrp="1"/>
          </p:cNvSpPr>
          <p:nvPr>
            <p:ph type="sldNum" sz="quarter" idx="12"/>
          </p:nvPr>
        </p:nvSpPr>
        <p:spPr/>
        <p:txBody>
          <a:bodyPr/>
          <a:lstStyle>
            <a:lvl1pPr>
              <a:defRPr/>
            </a:lvl1pPr>
          </a:lstStyle>
          <a:p>
            <a:pPr>
              <a:defRPr/>
            </a:pPr>
            <a:fld id="{4254088C-7A97-4ECB-B8F3-97F9408853DC}" type="slidenum">
              <a:rPr lang="it-CH" altLang="en-US"/>
              <a:pPr>
                <a:defRPr/>
              </a:pPr>
              <a:t>‹N›</a:t>
            </a:fld>
            <a:endParaRPr lang="it-CH" altLang="en-US"/>
          </a:p>
        </p:txBody>
      </p:sp>
    </p:spTree>
    <p:extLst>
      <p:ext uri="{BB962C8B-B14F-4D97-AF65-F5344CB8AC3E}">
        <p14:creationId xmlns:p14="http://schemas.microsoft.com/office/powerpoint/2010/main" val="5062110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13AAA160-BBEB-C502-E35B-DAF81E978D81}"/>
              </a:ext>
            </a:extLst>
          </p:cNvPr>
          <p:cNvSpPr>
            <a:spLocks noGrp="1"/>
          </p:cNvSpPr>
          <p:nvPr>
            <p:ph type="dt" sz="half" idx="10"/>
          </p:nvPr>
        </p:nvSpPr>
        <p:spPr/>
        <p:txBody>
          <a:bodyPr/>
          <a:lstStyle>
            <a:lvl1pPr>
              <a:defRPr/>
            </a:lvl1pPr>
          </a:lstStyle>
          <a:p>
            <a:pPr>
              <a:defRPr/>
            </a:pPr>
            <a:fld id="{73C85E98-75A8-4675-A273-A8E424F58386}"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9499B25B-1373-FF7A-BBB5-CB7B90575036}"/>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8EADE69C-D48E-9D67-769D-BDBE3C6E7412}"/>
              </a:ext>
            </a:extLst>
          </p:cNvPr>
          <p:cNvSpPr>
            <a:spLocks noGrp="1"/>
          </p:cNvSpPr>
          <p:nvPr>
            <p:ph type="sldNum" sz="quarter" idx="12"/>
          </p:nvPr>
        </p:nvSpPr>
        <p:spPr/>
        <p:txBody>
          <a:bodyPr/>
          <a:lstStyle>
            <a:lvl1pPr>
              <a:defRPr/>
            </a:lvl1pPr>
          </a:lstStyle>
          <a:p>
            <a:pPr>
              <a:defRPr/>
            </a:pPr>
            <a:fld id="{FED8484A-3E48-4EEE-8CC5-33B7337D835A}" type="slidenum">
              <a:rPr lang="it-CH" altLang="en-US"/>
              <a:pPr>
                <a:defRPr/>
              </a:pPr>
              <a:t>‹N›</a:t>
            </a:fld>
            <a:endParaRPr lang="it-CH" altLang="en-US"/>
          </a:p>
        </p:txBody>
      </p:sp>
    </p:spTree>
    <p:extLst>
      <p:ext uri="{BB962C8B-B14F-4D97-AF65-F5344CB8AC3E}">
        <p14:creationId xmlns:p14="http://schemas.microsoft.com/office/powerpoint/2010/main" val="1697032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591915E6-AAB3-7525-4899-8FC9E5067EBE}"/>
              </a:ext>
            </a:extLst>
          </p:cNvPr>
          <p:cNvSpPr>
            <a:spLocks noGrp="1"/>
          </p:cNvSpPr>
          <p:nvPr>
            <p:ph type="dt" sz="half" idx="10"/>
          </p:nvPr>
        </p:nvSpPr>
        <p:spPr/>
        <p:txBody>
          <a:bodyPr/>
          <a:lstStyle>
            <a:lvl1pPr>
              <a:defRPr/>
            </a:lvl1pPr>
          </a:lstStyle>
          <a:p>
            <a:pPr>
              <a:defRPr/>
            </a:pPr>
            <a:fld id="{149F6958-C438-4171-B327-615AB0F21007}"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A446BEB7-5D15-C9F3-111B-429F3FACC79F}"/>
              </a:ext>
            </a:extLst>
          </p:cNvPr>
          <p:cNvSpPr>
            <a:spLocks noGrp="1"/>
          </p:cNvSpPr>
          <p:nvPr>
            <p:ph type="ftr" sz="quarter" idx="11"/>
          </p:nvPr>
        </p:nvSpPr>
        <p:spPr/>
        <p:txBody>
          <a:bodyPr/>
          <a:lstStyle>
            <a:lvl1pPr>
              <a:defRPr/>
            </a:lvl1pPr>
          </a:lstStyle>
          <a:p>
            <a:pPr>
              <a:defRPr/>
            </a:pPr>
            <a:endParaRPr lang="it-CH"/>
          </a:p>
        </p:txBody>
      </p:sp>
      <p:sp>
        <p:nvSpPr>
          <p:cNvPr id="6" name="Segnaposto numero diapositiva 5">
            <a:extLst>
              <a:ext uri="{FF2B5EF4-FFF2-40B4-BE49-F238E27FC236}">
                <a16:creationId xmlns:a16="http://schemas.microsoft.com/office/drawing/2014/main" id="{8538FEA0-95A2-9A4D-2BAF-DBC1CA6261B2}"/>
              </a:ext>
            </a:extLst>
          </p:cNvPr>
          <p:cNvSpPr>
            <a:spLocks noGrp="1"/>
          </p:cNvSpPr>
          <p:nvPr>
            <p:ph type="sldNum" sz="quarter" idx="12"/>
          </p:nvPr>
        </p:nvSpPr>
        <p:spPr/>
        <p:txBody>
          <a:bodyPr/>
          <a:lstStyle>
            <a:lvl1pPr>
              <a:defRPr/>
            </a:lvl1pPr>
          </a:lstStyle>
          <a:p>
            <a:pPr>
              <a:defRPr/>
            </a:pPr>
            <a:fld id="{BF96A448-EA86-4485-AB7D-DB7D9F224E7A}" type="slidenum">
              <a:rPr lang="it-CH" altLang="en-US"/>
              <a:pPr>
                <a:defRPr/>
              </a:pPr>
              <a:t>‹N›</a:t>
            </a:fld>
            <a:endParaRPr lang="it-CH" altLang="en-US"/>
          </a:p>
        </p:txBody>
      </p:sp>
    </p:spTree>
    <p:extLst>
      <p:ext uri="{BB962C8B-B14F-4D97-AF65-F5344CB8AC3E}">
        <p14:creationId xmlns:p14="http://schemas.microsoft.com/office/powerpoint/2010/main" val="11933318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E176A98-1EBF-83CC-2C4A-7F377F2CF5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265D7FB-A15C-4A60-AE86-B0E5701EFE2A}" type="datetime1">
              <a:rPr lang="it-CH"/>
              <a:pPr>
                <a:defRPr/>
              </a:pPr>
              <a:t>26.04.2024</a:t>
            </a:fld>
            <a:endParaRPr lang="it-IT"/>
          </a:p>
        </p:txBody>
      </p:sp>
      <p:sp>
        <p:nvSpPr>
          <p:cNvPr id="5" name="Rectangle 5">
            <a:extLst>
              <a:ext uri="{FF2B5EF4-FFF2-40B4-BE49-F238E27FC236}">
                <a16:creationId xmlns:a16="http://schemas.microsoft.com/office/drawing/2014/main" id="{84CC9C82-FE57-DACA-95A9-1CB5C6F7C2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74378FC-3BD8-1DC7-257C-86BF83F8A2FD}"/>
              </a:ext>
            </a:extLst>
          </p:cNvPr>
          <p:cNvSpPr>
            <a:spLocks noGrp="1" noChangeArrowheads="1"/>
          </p:cNvSpPr>
          <p:nvPr>
            <p:ph type="sldNum" sz="quarter" idx="12"/>
          </p:nvPr>
        </p:nvSpPr>
        <p:spPr/>
        <p:txBody>
          <a:bodyPr/>
          <a:lstStyle>
            <a:lvl1pPr>
              <a:defRPr/>
            </a:lvl1pPr>
          </a:lstStyle>
          <a:p>
            <a:pPr>
              <a:defRPr/>
            </a:pPr>
            <a:fld id="{D1DB8BDC-90C7-4F51-A71C-4C0C302AE6CE}" type="slidenum">
              <a:rPr lang="it-IT" altLang="en-US"/>
              <a:pPr>
                <a:defRPr/>
              </a:pPr>
              <a:t>‹N›</a:t>
            </a:fld>
            <a:endParaRPr lang="it-IT" altLang="en-US"/>
          </a:p>
        </p:txBody>
      </p:sp>
    </p:spTree>
    <p:extLst>
      <p:ext uri="{BB962C8B-B14F-4D97-AF65-F5344CB8AC3E}">
        <p14:creationId xmlns:p14="http://schemas.microsoft.com/office/powerpoint/2010/main" val="4022729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154E91-41C9-6E7E-4695-50BA430204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9C0673B-A6C6-9A54-FC11-F89D1A4F06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9C391FB-F25C-742F-A6DD-831CFF9FDA32}"/>
              </a:ext>
            </a:extLst>
          </p:cNvPr>
          <p:cNvSpPr>
            <a:spLocks noGrp="1" noChangeArrowheads="1"/>
          </p:cNvSpPr>
          <p:nvPr>
            <p:ph type="sldNum" sz="quarter" idx="12"/>
          </p:nvPr>
        </p:nvSpPr>
        <p:spPr/>
        <p:txBody>
          <a:bodyPr/>
          <a:lstStyle>
            <a:lvl1pPr>
              <a:defRPr/>
            </a:lvl1pPr>
          </a:lstStyle>
          <a:p>
            <a:pPr>
              <a:defRPr/>
            </a:pPr>
            <a:fld id="{74A1DA32-3AEC-4258-8E16-A60278268F39}" type="slidenum">
              <a:rPr lang="it-IT" altLang="en-US"/>
              <a:pPr>
                <a:defRPr/>
              </a:pPr>
              <a:t>‹N›</a:t>
            </a:fld>
            <a:endParaRPr lang="it-IT" altLang="en-US"/>
          </a:p>
        </p:txBody>
      </p:sp>
    </p:spTree>
    <p:extLst>
      <p:ext uri="{BB962C8B-B14F-4D97-AF65-F5344CB8AC3E}">
        <p14:creationId xmlns:p14="http://schemas.microsoft.com/office/powerpoint/2010/main" val="13716745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E8B95C-1E2F-472D-748A-7A689F4952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A1746BB-AC8A-48A5-B062-926F6A809708}" type="datetime1">
              <a:rPr lang="it-CH"/>
              <a:pPr>
                <a:defRPr/>
              </a:pPr>
              <a:t>26.04.2024</a:t>
            </a:fld>
            <a:endParaRPr lang="it-IT"/>
          </a:p>
        </p:txBody>
      </p:sp>
      <p:sp>
        <p:nvSpPr>
          <p:cNvPr id="5" name="Rectangle 5">
            <a:extLst>
              <a:ext uri="{FF2B5EF4-FFF2-40B4-BE49-F238E27FC236}">
                <a16:creationId xmlns:a16="http://schemas.microsoft.com/office/drawing/2014/main" id="{488C713C-1411-2516-3A48-C59CEC300E8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6A0CEE4-5C11-26BC-B050-25E8926581A4}"/>
              </a:ext>
            </a:extLst>
          </p:cNvPr>
          <p:cNvSpPr>
            <a:spLocks noGrp="1" noChangeArrowheads="1"/>
          </p:cNvSpPr>
          <p:nvPr>
            <p:ph type="sldNum" sz="quarter" idx="12"/>
          </p:nvPr>
        </p:nvSpPr>
        <p:spPr/>
        <p:txBody>
          <a:bodyPr/>
          <a:lstStyle>
            <a:lvl1pPr>
              <a:defRPr/>
            </a:lvl1pPr>
          </a:lstStyle>
          <a:p>
            <a:pPr>
              <a:defRPr/>
            </a:pPr>
            <a:fld id="{9363D357-2F33-440E-885C-1616FAC3690C}" type="slidenum">
              <a:rPr lang="it-IT" altLang="en-US"/>
              <a:pPr>
                <a:defRPr/>
              </a:pPr>
              <a:t>‹N›</a:t>
            </a:fld>
            <a:endParaRPr lang="it-IT" altLang="en-US"/>
          </a:p>
        </p:txBody>
      </p:sp>
    </p:spTree>
    <p:extLst>
      <p:ext uri="{BB962C8B-B14F-4D97-AF65-F5344CB8AC3E}">
        <p14:creationId xmlns:p14="http://schemas.microsoft.com/office/powerpoint/2010/main" val="11310345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BFE6862-11E4-0EEA-5CBE-512414B0C6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998D5E5-61A9-4FDE-A657-8114DA54F96E}" type="datetime1">
              <a:rPr lang="it-CH"/>
              <a:pPr>
                <a:defRPr/>
              </a:pPr>
              <a:t>26.04.2024</a:t>
            </a:fld>
            <a:endParaRPr lang="it-IT"/>
          </a:p>
        </p:txBody>
      </p:sp>
      <p:sp>
        <p:nvSpPr>
          <p:cNvPr id="5" name="Rectangle 5">
            <a:extLst>
              <a:ext uri="{FF2B5EF4-FFF2-40B4-BE49-F238E27FC236}">
                <a16:creationId xmlns:a16="http://schemas.microsoft.com/office/drawing/2014/main" id="{750CB8F5-F526-99DF-7981-18BCAA76366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7605C87-6940-F167-FE50-8ED27F245A5E}"/>
              </a:ext>
            </a:extLst>
          </p:cNvPr>
          <p:cNvSpPr>
            <a:spLocks noGrp="1" noChangeArrowheads="1"/>
          </p:cNvSpPr>
          <p:nvPr>
            <p:ph type="sldNum" sz="quarter" idx="12"/>
          </p:nvPr>
        </p:nvSpPr>
        <p:spPr/>
        <p:txBody>
          <a:bodyPr/>
          <a:lstStyle>
            <a:lvl1pPr>
              <a:defRPr/>
            </a:lvl1pPr>
          </a:lstStyle>
          <a:p>
            <a:pPr>
              <a:defRPr/>
            </a:pPr>
            <a:fld id="{A74591B9-BCDA-4A1E-BC43-D81769AEE633}" type="slidenum">
              <a:rPr lang="it-IT" altLang="en-US"/>
              <a:pPr>
                <a:defRPr/>
              </a:pPr>
              <a:t>‹N›</a:t>
            </a:fld>
            <a:endParaRPr lang="it-IT" altLang="en-US"/>
          </a:p>
        </p:txBody>
      </p:sp>
    </p:spTree>
    <p:extLst>
      <p:ext uri="{BB962C8B-B14F-4D97-AF65-F5344CB8AC3E}">
        <p14:creationId xmlns:p14="http://schemas.microsoft.com/office/powerpoint/2010/main" val="17481334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EBC6AD-9D35-EC67-9DD0-EC6263238F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4C9796D-0171-40C1-A174-2B5124DB3E50}" type="datetime1">
              <a:rPr lang="it-CH"/>
              <a:pPr>
                <a:defRPr/>
              </a:pPr>
              <a:t>26.04.2024</a:t>
            </a:fld>
            <a:endParaRPr lang="it-IT"/>
          </a:p>
        </p:txBody>
      </p:sp>
      <p:sp>
        <p:nvSpPr>
          <p:cNvPr id="6" name="Rectangle 5">
            <a:extLst>
              <a:ext uri="{FF2B5EF4-FFF2-40B4-BE49-F238E27FC236}">
                <a16:creationId xmlns:a16="http://schemas.microsoft.com/office/drawing/2014/main" id="{BCDE6094-EA63-CF2F-52BF-71B6ED5531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EC02524-81E4-B7B6-3B56-92EEF52A31E1}"/>
              </a:ext>
            </a:extLst>
          </p:cNvPr>
          <p:cNvSpPr>
            <a:spLocks noGrp="1" noChangeArrowheads="1"/>
          </p:cNvSpPr>
          <p:nvPr>
            <p:ph type="sldNum" sz="quarter" idx="12"/>
          </p:nvPr>
        </p:nvSpPr>
        <p:spPr/>
        <p:txBody>
          <a:bodyPr/>
          <a:lstStyle>
            <a:lvl1pPr>
              <a:defRPr/>
            </a:lvl1pPr>
          </a:lstStyle>
          <a:p>
            <a:pPr>
              <a:defRPr/>
            </a:pPr>
            <a:fld id="{8E570309-C4CA-4D7A-BEDF-A6877579D355}" type="slidenum">
              <a:rPr lang="it-IT" altLang="en-US"/>
              <a:pPr>
                <a:defRPr/>
              </a:pPr>
              <a:t>‹N›</a:t>
            </a:fld>
            <a:endParaRPr lang="it-IT" altLang="en-US"/>
          </a:p>
        </p:txBody>
      </p:sp>
    </p:spTree>
    <p:extLst>
      <p:ext uri="{BB962C8B-B14F-4D97-AF65-F5344CB8AC3E}">
        <p14:creationId xmlns:p14="http://schemas.microsoft.com/office/powerpoint/2010/main" val="2287051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C8925B-2D8B-0B00-6091-9B28B401A5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BB0E666-6814-4F46-9D1B-6F18E56AF6D5}" type="datetime1">
              <a:rPr lang="it-CH"/>
              <a:pPr>
                <a:defRPr/>
              </a:pPr>
              <a:t>26.04.2024</a:t>
            </a:fld>
            <a:endParaRPr lang="it-IT"/>
          </a:p>
        </p:txBody>
      </p:sp>
      <p:sp>
        <p:nvSpPr>
          <p:cNvPr id="8" name="Rectangle 5">
            <a:extLst>
              <a:ext uri="{FF2B5EF4-FFF2-40B4-BE49-F238E27FC236}">
                <a16:creationId xmlns:a16="http://schemas.microsoft.com/office/drawing/2014/main" id="{2A1F2B44-C063-AA44-94A2-D281739E6A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259617F-D4D9-F291-F67B-50DF592EBCDD}"/>
              </a:ext>
            </a:extLst>
          </p:cNvPr>
          <p:cNvSpPr>
            <a:spLocks noGrp="1" noChangeArrowheads="1"/>
          </p:cNvSpPr>
          <p:nvPr>
            <p:ph type="sldNum" sz="quarter" idx="12"/>
          </p:nvPr>
        </p:nvSpPr>
        <p:spPr/>
        <p:txBody>
          <a:bodyPr/>
          <a:lstStyle>
            <a:lvl1pPr>
              <a:defRPr/>
            </a:lvl1pPr>
          </a:lstStyle>
          <a:p>
            <a:pPr>
              <a:defRPr/>
            </a:pPr>
            <a:fld id="{856B9043-389E-4D67-8D2A-93611857A68D}" type="slidenum">
              <a:rPr lang="it-IT" altLang="en-US"/>
              <a:pPr>
                <a:defRPr/>
              </a:pPr>
              <a:t>‹N›</a:t>
            </a:fld>
            <a:endParaRPr lang="it-IT" altLang="en-US"/>
          </a:p>
        </p:txBody>
      </p:sp>
    </p:spTree>
    <p:extLst>
      <p:ext uri="{BB962C8B-B14F-4D97-AF65-F5344CB8AC3E}">
        <p14:creationId xmlns:p14="http://schemas.microsoft.com/office/powerpoint/2010/main" val="36369063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242C83-90AE-1954-32D9-122A1C0B3B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407C38D-C244-4362-9CCD-2F949F96FAD1}" type="datetime1">
              <a:rPr lang="it-CH"/>
              <a:pPr>
                <a:defRPr/>
              </a:pPr>
              <a:t>26.04.2024</a:t>
            </a:fld>
            <a:endParaRPr lang="it-IT"/>
          </a:p>
        </p:txBody>
      </p:sp>
      <p:sp>
        <p:nvSpPr>
          <p:cNvPr id="4" name="Rectangle 5">
            <a:extLst>
              <a:ext uri="{FF2B5EF4-FFF2-40B4-BE49-F238E27FC236}">
                <a16:creationId xmlns:a16="http://schemas.microsoft.com/office/drawing/2014/main" id="{E2D2BE0A-373F-62AC-08D7-9C606969C4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EC1F7F3-D188-75F5-716F-030356FAD2A7}"/>
              </a:ext>
            </a:extLst>
          </p:cNvPr>
          <p:cNvSpPr>
            <a:spLocks noGrp="1" noChangeArrowheads="1"/>
          </p:cNvSpPr>
          <p:nvPr>
            <p:ph type="sldNum" sz="quarter" idx="12"/>
          </p:nvPr>
        </p:nvSpPr>
        <p:spPr/>
        <p:txBody>
          <a:bodyPr/>
          <a:lstStyle>
            <a:lvl1pPr>
              <a:defRPr/>
            </a:lvl1pPr>
          </a:lstStyle>
          <a:p>
            <a:pPr>
              <a:defRPr/>
            </a:pPr>
            <a:fld id="{5DFFA2D0-D675-4932-B683-AB359335B28E}" type="slidenum">
              <a:rPr lang="it-IT" altLang="en-US"/>
              <a:pPr>
                <a:defRPr/>
              </a:pPr>
              <a:t>‹N›</a:t>
            </a:fld>
            <a:endParaRPr lang="it-IT" altLang="en-US"/>
          </a:p>
        </p:txBody>
      </p:sp>
    </p:spTree>
    <p:extLst>
      <p:ext uri="{BB962C8B-B14F-4D97-AF65-F5344CB8AC3E}">
        <p14:creationId xmlns:p14="http://schemas.microsoft.com/office/powerpoint/2010/main" val="4144525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C587067-E151-1628-4288-8DEF63A99F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8D51608-1FAD-4E5B-86A7-874BAF983E1C}" type="datetime1">
              <a:rPr lang="it-CH"/>
              <a:pPr>
                <a:defRPr/>
              </a:pPr>
              <a:t>26.04.2024</a:t>
            </a:fld>
            <a:endParaRPr lang="it-IT"/>
          </a:p>
        </p:txBody>
      </p:sp>
      <p:sp>
        <p:nvSpPr>
          <p:cNvPr id="3" name="Rectangle 5">
            <a:extLst>
              <a:ext uri="{FF2B5EF4-FFF2-40B4-BE49-F238E27FC236}">
                <a16:creationId xmlns:a16="http://schemas.microsoft.com/office/drawing/2014/main" id="{22BCA610-BA00-0096-8594-6A8EB69173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BCDA6EA-4D31-1D44-7345-FD1D6E54D0B9}"/>
              </a:ext>
            </a:extLst>
          </p:cNvPr>
          <p:cNvSpPr>
            <a:spLocks noGrp="1" noChangeArrowheads="1"/>
          </p:cNvSpPr>
          <p:nvPr>
            <p:ph type="sldNum" sz="quarter" idx="12"/>
          </p:nvPr>
        </p:nvSpPr>
        <p:spPr/>
        <p:txBody>
          <a:bodyPr/>
          <a:lstStyle>
            <a:lvl1pPr>
              <a:defRPr/>
            </a:lvl1pPr>
          </a:lstStyle>
          <a:p>
            <a:pPr>
              <a:defRPr/>
            </a:pPr>
            <a:fld id="{3980C92D-5619-4366-B9E0-AF5A50F3BCD1}" type="slidenum">
              <a:rPr lang="it-IT" altLang="en-US"/>
              <a:pPr>
                <a:defRPr/>
              </a:pPr>
              <a:t>‹N›</a:t>
            </a:fld>
            <a:endParaRPr lang="it-IT" altLang="en-US"/>
          </a:p>
        </p:txBody>
      </p:sp>
    </p:spTree>
    <p:extLst>
      <p:ext uri="{BB962C8B-B14F-4D97-AF65-F5344CB8AC3E}">
        <p14:creationId xmlns:p14="http://schemas.microsoft.com/office/powerpoint/2010/main" val="38804231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51946B-1990-DDB1-D3E2-B2F6105993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56D86A6-A56C-44E0-A581-A12BB54E9CA5}" type="datetime1">
              <a:rPr lang="it-CH"/>
              <a:pPr>
                <a:defRPr/>
              </a:pPr>
              <a:t>26.04.2024</a:t>
            </a:fld>
            <a:endParaRPr lang="it-IT"/>
          </a:p>
        </p:txBody>
      </p:sp>
      <p:sp>
        <p:nvSpPr>
          <p:cNvPr id="6" name="Rectangle 5">
            <a:extLst>
              <a:ext uri="{FF2B5EF4-FFF2-40B4-BE49-F238E27FC236}">
                <a16:creationId xmlns:a16="http://schemas.microsoft.com/office/drawing/2014/main" id="{E1594887-1F6C-7E6D-6146-433803CA722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03341C8-0470-DBB1-872A-C6E0D62A1B05}"/>
              </a:ext>
            </a:extLst>
          </p:cNvPr>
          <p:cNvSpPr>
            <a:spLocks noGrp="1" noChangeArrowheads="1"/>
          </p:cNvSpPr>
          <p:nvPr>
            <p:ph type="sldNum" sz="quarter" idx="12"/>
          </p:nvPr>
        </p:nvSpPr>
        <p:spPr/>
        <p:txBody>
          <a:bodyPr/>
          <a:lstStyle>
            <a:lvl1pPr>
              <a:defRPr/>
            </a:lvl1pPr>
          </a:lstStyle>
          <a:p>
            <a:pPr>
              <a:defRPr/>
            </a:pPr>
            <a:fld id="{4FDC612C-5F4E-4F46-94CB-FBFDCF3682E3}" type="slidenum">
              <a:rPr lang="it-IT" altLang="en-US"/>
              <a:pPr>
                <a:defRPr/>
              </a:pPr>
              <a:t>‹N›</a:t>
            </a:fld>
            <a:endParaRPr lang="it-IT" altLang="en-US"/>
          </a:p>
        </p:txBody>
      </p:sp>
    </p:spTree>
    <p:extLst>
      <p:ext uri="{BB962C8B-B14F-4D97-AF65-F5344CB8AC3E}">
        <p14:creationId xmlns:p14="http://schemas.microsoft.com/office/powerpoint/2010/main" val="20355188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8CCFA1-4510-DC89-25FB-4BEA590473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682B68B-16D2-48E0-B440-CA27DFB99270}" type="datetime1">
              <a:rPr lang="it-CH"/>
              <a:pPr>
                <a:defRPr/>
              </a:pPr>
              <a:t>26.04.2024</a:t>
            </a:fld>
            <a:endParaRPr lang="it-IT"/>
          </a:p>
        </p:txBody>
      </p:sp>
      <p:sp>
        <p:nvSpPr>
          <p:cNvPr id="6" name="Rectangle 5">
            <a:extLst>
              <a:ext uri="{FF2B5EF4-FFF2-40B4-BE49-F238E27FC236}">
                <a16:creationId xmlns:a16="http://schemas.microsoft.com/office/drawing/2014/main" id="{16CF806E-F58D-7360-B33E-67FB291488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36B6B0F-F92C-0505-4D9C-2D20C0C263B2}"/>
              </a:ext>
            </a:extLst>
          </p:cNvPr>
          <p:cNvSpPr>
            <a:spLocks noGrp="1" noChangeArrowheads="1"/>
          </p:cNvSpPr>
          <p:nvPr>
            <p:ph type="sldNum" sz="quarter" idx="12"/>
          </p:nvPr>
        </p:nvSpPr>
        <p:spPr/>
        <p:txBody>
          <a:bodyPr/>
          <a:lstStyle>
            <a:lvl1pPr>
              <a:defRPr/>
            </a:lvl1pPr>
          </a:lstStyle>
          <a:p>
            <a:pPr>
              <a:defRPr/>
            </a:pPr>
            <a:fld id="{C0CF09D6-299A-460E-B4DB-90A2C7710EB8}" type="slidenum">
              <a:rPr lang="it-IT" altLang="en-US"/>
              <a:pPr>
                <a:defRPr/>
              </a:pPr>
              <a:t>‹N›</a:t>
            </a:fld>
            <a:endParaRPr lang="it-IT" altLang="en-US"/>
          </a:p>
        </p:txBody>
      </p:sp>
    </p:spTree>
    <p:extLst>
      <p:ext uri="{BB962C8B-B14F-4D97-AF65-F5344CB8AC3E}">
        <p14:creationId xmlns:p14="http://schemas.microsoft.com/office/powerpoint/2010/main" val="28183631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FD383B-8463-774E-0783-0C4F407A72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6A0DA51-5EE6-4496-8910-49C653240162}" type="datetime1">
              <a:rPr lang="it-CH"/>
              <a:pPr>
                <a:defRPr/>
              </a:pPr>
              <a:t>26.04.2024</a:t>
            </a:fld>
            <a:endParaRPr lang="it-IT"/>
          </a:p>
        </p:txBody>
      </p:sp>
      <p:sp>
        <p:nvSpPr>
          <p:cNvPr id="5" name="Rectangle 5">
            <a:extLst>
              <a:ext uri="{FF2B5EF4-FFF2-40B4-BE49-F238E27FC236}">
                <a16:creationId xmlns:a16="http://schemas.microsoft.com/office/drawing/2014/main" id="{CFDF3C97-BB46-D4B1-2BE2-D7BD66BE2DC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597A8CD-9B9D-5B8B-26DB-F59D253F33D2}"/>
              </a:ext>
            </a:extLst>
          </p:cNvPr>
          <p:cNvSpPr>
            <a:spLocks noGrp="1" noChangeArrowheads="1"/>
          </p:cNvSpPr>
          <p:nvPr>
            <p:ph type="sldNum" sz="quarter" idx="12"/>
          </p:nvPr>
        </p:nvSpPr>
        <p:spPr/>
        <p:txBody>
          <a:bodyPr/>
          <a:lstStyle>
            <a:lvl1pPr>
              <a:defRPr/>
            </a:lvl1pPr>
          </a:lstStyle>
          <a:p>
            <a:pPr>
              <a:defRPr/>
            </a:pPr>
            <a:fld id="{26A4A325-BD9F-43AE-88C2-416D2EEB4F15}" type="slidenum">
              <a:rPr lang="it-IT" altLang="en-US"/>
              <a:pPr>
                <a:defRPr/>
              </a:pPr>
              <a:t>‹N›</a:t>
            </a:fld>
            <a:endParaRPr lang="it-IT" altLang="en-US"/>
          </a:p>
        </p:txBody>
      </p:sp>
    </p:spTree>
    <p:extLst>
      <p:ext uri="{BB962C8B-B14F-4D97-AF65-F5344CB8AC3E}">
        <p14:creationId xmlns:p14="http://schemas.microsoft.com/office/powerpoint/2010/main" val="2590464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901602-F7E2-5969-E2BF-B22A7238D3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12743EA4-8FE6-4EF4-AD99-6BD6D200B4FC}" type="datetime1">
              <a:rPr lang="it-CH"/>
              <a:pPr>
                <a:defRPr/>
              </a:pPr>
              <a:t>26.04.2024</a:t>
            </a:fld>
            <a:endParaRPr lang="it-IT"/>
          </a:p>
        </p:txBody>
      </p:sp>
      <p:sp>
        <p:nvSpPr>
          <p:cNvPr id="5" name="Rectangle 5">
            <a:extLst>
              <a:ext uri="{FF2B5EF4-FFF2-40B4-BE49-F238E27FC236}">
                <a16:creationId xmlns:a16="http://schemas.microsoft.com/office/drawing/2014/main" id="{F18BCED2-DB79-91E7-D47C-649BC2F2DE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82DB924-7FCD-0C5F-BBC6-11A0AFE810B3}"/>
              </a:ext>
            </a:extLst>
          </p:cNvPr>
          <p:cNvSpPr>
            <a:spLocks noGrp="1" noChangeArrowheads="1"/>
          </p:cNvSpPr>
          <p:nvPr>
            <p:ph type="sldNum" sz="quarter" idx="12"/>
          </p:nvPr>
        </p:nvSpPr>
        <p:spPr/>
        <p:txBody>
          <a:bodyPr/>
          <a:lstStyle>
            <a:lvl1pPr>
              <a:defRPr/>
            </a:lvl1pPr>
          </a:lstStyle>
          <a:p>
            <a:pPr>
              <a:defRPr/>
            </a:pPr>
            <a:fld id="{07BB6D1A-0930-4803-9E34-D4DD86228736}" type="slidenum">
              <a:rPr lang="it-IT" altLang="en-US"/>
              <a:pPr>
                <a:defRPr/>
              </a:pPr>
              <a:t>‹N›</a:t>
            </a:fld>
            <a:endParaRPr lang="it-IT" altLang="en-US"/>
          </a:p>
        </p:txBody>
      </p:sp>
    </p:spTree>
    <p:extLst>
      <p:ext uri="{BB962C8B-B14F-4D97-AF65-F5344CB8AC3E}">
        <p14:creationId xmlns:p14="http://schemas.microsoft.com/office/powerpoint/2010/main" val="2935994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6589F5E-238A-120C-1F54-AEB49009F1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C7DB118-F075-43C0-95F6-488B526A1E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1F65F25-90E6-AB9E-001C-C9DC389BF4FF}"/>
              </a:ext>
            </a:extLst>
          </p:cNvPr>
          <p:cNvSpPr>
            <a:spLocks noGrp="1" noChangeArrowheads="1"/>
          </p:cNvSpPr>
          <p:nvPr>
            <p:ph type="sldNum" sz="quarter" idx="12"/>
          </p:nvPr>
        </p:nvSpPr>
        <p:spPr/>
        <p:txBody>
          <a:bodyPr/>
          <a:lstStyle>
            <a:lvl1pPr>
              <a:defRPr/>
            </a:lvl1pPr>
          </a:lstStyle>
          <a:p>
            <a:pPr>
              <a:defRPr/>
            </a:pPr>
            <a:fld id="{77C176DB-2C41-473D-9DC9-CC16298D02AC}" type="slidenum">
              <a:rPr lang="it-IT" altLang="en-US"/>
              <a:pPr>
                <a:defRPr/>
              </a:pPr>
              <a:t>‹N›</a:t>
            </a:fld>
            <a:endParaRPr lang="it-IT" altLang="en-US"/>
          </a:p>
        </p:txBody>
      </p:sp>
    </p:spTree>
    <p:extLst>
      <p:ext uri="{BB962C8B-B14F-4D97-AF65-F5344CB8AC3E}">
        <p14:creationId xmlns:p14="http://schemas.microsoft.com/office/powerpoint/2010/main" val="2933587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94E7C2-1F07-47C9-BE52-A4747C7C86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3041695-C1B9-4698-86E8-0E15B7796849}" type="datetime1">
              <a:rPr lang="it-CH"/>
              <a:pPr>
                <a:defRPr/>
              </a:pPr>
              <a:t>26.04.2024</a:t>
            </a:fld>
            <a:endParaRPr lang="it-IT"/>
          </a:p>
        </p:txBody>
      </p:sp>
      <p:sp>
        <p:nvSpPr>
          <p:cNvPr id="6" name="Rectangle 5">
            <a:extLst>
              <a:ext uri="{FF2B5EF4-FFF2-40B4-BE49-F238E27FC236}">
                <a16:creationId xmlns:a16="http://schemas.microsoft.com/office/drawing/2014/main" id="{DA2935CD-F7A9-DA5A-8383-C949633C89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49969E-1D79-5239-6C96-8DF52D675751}"/>
              </a:ext>
            </a:extLst>
          </p:cNvPr>
          <p:cNvSpPr>
            <a:spLocks noGrp="1" noChangeArrowheads="1"/>
          </p:cNvSpPr>
          <p:nvPr>
            <p:ph type="sldNum" sz="quarter" idx="12"/>
          </p:nvPr>
        </p:nvSpPr>
        <p:spPr/>
        <p:txBody>
          <a:bodyPr/>
          <a:lstStyle>
            <a:lvl1pPr>
              <a:defRPr/>
            </a:lvl1pPr>
          </a:lstStyle>
          <a:p>
            <a:pPr>
              <a:defRPr/>
            </a:pPr>
            <a:fld id="{D678BFD7-F50E-4ABE-82F2-A274512E55D5}" type="slidenum">
              <a:rPr lang="it-IT" altLang="en-US"/>
              <a:pPr>
                <a:defRPr/>
              </a:pPr>
              <a:t>‹N›</a:t>
            </a:fld>
            <a:endParaRPr lang="it-IT" altLang="en-US"/>
          </a:p>
        </p:txBody>
      </p:sp>
    </p:spTree>
    <p:extLst>
      <p:ext uri="{BB962C8B-B14F-4D97-AF65-F5344CB8AC3E}">
        <p14:creationId xmlns:p14="http://schemas.microsoft.com/office/powerpoint/2010/main" val="3546922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41EB87-3545-22CC-9FFA-022DB95EFB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964F61E4-DD89-4A6B-88FE-6467D700FD11}" type="datetime1">
              <a:rPr lang="it-CH"/>
              <a:pPr>
                <a:defRPr/>
              </a:pPr>
              <a:t>26.04.2024</a:t>
            </a:fld>
            <a:endParaRPr lang="it-IT"/>
          </a:p>
        </p:txBody>
      </p:sp>
      <p:sp>
        <p:nvSpPr>
          <p:cNvPr id="6" name="Rectangle 5">
            <a:extLst>
              <a:ext uri="{FF2B5EF4-FFF2-40B4-BE49-F238E27FC236}">
                <a16:creationId xmlns:a16="http://schemas.microsoft.com/office/drawing/2014/main" id="{E8E1762F-A174-CA02-2E98-6EAF9E4C37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106375A-A40B-5D74-DE48-259D1AF70183}"/>
              </a:ext>
            </a:extLst>
          </p:cNvPr>
          <p:cNvSpPr>
            <a:spLocks noGrp="1" noChangeArrowheads="1"/>
          </p:cNvSpPr>
          <p:nvPr>
            <p:ph type="sldNum" sz="quarter" idx="12"/>
          </p:nvPr>
        </p:nvSpPr>
        <p:spPr/>
        <p:txBody>
          <a:bodyPr/>
          <a:lstStyle>
            <a:lvl1pPr>
              <a:defRPr/>
            </a:lvl1pPr>
          </a:lstStyle>
          <a:p>
            <a:pPr>
              <a:defRPr/>
            </a:pPr>
            <a:fld id="{A2FDD26F-8BA6-4B8D-95B6-B6BB91BE940C}" type="slidenum">
              <a:rPr lang="it-IT" altLang="en-US"/>
              <a:pPr>
                <a:defRPr/>
              </a:pPr>
              <a:t>‹N›</a:t>
            </a:fld>
            <a:endParaRPr lang="it-IT" altLang="en-US"/>
          </a:p>
        </p:txBody>
      </p:sp>
    </p:spTree>
    <p:extLst>
      <p:ext uri="{BB962C8B-B14F-4D97-AF65-F5344CB8AC3E}">
        <p14:creationId xmlns:p14="http://schemas.microsoft.com/office/powerpoint/2010/main" val="3316930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3D07EE-0FDA-FEFE-6E27-210F9E2E3F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D8B18BAF-699B-4E4A-B8C2-820278CA9B13}" type="datetime1">
              <a:rPr lang="it-CH"/>
              <a:pPr>
                <a:defRPr/>
              </a:pPr>
              <a:t>26.04.2024</a:t>
            </a:fld>
            <a:endParaRPr lang="it-IT"/>
          </a:p>
        </p:txBody>
      </p:sp>
      <p:sp>
        <p:nvSpPr>
          <p:cNvPr id="4" name="Rectangle 5">
            <a:extLst>
              <a:ext uri="{FF2B5EF4-FFF2-40B4-BE49-F238E27FC236}">
                <a16:creationId xmlns:a16="http://schemas.microsoft.com/office/drawing/2014/main" id="{A5FAFACD-3257-CAC7-5844-B54374A56B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9FEB2C7-0138-2F85-4DDD-4659B6A301B7}"/>
              </a:ext>
            </a:extLst>
          </p:cNvPr>
          <p:cNvSpPr>
            <a:spLocks noGrp="1" noChangeArrowheads="1"/>
          </p:cNvSpPr>
          <p:nvPr>
            <p:ph type="sldNum" sz="quarter" idx="12"/>
          </p:nvPr>
        </p:nvSpPr>
        <p:spPr/>
        <p:txBody>
          <a:bodyPr/>
          <a:lstStyle>
            <a:lvl1pPr>
              <a:defRPr/>
            </a:lvl1pPr>
          </a:lstStyle>
          <a:p>
            <a:pPr>
              <a:defRPr/>
            </a:pPr>
            <a:fld id="{515A2272-3BD7-4AFA-9E3E-1F7A49527B4C}" type="slidenum">
              <a:rPr lang="it-IT" altLang="en-US"/>
              <a:pPr>
                <a:defRPr/>
              </a:pPr>
              <a:t>‹N›</a:t>
            </a:fld>
            <a:endParaRPr lang="it-IT" altLang="en-US"/>
          </a:p>
        </p:txBody>
      </p:sp>
    </p:spTree>
    <p:extLst>
      <p:ext uri="{BB962C8B-B14F-4D97-AF65-F5344CB8AC3E}">
        <p14:creationId xmlns:p14="http://schemas.microsoft.com/office/powerpoint/2010/main" val="6966298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B90F5B2-7369-788B-A8EF-B6133F4475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583485A-3A7B-44B6-ADDD-0ECB018C42CE}" type="datetime1">
              <a:rPr lang="it-CH"/>
              <a:pPr>
                <a:defRPr/>
              </a:pPr>
              <a:t>26.04.2024</a:t>
            </a:fld>
            <a:endParaRPr lang="it-IT"/>
          </a:p>
        </p:txBody>
      </p:sp>
      <p:sp>
        <p:nvSpPr>
          <p:cNvPr id="7" name="Rectangle 5">
            <a:extLst>
              <a:ext uri="{FF2B5EF4-FFF2-40B4-BE49-F238E27FC236}">
                <a16:creationId xmlns:a16="http://schemas.microsoft.com/office/drawing/2014/main" id="{B44A4E02-AEBE-036C-F8EC-CBF3E8EDDC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11F39DE-8965-481F-1ADE-CC10ACB59E58}"/>
              </a:ext>
            </a:extLst>
          </p:cNvPr>
          <p:cNvSpPr>
            <a:spLocks noGrp="1" noChangeArrowheads="1"/>
          </p:cNvSpPr>
          <p:nvPr>
            <p:ph type="sldNum" sz="quarter" idx="12"/>
          </p:nvPr>
        </p:nvSpPr>
        <p:spPr/>
        <p:txBody>
          <a:bodyPr/>
          <a:lstStyle>
            <a:lvl1pPr>
              <a:defRPr/>
            </a:lvl1pPr>
          </a:lstStyle>
          <a:p>
            <a:pPr>
              <a:defRPr/>
            </a:pPr>
            <a:fld id="{D0BBF7B0-1570-4F94-826C-17B925D701F4}" type="slidenum">
              <a:rPr lang="it-IT" altLang="en-US"/>
              <a:pPr>
                <a:defRPr/>
              </a:pPr>
              <a:t>‹N›</a:t>
            </a:fld>
            <a:endParaRPr lang="it-IT" altLang="en-US"/>
          </a:p>
        </p:txBody>
      </p:sp>
    </p:spTree>
    <p:extLst>
      <p:ext uri="{BB962C8B-B14F-4D97-AF65-F5344CB8AC3E}">
        <p14:creationId xmlns:p14="http://schemas.microsoft.com/office/powerpoint/2010/main" val="5244001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CBD51A-BEF0-7F79-22FF-1DBC8AA9F3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BE205A8-D676-425D-AABE-4FA137E0AC49}" type="datetime1">
              <a:rPr lang="it-CH"/>
              <a:pPr>
                <a:defRPr/>
              </a:pPr>
              <a:t>26.04.2024</a:t>
            </a:fld>
            <a:endParaRPr lang="it-IT"/>
          </a:p>
        </p:txBody>
      </p:sp>
      <p:sp>
        <p:nvSpPr>
          <p:cNvPr id="8" name="Rectangle 5">
            <a:extLst>
              <a:ext uri="{FF2B5EF4-FFF2-40B4-BE49-F238E27FC236}">
                <a16:creationId xmlns:a16="http://schemas.microsoft.com/office/drawing/2014/main" id="{1453AAF5-DE6D-6464-B9BD-04AA6F0B0D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C118282-5275-36D6-DBED-D30B2546593A}"/>
              </a:ext>
            </a:extLst>
          </p:cNvPr>
          <p:cNvSpPr>
            <a:spLocks noGrp="1" noChangeArrowheads="1"/>
          </p:cNvSpPr>
          <p:nvPr>
            <p:ph type="sldNum" sz="quarter" idx="12"/>
          </p:nvPr>
        </p:nvSpPr>
        <p:spPr/>
        <p:txBody>
          <a:bodyPr/>
          <a:lstStyle>
            <a:lvl1pPr>
              <a:defRPr/>
            </a:lvl1pPr>
          </a:lstStyle>
          <a:p>
            <a:pPr>
              <a:defRPr/>
            </a:pPr>
            <a:fld id="{0E0D9FDA-FB0D-47B4-8287-254CBFAF6AC2}" type="slidenum">
              <a:rPr lang="it-IT" altLang="en-US"/>
              <a:pPr>
                <a:defRPr/>
              </a:pPr>
              <a:t>‹N›</a:t>
            </a:fld>
            <a:endParaRPr lang="it-IT" altLang="en-US"/>
          </a:p>
        </p:txBody>
      </p:sp>
    </p:spTree>
    <p:extLst>
      <p:ext uri="{BB962C8B-B14F-4D97-AF65-F5344CB8AC3E}">
        <p14:creationId xmlns:p14="http://schemas.microsoft.com/office/powerpoint/2010/main" val="27488912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19B3A7A-40D6-2FD5-353A-275C310448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CF7293C-93B9-449B-B92D-DDFAC4CB6B78}" type="datetime1">
              <a:rPr lang="it-CH"/>
              <a:pPr>
                <a:defRPr/>
              </a:pPr>
              <a:t>26.04.2024</a:t>
            </a:fld>
            <a:endParaRPr lang="it-IT"/>
          </a:p>
        </p:txBody>
      </p:sp>
      <p:sp>
        <p:nvSpPr>
          <p:cNvPr id="7" name="Rectangle 5">
            <a:extLst>
              <a:ext uri="{FF2B5EF4-FFF2-40B4-BE49-F238E27FC236}">
                <a16:creationId xmlns:a16="http://schemas.microsoft.com/office/drawing/2014/main" id="{88C13E17-CC0A-FBA5-98DA-940660D8CA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93E3BF8-9658-19DA-E69B-EB8F0E49C566}"/>
              </a:ext>
            </a:extLst>
          </p:cNvPr>
          <p:cNvSpPr>
            <a:spLocks noGrp="1" noChangeArrowheads="1"/>
          </p:cNvSpPr>
          <p:nvPr>
            <p:ph type="sldNum" sz="quarter" idx="12"/>
          </p:nvPr>
        </p:nvSpPr>
        <p:spPr/>
        <p:txBody>
          <a:bodyPr/>
          <a:lstStyle>
            <a:lvl1pPr>
              <a:defRPr/>
            </a:lvl1pPr>
          </a:lstStyle>
          <a:p>
            <a:pPr>
              <a:defRPr/>
            </a:pPr>
            <a:fld id="{86F2A3FC-8860-4EEE-B670-9D28617762E2}" type="slidenum">
              <a:rPr lang="it-IT" altLang="en-US"/>
              <a:pPr>
                <a:defRPr/>
              </a:pPr>
              <a:t>‹N›</a:t>
            </a:fld>
            <a:endParaRPr lang="it-IT" altLang="en-US"/>
          </a:p>
        </p:txBody>
      </p:sp>
    </p:spTree>
    <p:extLst>
      <p:ext uri="{BB962C8B-B14F-4D97-AF65-F5344CB8AC3E}">
        <p14:creationId xmlns:p14="http://schemas.microsoft.com/office/powerpoint/2010/main" val="8806979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39B3B6-82A4-04A2-19D8-CB97DDB15C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C4C9949-3263-4571-9ABC-0F2641F38AFF}" type="datetime1">
              <a:rPr lang="it-CH"/>
              <a:pPr>
                <a:defRPr/>
              </a:pPr>
              <a:t>26.04.2024</a:t>
            </a:fld>
            <a:endParaRPr lang="it-IT"/>
          </a:p>
        </p:txBody>
      </p:sp>
      <p:sp>
        <p:nvSpPr>
          <p:cNvPr id="6" name="Rectangle 5">
            <a:extLst>
              <a:ext uri="{FF2B5EF4-FFF2-40B4-BE49-F238E27FC236}">
                <a16:creationId xmlns:a16="http://schemas.microsoft.com/office/drawing/2014/main" id="{D17EAA17-FF31-BC06-A88C-0104BC34F5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6D75C21-5EE8-36DA-374A-1125A9AC0251}"/>
              </a:ext>
            </a:extLst>
          </p:cNvPr>
          <p:cNvSpPr>
            <a:spLocks noGrp="1" noChangeArrowheads="1"/>
          </p:cNvSpPr>
          <p:nvPr>
            <p:ph type="sldNum" sz="quarter" idx="12"/>
          </p:nvPr>
        </p:nvSpPr>
        <p:spPr/>
        <p:txBody>
          <a:bodyPr/>
          <a:lstStyle>
            <a:lvl1pPr>
              <a:defRPr/>
            </a:lvl1pPr>
          </a:lstStyle>
          <a:p>
            <a:pPr>
              <a:defRPr/>
            </a:pPr>
            <a:fld id="{97B95BAB-69FE-4216-B964-FB12FD6CF153}" type="slidenum">
              <a:rPr lang="it-IT" altLang="en-US"/>
              <a:pPr>
                <a:defRPr/>
              </a:pPr>
              <a:t>‹N›</a:t>
            </a:fld>
            <a:endParaRPr lang="it-IT" altLang="en-US"/>
          </a:p>
        </p:txBody>
      </p:sp>
    </p:spTree>
    <p:extLst>
      <p:ext uri="{BB962C8B-B14F-4D97-AF65-F5344CB8AC3E}">
        <p14:creationId xmlns:p14="http://schemas.microsoft.com/office/powerpoint/2010/main" val="32912944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3AC232-771A-FE49-2FC7-2CBCFEF2BE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06763F14-B91B-4BF1-8FC3-D579B6BF4718}" type="datetime1">
              <a:rPr lang="it-CH"/>
              <a:pPr>
                <a:defRPr/>
              </a:pPr>
              <a:t>26.04.2024</a:t>
            </a:fld>
            <a:endParaRPr lang="it-IT"/>
          </a:p>
        </p:txBody>
      </p:sp>
      <p:sp>
        <p:nvSpPr>
          <p:cNvPr id="7" name="Rectangle 5">
            <a:extLst>
              <a:ext uri="{FF2B5EF4-FFF2-40B4-BE49-F238E27FC236}">
                <a16:creationId xmlns:a16="http://schemas.microsoft.com/office/drawing/2014/main" id="{087A36AA-BB84-3AE5-2A95-605B71E0044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6055ED0-8F0D-7387-4341-56B31D4B1180}"/>
              </a:ext>
            </a:extLst>
          </p:cNvPr>
          <p:cNvSpPr>
            <a:spLocks noGrp="1" noChangeArrowheads="1"/>
          </p:cNvSpPr>
          <p:nvPr>
            <p:ph type="sldNum" sz="quarter" idx="12"/>
          </p:nvPr>
        </p:nvSpPr>
        <p:spPr/>
        <p:txBody>
          <a:bodyPr/>
          <a:lstStyle>
            <a:lvl1pPr>
              <a:defRPr/>
            </a:lvl1pPr>
          </a:lstStyle>
          <a:p>
            <a:pPr>
              <a:defRPr/>
            </a:pPr>
            <a:fld id="{AA6F4F7B-9CDF-45F1-913B-6BC05A7360A0}" type="slidenum">
              <a:rPr lang="it-IT" altLang="en-US"/>
              <a:pPr>
                <a:defRPr/>
              </a:pPr>
              <a:t>‹N›</a:t>
            </a:fld>
            <a:endParaRPr lang="it-IT" altLang="en-US"/>
          </a:p>
        </p:txBody>
      </p:sp>
    </p:spTree>
    <p:extLst>
      <p:ext uri="{BB962C8B-B14F-4D97-AF65-F5344CB8AC3E}">
        <p14:creationId xmlns:p14="http://schemas.microsoft.com/office/powerpoint/2010/main" val="22113920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7E47D27A-5807-DB55-5757-36CADB15E9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85F84BE-C092-870C-EC70-5CF5ED9755D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8C6E401-6E44-396D-BE01-871B53F010E5}"/>
              </a:ext>
            </a:extLst>
          </p:cNvPr>
          <p:cNvSpPr>
            <a:spLocks noGrp="1" noChangeArrowheads="1"/>
          </p:cNvSpPr>
          <p:nvPr>
            <p:ph type="sldNum" sz="quarter" idx="12"/>
          </p:nvPr>
        </p:nvSpPr>
        <p:spPr/>
        <p:txBody>
          <a:bodyPr/>
          <a:lstStyle>
            <a:lvl1pPr>
              <a:defRPr/>
            </a:lvl1pPr>
          </a:lstStyle>
          <a:p>
            <a:pPr>
              <a:defRPr/>
            </a:pPr>
            <a:fld id="{EEF363A1-0E16-410A-8A5E-82EC551D1815}" type="slidenum">
              <a:rPr lang="fr-FR" altLang="en-US"/>
              <a:pPr>
                <a:defRPr/>
              </a:pPr>
              <a:t>‹N›</a:t>
            </a:fld>
            <a:endParaRPr lang="fr-FR" altLang="en-US"/>
          </a:p>
        </p:txBody>
      </p:sp>
    </p:spTree>
    <p:extLst>
      <p:ext uri="{BB962C8B-B14F-4D97-AF65-F5344CB8AC3E}">
        <p14:creationId xmlns:p14="http://schemas.microsoft.com/office/powerpoint/2010/main" val="3144448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D6AFB17B-07EF-CDF3-FAE8-048CE79F73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C995EC4-9B6F-0168-B6E1-185E22C402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35EF04F-54D6-8386-BEF1-80D9ABD2718B}"/>
              </a:ext>
            </a:extLst>
          </p:cNvPr>
          <p:cNvSpPr>
            <a:spLocks noGrp="1" noChangeArrowheads="1"/>
          </p:cNvSpPr>
          <p:nvPr>
            <p:ph type="sldNum" sz="quarter" idx="12"/>
          </p:nvPr>
        </p:nvSpPr>
        <p:spPr/>
        <p:txBody>
          <a:bodyPr/>
          <a:lstStyle>
            <a:lvl1pPr>
              <a:defRPr/>
            </a:lvl1pPr>
          </a:lstStyle>
          <a:p>
            <a:pPr>
              <a:defRPr/>
            </a:pPr>
            <a:fld id="{22982B00-0CF9-4692-A541-7A35CD39627F}" type="slidenum">
              <a:rPr lang="fr-FR" altLang="en-US"/>
              <a:pPr>
                <a:defRPr/>
              </a:pPr>
              <a:t>‹N›</a:t>
            </a:fld>
            <a:endParaRPr lang="fr-FR" altLang="en-US"/>
          </a:p>
        </p:txBody>
      </p:sp>
    </p:spTree>
    <p:extLst>
      <p:ext uri="{BB962C8B-B14F-4D97-AF65-F5344CB8AC3E}">
        <p14:creationId xmlns:p14="http://schemas.microsoft.com/office/powerpoint/2010/main" val="986065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4ACD1F-E652-1E8B-BFFD-E7731CF584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5614D68-0B27-F710-91A6-F50E986C55D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E0BBFC2-5E31-F39D-3C83-7236A2C5C714}"/>
              </a:ext>
            </a:extLst>
          </p:cNvPr>
          <p:cNvSpPr>
            <a:spLocks noGrp="1" noChangeArrowheads="1"/>
          </p:cNvSpPr>
          <p:nvPr>
            <p:ph type="sldNum" sz="quarter" idx="12"/>
          </p:nvPr>
        </p:nvSpPr>
        <p:spPr/>
        <p:txBody>
          <a:bodyPr/>
          <a:lstStyle>
            <a:lvl1pPr>
              <a:defRPr/>
            </a:lvl1pPr>
          </a:lstStyle>
          <a:p>
            <a:pPr>
              <a:defRPr/>
            </a:pPr>
            <a:fld id="{1A2CFE39-7BBC-44C5-B4E3-7B82FD999C93}" type="slidenum">
              <a:rPr lang="it-IT" altLang="en-US"/>
              <a:pPr>
                <a:defRPr/>
              </a:pPr>
              <a:t>‹N›</a:t>
            </a:fld>
            <a:endParaRPr lang="it-IT" altLang="en-US"/>
          </a:p>
        </p:txBody>
      </p:sp>
    </p:spTree>
    <p:extLst>
      <p:ext uri="{BB962C8B-B14F-4D97-AF65-F5344CB8AC3E}">
        <p14:creationId xmlns:p14="http://schemas.microsoft.com/office/powerpoint/2010/main" val="31065136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07DEC93-DD5D-2065-BA32-FDE3874555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360DA0B-DC54-0625-D4A7-E636F4E02A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D88213E-8B4A-173F-A010-0CED2410FF9B}"/>
              </a:ext>
            </a:extLst>
          </p:cNvPr>
          <p:cNvSpPr>
            <a:spLocks noGrp="1" noChangeArrowheads="1"/>
          </p:cNvSpPr>
          <p:nvPr>
            <p:ph type="sldNum" sz="quarter" idx="12"/>
          </p:nvPr>
        </p:nvSpPr>
        <p:spPr/>
        <p:txBody>
          <a:bodyPr/>
          <a:lstStyle>
            <a:lvl1pPr>
              <a:defRPr/>
            </a:lvl1pPr>
          </a:lstStyle>
          <a:p>
            <a:pPr>
              <a:defRPr/>
            </a:pPr>
            <a:fld id="{2C278F8A-DA4F-4E4F-B9C8-46BC5F4B68A7}" type="slidenum">
              <a:rPr lang="fr-FR" altLang="en-US"/>
              <a:pPr>
                <a:defRPr/>
              </a:pPr>
              <a:t>‹N›</a:t>
            </a:fld>
            <a:endParaRPr lang="fr-FR" altLang="en-US"/>
          </a:p>
        </p:txBody>
      </p:sp>
    </p:spTree>
    <p:extLst>
      <p:ext uri="{BB962C8B-B14F-4D97-AF65-F5344CB8AC3E}">
        <p14:creationId xmlns:p14="http://schemas.microsoft.com/office/powerpoint/2010/main" val="7318517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0E329C82-638F-3E8F-C21F-A9999438A1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72CD8C9-BA78-357D-701D-EB4FD61E3B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92C395F-5DB3-60C3-911E-7140834ACD32}"/>
              </a:ext>
            </a:extLst>
          </p:cNvPr>
          <p:cNvSpPr>
            <a:spLocks noGrp="1" noChangeArrowheads="1"/>
          </p:cNvSpPr>
          <p:nvPr>
            <p:ph type="sldNum" sz="quarter" idx="12"/>
          </p:nvPr>
        </p:nvSpPr>
        <p:spPr/>
        <p:txBody>
          <a:bodyPr/>
          <a:lstStyle>
            <a:lvl1pPr>
              <a:defRPr/>
            </a:lvl1pPr>
          </a:lstStyle>
          <a:p>
            <a:pPr>
              <a:defRPr/>
            </a:pPr>
            <a:fld id="{CB0721D9-9D40-4F98-8F5D-D7863B2BC8F3}" type="slidenum">
              <a:rPr lang="fr-FR" altLang="en-US"/>
              <a:pPr>
                <a:defRPr/>
              </a:pPr>
              <a:t>‹N›</a:t>
            </a:fld>
            <a:endParaRPr lang="fr-FR" altLang="en-US"/>
          </a:p>
        </p:txBody>
      </p:sp>
    </p:spTree>
    <p:extLst>
      <p:ext uri="{BB962C8B-B14F-4D97-AF65-F5344CB8AC3E}">
        <p14:creationId xmlns:p14="http://schemas.microsoft.com/office/powerpoint/2010/main" val="29883523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001BE4C1-517D-01A2-A3C4-8914E65926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E41C8DE-9AFF-65D8-5D70-87B048238E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342291B-51F7-3805-6BEE-A0C33B3AB125}"/>
              </a:ext>
            </a:extLst>
          </p:cNvPr>
          <p:cNvSpPr>
            <a:spLocks noGrp="1" noChangeArrowheads="1"/>
          </p:cNvSpPr>
          <p:nvPr>
            <p:ph type="sldNum" sz="quarter" idx="12"/>
          </p:nvPr>
        </p:nvSpPr>
        <p:spPr/>
        <p:txBody>
          <a:bodyPr/>
          <a:lstStyle>
            <a:lvl1pPr>
              <a:defRPr/>
            </a:lvl1pPr>
          </a:lstStyle>
          <a:p>
            <a:pPr>
              <a:defRPr/>
            </a:pPr>
            <a:fld id="{0172D3AA-490B-4753-9AD4-FD860CA45A82}" type="slidenum">
              <a:rPr lang="fr-FR" altLang="en-US"/>
              <a:pPr>
                <a:defRPr/>
              </a:pPr>
              <a:t>‹N›</a:t>
            </a:fld>
            <a:endParaRPr lang="fr-FR" altLang="en-US"/>
          </a:p>
        </p:txBody>
      </p:sp>
    </p:spTree>
    <p:extLst>
      <p:ext uri="{BB962C8B-B14F-4D97-AF65-F5344CB8AC3E}">
        <p14:creationId xmlns:p14="http://schemas.microsoft.com/office/powerpoint/2010/main" val="14461949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F7A3E7E3-CF7C-8C00-9DEB-D63E0984B2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2CFDD70-F4AD-284F-CE9A-5BB205B17B1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7DCB8882-3EEC-6D7E-93D9-FB10AB81C4E6}"/>
              </a:ext>
            </a:extLst>
          </p:cNvPr>
          <p:cNvSpPr>
            <a:spLocks noGrp="1" noChangeArrowheads="1"/>
          </p:cNvSpPr>
          <p:nvPr>
            <p:ph type="sldNum" sz="quarter" idx="12"/>
          </p:nvPr>
        </p:nvSpPr>
        <p:spPr/>
        <p:txBody>
          <a:bodyPr/>
          <a:lstStyle>
            <a:lvl1pPr>
              <a:defRPr/>
            </a:lvl1pPr>
          </a:lstStyle>
          <a:p>
            <a:pPr>
              <a:defRPr/>
            </a:pPr>
            <a:fld id="{1FB57E7E-CE41-421B-87E5-1E3DFD65E32A}" type="slidenum">
              <a:rPr lang="fr-FR" altLang="en-US"/>
              <a:pPr>
                <a:defRPr/>
              </a:pPr>
              <a:t>‹N›</a:t>
            </a:fld>
            <a:endParaRPr lang="fr-FR" altLang="en-US"/>
          </a:p>
        </p:txBody>
      </p:sp>
    </p:spTree>
    <p:extLst>
      <p:ext uri="{BB962C8B-B14F-4D97-AF65-F5344CB8AC3E}">
        <p14:creationId xmlns:p14="http://schemas.microsoft.com/office/powerpoint/2010/main" val="30612567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4D1FA7-DF25-F498-02A7-EAA5C0FAA2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8F02C14-374C-BBA2-81A7-E7859024DB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7F24E075-A0D8-C7F5-1FF1-7E731064410C}"/>
              </a:ext>
            </a:extLst>
          </p:cNvPr>
          <p:cNvSpPr>
            <a:spLocks noGrp="1" noChangeArrowheads="1"/>
          </p:cNvSpPr>
          <p:nvPr>
            <p:ph type="sldNum" sz="quarter" idx="12"/>
          </p:nvPr>
        </p:nvSpPr>
        <p:spPr/>
        <p:txBody>
          <a:bodyPr/>
          <a:lstStyle>
            <a:lvl1pPr>
              <a:defRPr/>
            </a:lvl1pPr>
          </a:lstStyle>
          <a:p>
            <a:pPr>
              <a:defRPr/>
            </a:pPr>
            <a:fld id="{A1DB932B-662D-4E83-AADD-31377CD0B2AC}" type="slidenum">
              <a:rPr lang="fr-FR" altLang="en-US"/>
              <a:pPr>
                <a:defRPr/>
              </a:pPr>
              <a:t>‹N›</a:t>
            </a:fld>
            <a:endParaRPr lang="fr-FR" altLang="en-US"/>
          </a:p>
        </p:txBody>
      </p:sp>
    </p:spTree>
    <p:extLst>
      <p:ext uri="{BB962C8B-B14F-4D97-AF65-F5344CB8AC3E}">
        <p14:creationId xmlns:p14="http://schemas.microsoft.com/office/powerpoint/2010/main" val="14569046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CBDA0A-1534-D823-BC2F-73105F1BE2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467FBAD-1B89-B965-DB80-141FA8DAB6C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4ACE1A4-0562-159C-510D-2EE916DACE59}"/>
              </a:ext>
            </a:extLst>
          </p:cNvPr>
          <p:cNvSpPr>
            <a:spLocks noGrp="1" noChangeArrowheads="1"/>
          </p:cNvSpPr>
          <p:nvPr>
            <p:ph type="sldNum" sz="quarter" idx="12"/>
          </p:nvPr>
        </p:nvSpPr>
        <p:spPr/>
        <p:txBody>
          <a:bodyPr/>
          <a:lstStyle>
            <a:lvl1pPr>
              <a:defRPr/>
            </a:lvl1pPr>
          </a:lstStyle>
          <a:p>
            <a:pPr>
              <a:defRPr/>
            </a:pPr>
            <a:fld id="{7184E47B-3192-4E29-AAB3-31AC74B5A81E}" type="slidenum">
              <a:rPr lang="fr-FR" altLang="en-US"/>
              <a:pPr>
                <a:defRPr/>
              </a:pPr>
              <a:t>‹N›</a:t>
            </a:fld>
            <a:endParaRPr lang="fr-FR" altLang="en-US"/>
          </a:p>
        </p:txBody>
      </p:sp>
    </p:spTree>
    <p:extLst>
      <p:ext uri="{BB962C8B-B14F-4D97-AF65-F5344CB8AC3E}">
        <p14:creationId xmlns:p14="http://schemas.microsoft.com/office/powerpoint/2010/main" val="11694709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9D9204-0D4F-2F74-7EA1-312B98F08A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E4C41B3-39E5-54D0-3E42-CDD0F2467C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2E0B05A-B408-B14A-803F-2594C2D12A58}"/>
              </a:ext>
            </a:extLst>
          </p:cNvPr>
          <p:cNvSpPr>
            <a:spLocks noGrp="1" noChangeArrowheads="1"/>
          </p:cNvSpPr>
          <p:nvPr>
            <p:ph type="sldNum" sz="quarter" idx="12"/>
          </p:nvPr>
        </p:nvSpPr>
        <p:spPr/>
        <p:txBody>
          <a:bodyPr/>
          <a:lstStyle>
            <a:lvl1pPr>
              <a:defRPr/>
            </a:lvl1pPr>
          </a:lstStyle>
          <a:p>
            <a:pPr>
              <a:defRPr/>
            </a:pPr>
            <a:fld id="{7202EE77-DD89-45CE-8AC5-17FEF9C82334}" type="slidenum">
              <a:rPr lang="fr-FR" altLang="en-US"/>
              <a:pPr>
                <a:defRPr/>
              </a:pPr>
              <a:t>‹N›</a:t>
            </a:fld>
            <a:endParaRPr lang="fr-FR" altLang="en-US"/>
          </a:p>
        </p:txBody>
      </p:sp>
    </p:spTree>
    <p:extLst>
      <p:ext uri="{BB962C8B-B14F-4D97-AF65-F5344CB8AC3E}">
        <p14:creationId xmlns:p14="http://schemas.microsoft.com/office/powerpoint/2010/main" val="40158027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EDD119D9-AC0E-A7DB-B6A9-C0808E72F9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E2F39E4-7660-1981-E1E3-94A98D12F0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89F8D92-E515-C0D8-2EAC-C22522B67EFF}"/>
              </a:ext>
            </a:extLst>
          </p:cNvPr>
          <p:cNvSpPr>
            <a:spLocks noGrp="1" noChangeArrowheads="1"/>
          </p:cNvSpPr>
          <p:nvPr>
            <p:ph type="sldNum" sz="quarter" idx="12"/>
          </p:nvPr>
        </p:nvSpPr>
        <p:spPr/>
        <p:txBody>
          <a:bodyPr/>
          <a:lstStyle>
            <a:lvl1pPr>
              <a:defRPr/>
            </a:lvl1pPr>
          </a:lstStyle>
          <a:p>
            <a:pPr>
              <a:defRPr/>
            </a:pPr>
            <a:fld id="{E713F2E5-8788-4CE6-BE91-6962DA201F2C}" type="slidenum">
              <a:rPr lang="fr-FR" altLang="en-US"/>
              <a:pPr>
                <a:defRPr/>
              </a:pPr>
              <a:t>‹N›</a:t>
            </a:fld>
            <a:endParaRPr lang="fr-FR" altLang="en-US"/>
          </a:p>
        </p:txBody>
      </p:sp>
    </p:spTree>
    <p:extLst>
      <p:ext uri="{BB962C8B-B14F-4D97-AF65-F5344CB8AC3E}">
        <p14:creationId xmlns:p14="http://schemas.microsoft.com/office/powerpoint/2010/main" val="8909874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54DE4910-0032-78DA-DBB1-81FFC3BD15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3A4EE80-A999-5D19-52D1-70F89E062D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CA14221-8593-FBA7-2B85-01A332105488}"/>
              </a:ext>
            </a:extLst>
          </p:cNvPr>
          <p:cNvSpPr>
            <a:spLocks noGrp="1" noChangeArrowheads="1"/>
          </p:cNvSpPr>
          <p:nvPr>
            <p:ph type="sldNum" sz="quarter" idx="12"/>
          </p:nvPr>
        </p:nvSpPr>
        <p:spPr/>
        <p:txBody>
          <a:bodyPr/>
          <a:lstStyle>
            <a:lvl1pPr>
              <a:defRPr/>
            </a:lvl1pPr>
          </a:lstStyle>
          <a:p>
            <a:pPr>
              <a:defRPr/>
            </a:pPr>
            <a:fld id="{995CF6F2-AD03-40F9-94E3-39AEE8668D61}" type="slidenum">
              <a:rPr lang="fr-FR" altLang="en-US"/>
              <a:pPr>
                <a:defRPr/>
              </a:pPr>
              <a:t>‹N›</a:t>
            </a:fld>
            <a:endParaRPr lang="fr-FR" altLang="en-US"/>
          </a:p>
        </p:txBody>
      </p:sp>
    </p:spTree>
    <p:extLst>
      <p:ext uri="{BB962C8B-B14F-4D97-AF65-F5344CB8AC3E}">
        <p14:creationId xmlns:p14="http://schemas.microsoft.com/office/powerpoint/2010/main" val="12818923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E561A99F-90DC-421A-F000-25B65BD948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803A0888-8A14-101F-DD46-E298723649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9144A4A7-957F-843A-A703-5E57FAADA861}"/>
              </a:ext>
            </a:extLst>
          </p:cNvPr>
          <p:cNvSpPr>
            <a:spLocks noGrp="1" noChangeArrowheads="1"/>
          </p:cNvSpPr>
          <p:nvPr>
            <p:ph type="sldNum" sz="quarter" idx="12"/>
          </p:nvPr>
        </p:nvSpPr>
        <p:spPr/>
        <p:txBody>
          <a:bodyPr/>
          <a:lstStyle>
            <a:lvl1pPr>
              <a:defRPr/>
            </a:lvl1pPr>
          </a:lstStyle>
          <a:p>
            <a:pPr>
              <a:defRPr/>
            </a:pPr>
            <a:fld id="{B431E8B0-A5DF-4837-9B27-880E690CC4D9}" type="slidenum">
              <a:rPr lang="it-IT" altLang="en-US"/>
              <a:pPr>
                <a:defRPr/>
              </a:pPr>
              <a:t>‹N›</a:t>
            </a:fld>
            <a:endParaRPr lang="it-IT" altLang="en-US"/>
          </a:p>
        </p:txBody>
      </p:sp>
    </p:spTree>
    <p:extLst>
      <p:ext uri="{BB962C8B-B14F-4D97-AF65-F5344CB8AC3E}">
        <p14:creationId xmlns:p14="http://schemas.microsoft.com/office/powerpoint/2010/main" val="201048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38661DD-38DC-6356-ED89-0DEF971B44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08E27D9-0304-CDF1-81BC-8658801B3C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3C54508-F13D-1BB6-D6C9-9C6C47FC9F0E}"/>
              </a:ext>
            </a:extLst>
          </p:cNvPr>
          <p:cNvSpPr>
            <a:spLocks noGrp="1" noChangeArrowheads="1"/>
          </p:cNvSpPr>
          <p:nvPr>
            <p:ph type="sldNum" sz="quarter" idx="12"/>
          </p:nvPr>
        </p:nvSpPr>
        <p:spPr/>
        <p:txBody>
          <a:bodyPr/>
          <a:lstStyle>
            <a:lvl1pPr>
              <a:defRPr/>
            </a:lvl1pPr>
          </a:lstStyle>
          <a:p>
            <a:pPr>
              <a:defRPr/>
            </a:pPr>
            <a:fld id="{64C044DF-C2D0-4330-B17D-4BB6F5983880}" type="slidenum">
              <a:rPr lang="it-IT" altLang="en-US"/>
              <a:pPr>
                <a:defRPr/>
              </a:pPr>
              <a:t>‹N›</a:t>
            </a:fld>
            <a:endParaRPr lang="it-IT" altLang="en-US"/>
          </a:p>
        </p:txBody>
      </p:sp>
    </p:spTree>
    <p:extLst>
      <p:ext uri="{BB962C8B-B14F-4D97-AF65-F5344CB8AC3E}">
        <p14:creationId xmlns:p14="http://schemas.microsoft.com/office/powerpoint/2010/main" val="36103869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2DCEB0-FC71-9576-5A4F-654F849070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013570B-A27E-13CA-1808-CF734AFB766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66AD60-FA30-8F6E-9B8C-336049B2923C}"/>
              </a:ext>
            </a:extLst>
          </p:cNvPr>
          <p:cNvSpPr>
            <a:spLocks noGrp="1" noChangeArrowheads="1"/>
          </p:cNvSpPr>
          <p:nvPr>
            <p:ph type="sldNum" sz="quarter" idx="12"/>
          </p:nvPr>
        </p:nvSpPr>
        <p:spPr/>
        <p:txBody>
          <a:bodyPr/>
          <a:lstStyle>
            <a:lvl1pPr>
              <a:defRPr/>
            </a:lvl1pPr>
          </a:lstStyle>
          <a:p>
            <a:pPr>
              <a:defRPr/>
            </a:pPr>
            <a:fld id="{19570270-EE75-463E-A749-D91D26139E2F}" type="slidenum">
              <a:rPr lang="it-IT" altLang="en-US"/>
              <a:pPr>
                <a:defRPr/>
              </a:pPr>
              <a:t>‹N›</a:t>
            </a:fld>
            <a:endParaRPr lang="it-IT" altLang="en-US"/>
          </a:p>
        </p:txBody>
      </p:sp>
    </p:spTree>
    <p:extLst>
      <p:ext uri="{BB962C8B-B14F-4D97-AF65-F5344CB8AC3E}">
        <p14:creationId xmlns:p14="http://schemas.microsoft.com/office/powerpoint/2010/main" val="22756936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F65EE6-F230-D2BE-5426-4490027450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CF00310-356D-2D62-C97B-076AAC83AA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876171C-4A90-A56D-A6F6-D16257E5DB70}"/>
              </a:ext>
            </a:extLst>
          </p:cNvPr>
          <p:cNvSpPr>
            <a:spLocks noGrp="1" noChangeArrowheads="1"/>
          </p:cNvSpPr>
          <p:nvPr>
            <p:ph type="sldNum" sz="quarter" idx="12"/>
          </p:nvPr>
        </p:nvSpPr>
        <p:spPr/>
        <p:txBody>
          <a:bodyPr/>
          <a:lstStyle>
            <a:lvl1pPr>
              <a:defRPr/>
            </a:lvl1pPr>
          </a:lstStyle>
          <a:p>
            <a:pPr>
              <a:defRPr/>
            </a:pPr>
            <a:fld id="{ECAD955A-6CBF-43AA-8331-EDBC08ADB8D8}" type="slidenum">
              <a:rPr lang="it-IT" altLang="en-US"/>
              <a:pPr>
                <a:defRPr/>
              </a:pPr>
              <a:t>‹N›</a:t>
            </a:fld>
            <a:endParaRPr lang="it-IT" altLang="en-US"/>
          </a:p>
        </p:txBody>
      </p:sp>
    </p:spTree>
    <p:extLst>
      <p:ext uri="{BB962C8B-B14F-4D97-AF65-F5344CB8AC3E}">
        <p14:creationId xmlns:p14="http://schemas.microsoft.com/office/powerpoint/2010/main" val="3766237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06EF43A-981C-3B27-4E91-5C9E7CB013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EAB46FD-FAF9-FB88-3897-D942F9ED38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63D1A4C-79B6-9E75-3886-5CA8A57F2601}"/>
              </a:ext>
            </a:extLst>
          </p:cNvPr>
          <p:cNvSpPr>
            <a:spLocks noGrp="1" noChangeArrowheads="1"/>
          </p:cNvSpPr>
          <p:nvPr>
            <p:ph type="sldNum" sz="quarter" idx="12"/>
          </p:nvPr>
        </p:nvSpPr>
        <p:spPr/>
        <p:txBody>
          <a:bodyPr/>
          <a:lstStyle>
            <a:lvl1pPr>
              <a:defRPr/>
            </a:lvl1pPr>
          </a:lstStyle>
          <a:p>
            <a:pPr>
              <a:defRPr/>
            </a:pPr>
            <a:fld id="{6AAFFED2-CBEF-4A98-B17D-357913C6D892}" type="slidenum">
              <a:rPr lang="it-IT" altLang="en-US"/>
              <a:pPr>
                <a:defRPr/>
              </a:pPr>
              <a:t>‹N›</a:t>
            </a:fld>
            <a:endParaRPr lang="it-IT" altLang="en-US"/>
          </a:p>
        </p:txBody>
      </p:sp>
    </p:spTree>
    <p:extLst>
      <p:ext uri="{BB962C8B-B14F-4D97-AF65-F5344CB8AC3E}">
        <p14:creationId xmlns:p14="http://schemas.microsoft.com/office/powerpoint/2010/main" val="5449436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DD889FF-F587-2C17-7E72-09617A3D87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CD1E76E-2E8A-3567-13D6-14EC7F658B6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7BE6BF2-F5E8-5B22-67F3-107D536DB9DB}"/>
              </a:ext>
            </a:extLst>
          </p:cNvPr>
          <p:cNvSpPr>
            <a:spLocks noGrp="1" noChangeArrowheads="1"/>
          </p:cNvSpPr>
          <p:nvPr>
            <p:ph type="sldNum" sz="quarter" idx="12"/>
          </p:nvPr>
        </p:nvSpPr>
        <p:spPr/>
        <p:txBody>
          <a:bodyPr/>
          <a:lstStyle>
            <a:lvl1pPr>
              <a:defRPr/>
            </a:lvl1pPr>
          </a:lstStyle>
          <a:p>
            <a:pPr>
              <a:defRPr/>
            </a:pPr>
            <a:fld id="{54A1B47B-2A40-4565-ABA8-53738B11FF9C}" type="slidenum">
              <a:rPr lang="it-IT" altLang="en-US"/>
              <a:pPr>
                <a:defRPr/>
              </a:pPr>
              <a:t>‹N›</a:t>
            </a:fld>
            <a:endParaRPr lang="it-IT" altLang="en-US"/>
          </a:p>
        </p:txBody>
      </p:sp>
    </p:spTree>
    <p:extLst>
      <p:ext uri="{BB962C8B-B14F-4D97-AF65-F5344CB8AC3E}">
        <p14:creationId xmlns:p14="http://schemas.microsoft.com/office/powerpoint/2010/main" val="12750171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C22B0D-F7FC-B34F-E64D-25EBD1A042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FE327D9-5894-AC6F-8975-67A4698312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3363DA2-1DE5-A9CA-2E2A-33BB4190817D}"/>
              </a:ext>
            </a:extLst>
          </p:cNvPr>
          <p:cNvSpPr>
            <a:spLocks noGrp="1" noChangeArrowheads="1"/>
          </p:cNvSpPr>
          <p:nvPr>
            <p:ph type="sldNum" sz="quarter" idx="12"/>
          </p:nvPr>
        </p:nvSpPr>
        <p:spPr/>
        <p:txBody>
          <a:bodyPr/>
          <a:lstStyle>
            <a:lvl1pPr>
              <a:defRPr/>
            </a:lvl1pPr>
          </a:lstStyle>
          <a:p>
            <a:pPr>
              <a:defRPr/>
            </a:pPr>
            <a:fld id="{BB1B3889-CBE5-47C7-AABC-20B2B2C1CED4}" type="slidenum">
              <a:rPr lang="it-IT" altLang="en-US"/>
              <a:pPr>
                <a:defRPr/>
              </a:pPr>
              <a:t>‹N›</a:t>
            </a:fld>
            <a:endParaRPr lang="it-IT" altLang="en-US"/>
          </a:p>
        </p:txBody>
      </p:sp>
    </p:spTree>
    <p:extLst>
      <p:ext uri="{BB962C8B-B14F-4D97-AF65-F5344CB8AC3E}">
        <p14:creationId xmlns:p14="http://schemas.microsoft.com/office/powerpoint/2010/main" val="1444632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2EA217-178A-330C-A965-3FF91308A0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C581443-154F-EDD8-16EF-0E1327CF9A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FC0E9AA-D4A8-A3E5-FFD7-1B97FCB00D02}"/>
              </a:ext>
            </a:extLst>
          </p:cNvPr>
          <p:cNvSpPr>
            <a:spLocks noGrp="1" noChangeArrowheads="1"/>
          </p:cNvSpPr>
          <p:nvPr>
            <p:ph type="sldNum" sz="quarter" idx="12"/>
          </p:nvPr>
        </p:nvSpPr>
        <p:spPr/>
        <p:txBody>
          <a:bodyPr/>
          <a:lstStyle>
            <a:lvl1pPr>
              <a:defRPr/>
            </a:lvl1pPr>
          </a:lstStyle>
          <a:p>
            <a:pPr>
              <a:defRPr/>
            </a:pPr>
            <a:fld id="{83B904EE-EA29-4622-A31F-C18C66886F6E}" type="slidenum">
              <a:rPr lang="it-IT" altLang="en-US"/>
              <a:pPr>
                <a:defRPr/>
              </a:pPr>
              <a:t>‹N›</a:t>
            </a:fld>
            <a:endParaRPr lang="it-IT" altLang="en-US"/>
          </a:p>
        </p:txBody>
      </p:sp>
    </p:spTree>
    <p:extLst>
      <p:ext uri="{BB962C8B-B14F-4D97-AF65-F5344CB8AC3E}">
        <p14:creationId xmlns:p14="http://schemas.microsoft.com/office/powerpoint/2010/main" val="3704060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9CFAF8-48A3-566C-F2C3-4A443EEDF1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D9F304F-70F8-B2FF-E721-FBA3A3A7D7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FFAB649-AD08-EC7F-F0C3-C0AB521FF994}"/>
              </a:ext>
            </a:extLst>
          </p:cNvPr>
          <p:cNvSpPr>
            <a:spLocks noGrp="1" noChangeArrowheads="1"/>
          </p:cNvSpPr>
          <p:nvPr>
            <p:ph type="sldNum" sz="quarter" idx="12"/>
          </p:nvPr>
        </p:nvSpPr>
        <p:spPr/>
        <p:txBody>
          <a:bodyPr/>
          <a:lstStyle>
            <a:lvl1pPr>
              <a:defRPr/>
            </a:lvl1pPr>
          </a:lstStyle>
          <a:p>
            <a:pPr>
              <a:defRPr/>
            </a:pPr>
            <a:fld id="{B0B10EC8-A38E-4BF8-A281-66DF22C5E5A2}" type="slidenum">
              <a:rPr lang="it-IT" altLang="en-US"/>
              <a:pPr>
                <a:defRPr/>
              </a:pPr>
              <a:t>‹N›</a:t>
            </a:fld>
            <a:endParaRPr lang="it-IT" altLang="en-US"/>
          </a:p>
        </p:txBody>
      </p:sp>
    </p:spTree>
    <p:extLst>
      <p:ext uri="{BB962C8B-B14F-4D97-AF65-F5344CB8AC3E}">
        <p14:creationId xmlns:p14="http://schemas.microsoft.com/office/powerpoint/2010/main" val="37404239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3E6A17E-B4AF-686A-6726-49207F9BD4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C0B6EC6E-51D9-59AE-6466-01DE5A6B208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D6F0DF1-19AC-B5AF-4533-0086EB8A4436}"/>
              </a:ext>
            </a:extLst>
          </p:cNvPr>
          <p:cNvSpPr>
            <a:spLocks noGrp="1" noChangeArrowheads="1"/>
          </p:cNvSpPr>
          <p:nvPr>
            <p:ph type="sldNum" sz="quarter" idx="12"/>
          </p:nvPr>
        </p:nvSpPr>
        <p:spPr/>
        <p:txBody>
          <a:bodyPr/>
          <a:lstStyle>
            <a:lvl1pPr>
              <a:defRPr/>
            </a:lvl1pPr>
          </a:lstStyle>
          <a:p>
            <a:pPr>
              <a:defRPr/>
            </a:pPr>
            <a:fld id="{11F47174-9D9B-441A-B0AD-0A226486A2E3}" type="slidenum">
              <a:rPr lang="it-IT" altLang="en-US"/>
              <a:pPr>
                <a:defRPr/>
              </a:pPr>
              <a:t>‹N›</a:t>
            </a:fld>
            <a:endParaRPr lang="it-IT" altLang="en-US"/>
          </a:p>
        </p:txBody>
      </p:sp>
    </p:spTree>
    <p:extLst>
      <p:ext uri="{BB962C8B-B14F-4D97-AF65-F5344CB8AC3E}">
        <p14:creationId xmlns:p14="http://schemas.microsoft.com/office/powerpoint/2010/main" val="40859540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0B01C5-F54A-21B5-A389-B0F3F19C77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26C794B-5824-C2FA-E307-3FB0B0FEDAE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BACC9BA-7B19-05E2-B385-2808F14149F0}"/>
              </a:ext>
            </a:extLst>
          </p:cNvPr>
          <p:cNvSpPr>
            <a:spLocks noGrp="1" noChangeArrowheads="1"/>
          </p:cNvSpPr>
          <p:nvPr>
            <p:ph type="sldNum" sz="quarter" idx="12"/>
          </p:nvPr>
        </p:nvSpPr>
        <p:spPr/>
        <p:txBody>
          <a:bodyPr/>
          <a:lstStyle>
            <a:lvl1pPr>
              <a:defRPr/>
            </a:lvl1pPr>
          </a:lstStyle>
          <a:p>
            <a:pPr>
              <a:defRPr/>
            </a:pPr>
            <a:fld id="{070DDF6F-554A-4E84-B772-233D51D53CE7}" type="slidenum">
              <a:rPr lang="it-IT" altLang="en-US"/>
              <a:pPr>
                <a:defRPr/>
              </a:pPr>
              <a:t>‹N›</a:t>
            </a:fld>
            <a:endParaRPr lang="it-IT" altLang="en-US"/>
          </a:p>
        </p:txBody>
      </p:sp>
    </p:spTree>
    <p:extLst>
      <p:ext uri="{BB962C8B-B14F-4D97-AF65-F5344CB8AC3E}">
        <p14:creationId xmlns:p14="http://schemas.microsoft.com/office/powerpoint/2010/main" val="2559185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A82C1B-4982-9DCD-423D-F84886F802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3415DEE7-6DBC-4989-7201-316F9DAE3C0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8B69B4D-4940-38D5-2A00-B47771534786}"/>
              </a:ext>
            </a:extLst>
          </p:cNvPr>
          <p:cNvSpPr>
            <a:spLocks noGrp="1" noChangeArrowheads="1"/>
          </p:cNvSpPr>
          <p:nvPr>
            <p:ph type="sldNum" sz="quarter" idx="12"/>
          </p:nvPr>
        </p:nvSpPr>
        <p:spPr/>
        <p:txBody>
          <a:bodyPr/>
          <a:lstStyle>
            <a:lvl1pPr>
              <a:defRPr/>
            </a:lvl1pPr>
          </a:lstStyle>
          <a:p>
            <a:pPr>
              <a:defRPr/>
            </a:pPr>
            <a:fld id="{19E7DFF4-8953-4AA3-8136-C0A8DF98C91D}" type="slidenum">
              <a:rPr lang="it-IT" altLang="en-US"/>
              <a:pPr>
                <a:defRPr/>
              </a:pPr>
              <a:t>‹N›</a:t>
            </a:fld>
            <a:endParaRPr lang="it-IT" altLang="en-US"/>
          </a:p>
        </p:txBody>
      </p:sp>
    </p:spTree>
    <p:extLst>
      <p:ext uri="{BB962C8B-B14F-4D97-AF65-F5344CB8AC3E}">
        <p14:creationId xmlns:p14="http://schemas.microsoft.com/office/powerpoint/2010/main" val="302633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4D6972-226A-DAE8-E30F-A7BF69A06B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F1C9DE3-42CE-B146-62C4-DA8E948C18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C48A183-EA7A-5A5E-B0EB-816CD8015003}"/>
              </a:ext>
            </a:extLst>
          </p:cNvPr>
          <p:cNvSpPr>
            <a:spLocks noGrp="1" noChangeArrowheads="1"/>
          </p:cNvSpPr>
          <p:nvPr>
            <p:ph type="sldNum" sz="quarter" idx="12"/>
          </p:nvPr>
        </p:nvSpPr>
        <p:spPr/>
        <p:txBody>
          <a:bodyPr/>
          <a:lstStyle>
            <a:lvl1pPr>
              <a:defRPr/>
            </a:lvl1pPr>
          </a:lstStyle>
          <a:p>
            <a:pPr>
              <a:defRPr/>
            </a:pPr>
            <a:fld id="{C33912C6-02F8-4E46-9011-4A9FEFABD26B}" type="slidenum">
              <a:rPr lang="it-IT" altLang="en-US"/>
              <a:pPr>
                <a:defRPr/>
              </a:pPr>
              <a:t>‹N›</a:t>
            </a:fld>
            <a:endParaRPr lang="it-IT" altLang="en-US"/>
          </a:p>
        </p:txBody>
      </p:sp>
    </p:spTree>
    <p:extLst>
      <p:ext uri="{BB962C8B-B14F-4D97-AF65-F5344CB8AC3E}">
        <p14:creationId xmlns:p14="http://schemas.microsoft.com/office/powerpoint/2010/main" val="1045381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1E72914-9805-F7D7-8545-64C5A05D5676}"/>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5" name="Rectangle 5">
            <a:extLst>
              <a:ext uri="{FF2B5EF4-FFF2-40B4-BE49-F238E27FC236}">
                <a16:creationId xmlns:a16="http://schemas.microsoft.com/office/drawing/2014/main" id="{84C483E3-CC5E-9D91-990E-2C4BA1004254}"/>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6" name="Rectangle 6">
            <a:extLst>
              <a:ext uri="{FF2B5EF4-FFF2-40B4-BE49-F238E27FC236}">
                <a16:creationId xmlns:a16="http://schemas.microsoft.com/office/drawing/2014/main" id="{C3EC3FC9-F010-C09E-02DF-49078DCEE50F}"/>
              </a:ext>
            </a:extLst>
          </p:cNvPr>
          <p:cNvSpPr>
            <a:spLocks noGrp="1" noChangeArrowheads="1"/>
          </p:cNvSpPr>
          <p:nvPr>
            <p:ph type="sldNum" sz="quarter" idx="12"/>
          </p:nvPr>
        </p:nvSpPr>
        <p:spPr/>
        <p:txBody>
          <a:bodyPr/>
          <a:lstStyle>
            <a:lvl1pPr>
              <a:defRPr u="none"/>
            </a:lvl1pPr>
          </a:lstStyle>
          <a:p>
            <a:pPr>
              <a:defRPr/>
            </a:pPr>
            <a:fld id="{DA5F6BF0-6D05-4971-BA41-186723A27266}" type="slidenum">
              <a:rPr lang="it-IT" altLang="en-US"/>
              <a:pPr>
                <a:defRPr/>
              </a:pPr>
              <a:t>‹N›</a:t>
            </a:fld>
            <a:endParaRPr lang="it-IT" altLang="en-US"/>
          </a:p>
        </p:txBody>
      </p:sp>
    </p:spTree>
    <p:extLst>
      <p:ext uri="{BB962C8B-B14F-4D97-AF65-F5344CB8AC3E}">
        <p14:creationId xmlns:p14="http://schemas.microsoft.com/office/powerpoint/2010/main" val="32798977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70CC41-33DB-7769-ABF2-0E4A0AC92D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A4DB273-DC70-5C3E-A830-930106D197F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B73D8A2-F75E-0A22-C3DA-BE308596A6B3}"/>
              </a:ext>
            </a:extLst>
          </p:cNvPr>
          <p:cNvSpPr>
            <a:spLocks noGrp="1" noChangeArrowheads="1"/>
          </p:cNvSpPr>
          <p:nvPr>
            <p:ph type="sldNum" sz="quarter" idx="12"/>
          </p:nvPr>
        </p:nvSpPr>
        <p:spPr/>
        <p:txBody>
          <a:bodyPr/>
          <a:lstStyle>
            <a:lvl1pPr>
              <a:defRPr/>
            </a:lvl1pPr>
          </a:lstStyle>
          <a:p>
            <a:pPr>
              <a:defRPr/>
            </a:pPr>
            <a:fld id="{5CFCCD87-7BC6-448B-969A-2228582A5408}" type="slidenum">
              <a:rPr lang="it-IT" altLang="en-US"/>
              <a:pPr>
                <a:defRPr/>
              </a:pPr>
              <a:t>‹N›</a:t>
            </a:fld>
            <a:endParaRPr lang="it-IT" altLang="en-US"/>
          </a:p>
        </p:txBody>
      </p:sp>
    </p:spTree>
    <p:extLst>
      <p:ext uri="{BB962C8B-B14F-4D97-AF65-F5344CB8AC3E}">
        <p14:creationId xmlns:p14="http://schemas.microsoft.com/office/powerpoint/2010/main" val="41427778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4E4BCB-1BDE-5351-6BEF-D55DC75E48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B7F2DC7-9F4C-84D9-2BE6-E8C9B969505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83733BD-7178-D6BD-594B-ED5D695B17D7}"/>
              </a:ext>
            </a:extLst>
          </p:cNvPr>
          <p:cNvSpPr>
            <a:spLocks noGrp="1" noChangeArrowheads="1"/>
          </p:cNvSpPr>
          <p:nvPr>
            <p:ph type="sldNum" sz="quarter" idx="12"/>
          </p:nvPr>
        </p:nvSpPr>
        <p:spPr/>
        <p:txBody>
          <a:bodyPr/>
          <a:lstStyle>
            <a:lvl1pPr>
              <a:defRPr/>
            </a:lvl1pPr>
          </a:lstStyle>
          <a:p>
            <a:pPr>
              <a:defRPr/>
            </a:pPr>
            <a:fld id="{E162A256-1BE7-4AA4-83FB-4C9CCBD1C883}" type="slidenum">
              <a:rPr lang="it-IT" altLang="en-US"/>
              <a:pPr>
                <a:defRPr/>
              </a:pPr>
              <a:t>‹N›</a:t>
            </a:fld>
            <a:endParaRPr lang="it-IT" altLang="en-US"/>
          </a:p>
        </p:txBody>
      </p:sp>
    </p:spTree>
    <p:extLst>
      <p:ext uri="{BB962C8B-B14F-4D97-AF65-F5344CB8AC3E}">
        <p14:creationId xmlns:p14="http://schemas.microsoft.com/office/powerpoint/2010/main" val="4334244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14BEB8-C594-F6DA-E0BC-A42BED4163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DA430EB-A8E2-EED6-7FD0-D2527F96DA3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1226EAA-15B3-898C-8D37-C0C62C876608}"/>
              </a:ext>
            </a:extLst>
          </p:cNvPr>
          <p:cNvSpPr>
            <a:spLocks noGrp="1" noChangeArrowheads="1"/>
          </p:cNvSpPr>
          <p:nvPr>
            <p:ph type="sldNum" sz="quarter" idx="12"/>
          </p:nvPr>
        </p:nvSpPr>
        <p:spPr/>
        <p:txBody>
          <a:bodyPr/>
          <a:lstStyle>
            <a:lvl1pPr>
              <a:defRPr/>
            </a:lvl1pPr>
          </a:lstStyle>
          <a:p>
            <a:pPr>
              <a:defRPr/>
            </a:pPr>
            <a:fld id="{0C095F54-0DF6-4C7D-9A8B-0CE66954F859}" type="slidenum">
              <a:rPr lang="it-IT" altLang="en-US"/>
              <a:pPr>
                <a:defRPr/>
              </a:pPr>
              <a:t>‹N›</a:t>
            </a:fld>
            <a:endParaRPr lang="it-IT" altLang="en-US"/>
          </a:p>
        </p:txBody>
      </p:sp>
    </p:spTree>
    <p:extLst>
      <p:ext uri="{BB962C8B-B14F-4D97-AF65-F5344CB8AC3E}">
        <p14:creationId xmlns:p14="http://schemas.microsoft.com/office/powerpoint/2010/main" val="2416099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5FC90D-AD9B-634E-316A-74FF4FC477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4DFD3BF-F912-5212-D681-61985419BB9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7AB8E6F-2557-A02B-D374-761A417A0028}"/>
              </a:ext>
            </a:extLst>
          </p:cNvPr>
          <p:cNvSpPr>
            <a:spLocks noGrp="1" noChangeArrowheads="1"/>
          </p:cNvSpPr>
          <p:nvPr>
            <p:ph type="sldNum" sz="quarter" idx="12"/>
          </p:nvPr>
        </p:nvSpPr>
        <p:spPr/>
        <p:txBody>
          <a:bodyPr/>
          <a:lstStyle>
            <a:lvl1pPr>
              <a:defRPr/>
            </a:lvl1pPr>
          </a:lstStyle>
          <a:p>
            <a:pPr>
              <a:defRPr/>
            </a:pPr>
            <a:fld id="{AE2F6199-1D9C-46E8-94FC-1B3E1B9B680D}" type="slidenum">
              <a:rPr lang="it-IT" altLang="en-US"/>
              <a:pPr>
                <a:defRPr/>
              </a:pPr>
              <a:t>‹N›</a:t>
            </a:fld>
            <a:endParaRPr lang="it-IT" altLang="en-US"/>
          </a:p>
        </p:txBody>
      </p:sp>
    </p:spTree>
    <p:extLst>
      <p:ext uri="{BB962C8B-B14F-4D97-AF65-F5344CB8AC3E}">
        <p14:creationId xmlns:p14="http://schemas.microsoft.com/office/powerpoint/2010/main" val="6366406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D9CFCE-AC46-7321-1EF7-67D771F5C4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6C12817-D8A0-880B-8710-6DECE29636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825FCEA-FC28-13EC-E744-AA6A4A04611D}"/>
              </a:ext>
            </a:extLst>
          </p:cNvPr>
          <p:cNvSpPr>
            <a:spLocks noGrp="1" noChangeArrowheads="1"/>
          </p:cNvSpPr>
          <p:nvPr>
            <p:ph type="sldNum" sz="quarter" idx="12"/>
          </p:nvPr>
        </p:nvSpPr>
        <p:spPr/>
        <p:txBody>
          <a:bodyPr/>
          <a:lstStyle>
            <a:lvl1pPr>
              <a:defRPr/>
            </a:lvl1pPr>
          </a:lstStyle>
          <a:p>
            <a:pPr>
              <a:defRPr/>
            </a:pPr>
            <a:fld id="{368EEB15-7ECD-4182-B5EA-FEAC84B33255}" type="slidenum">
              <a:rPr lang="it-IT" altLang="en-US"/>
              <a:pPr>
                <a:defRPr/>
              </a:pPr>
              <a:t>‹N›</a:t>
            </a:fld>
            <a:endParaRPr lang="it-IT" altLang="en-US"/>
          </a:p>
        </p:txBody>
      </p:sp>
    </p:spTree>
    <p:extLst>
      <p:ext uri="{BB962C8B-B14F-4D97-AF65-F5344CB8AC3E}">
        <p14:creationId xmlns:p14="http://schemas.microsoft.com/office/powerpoint/2010/main" val="28497298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E7B7FDB-6449-FF61-440E-807ECE2ACC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35AC351-986F-BF22-D871-5786324EBF8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69A34E4-93C2-6746-96F3-F13F7BD7A099}"/>
              </a:ext>
            </a:extLst>
          </p:cNvPr>
          <p:cNvSpPr>
            <a:spLocks noGrp="1" noChangeArrowheads="1"/>
          </p:cNvSpPr>
          <p:nvPr>
            <p:ph type="sldNum" sz="quarter" idx="12"/>
          </p:nvPr>
        </p:nvSpPr>
        <p:spPr/>
        <p:txBody>
          <a:bodyPr/>
          <a:lstStyle>
            <a:lvl1pPr>
              <a:defRPr/>
            </a:lvl1pPr>
          </a:lstStyle>
          <a:p>
            <a:pPr>
              <a:defRPr/>
            </a:pPr>
            <a:fld id="{5D7BE8E6-A04A-4335-B4ED-BED437326903}" type="slidenum">
              <a:rPr lang="it-IT" altLang="en-US"/>
              <a:pPr>
                <a:defRPr/>
              </a:pPr>
              <a:t>‹N›</a:t>
            </a:fld>
            <a:endParaRPr lang="it-IT" altLang="en-US"/>
          </a:p>
        </p:txBody>
      </p:sp>
    </p:spTree>
    <p:extLst>
      <p:ext uri="{BB962C8B-B14F-4D97-AF65-F5344CB8AC3E}">
        <p14:creationId xmlns:p14="http://schemas.microsoft.com/office/powerpoint/2010/main" val="1821548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79E3D3-3F89-4CC4-6937-04A83E2EEC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359359D-E8F2-2B3C-C287-D3586CD35E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297A99C-AA7D-87CF-9940-2AED832D8B5E}"/>
              </a:ext>
            </a:extLst>
          </p:cNvPr>
          <p:cNvSpPr>
            <a:spLocks noGrp="1" noChangeArrowheads="1"/>
          </p:cNvSpPr>
          <p:nvPr>
            <p:ph type="sldNum" sz="quarter" idx="12"/>
          </p:nvPr>
        </p:nvSpPr>
        <p:spPr/>
        <p:txBody>
          <a:bodyPr/>
          <a:lstStyle>
            <a:lvl1pPr>
              <a:defRPr/>
            </a:lvl1pPr>
          </a:lstStyle>
          <a:p>
            <a:pPr>
              <a:defRPr/>
            </a:pPr>
            <a:fld id="{ADA51931-4D5A-47CE-8338-22EDB77EF782}" type="slidenum">
              <a:rPr lang="it-IT" altLang="en-US"/>
              <a:pPr>
                <a:defRPr/>
              </a:pPr>
              <a:t>‹N›</a:t>
            </a:fld>
            <a:endParaRPr lang="it-IT" altLang="en-US"/>
          </a:p>
        </p:txBody>
      </p:sp>
    </p:spTree>
    <p:extLst>
      <p:ext uri="{BB962C8B-B14F-4D97-AF65-F5344CB8AC3E}">
        <p14:creationId xmlns:p14="http://schemas.microsoft.com/office/powerpoint/2010/main" val="806836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BD21990-31E7-EED9-33A4-B4B25C7D4D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318EB1D-EC2E-53E2-8212-7E7E48170AB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0F79E3F-7EBA-F25D-88DC-50B4BE785F11}"/>
              </a:ext>
            </a:extLst>
          </p:cNvPr>
          <p:cNvSpPr>
            <a:spLocks noGrp="1" noChangeArrowheads="1"/>
          </p:cNvSpPr>
          <p:nvPr>
            <p:ph type="sldNum" sz="quarter" idx="12"/>
          </p:nvPr>
        </p:nvSpPr>
        <p:spPr/>
        <p:txBody>
          <a:bodyPr/>
          <a:lstStyle>
            <a:lvl1pPr>
              <a:defRPr/>
            </a:lvl1pPr>
          </a:lstStyle>
          <a:p>
            <a:pPr>
              <a:defRPr/>
            </a:pPr>
            <a:fld id="{A1A6DB29-589E-4392-8119-B27EDEB5B3B3}" type="slidenum">
              <a:rPr lang="it-IT" altLang="en-US"/>
              <a:pPr>
                <a:defRPr/>
              </a:pPr>
              <a:t>‹N›</a:t>
            </a:fld>
            <a:endParaRPr lang="it-IT" altLang="en-US"/>
          </a:p>
        </p:txBody>
      </p:sp>
    </p:spTree>
    <p:extLst>
      <p:ext uri="{BB962C8B-B14F-4D97-AF65-F5344CB8AC3E}">
        <p14:creationId xmlns:p14="http://schemas.microsoft.com/office/powerpoint/2010/main" val="31943416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D4D4427-F5E9-D35D-63F1-4E47FBCEDD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4F29A67-A106-9E44-0207-DF56BB4BCFB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ED88F17-107A-014A-B2E6-9C698E4DEB02}"/>
              </a:ext>
            </a:extLst>
          </p:cNvPr>
          <p:cNvSpPr>
            <a:spLocks noGrp="1" noChangeArrowheads="1"/>
          </p:cNvSpPr>
          <p:nvPr>
            <p:ph type="sldNum" sz="quarter" idx="12"/>
          </p:nvPr>
        </p:nvSpPr>
        <p:spPr/>
        <p:txBody>
          <a:bodyPr/>
          <a:lstStyle>
            <a:lvl1pPr>
              <a:defRPr/>
            </a:lvl1pPr>
          </a:lstStyle>
          <a:p>
            <a:pPr>
              <a:defRPr/>
            </a:pPr>
            <a:fld id="{FBA0F63C-0B12-4EB6-A59F-6070BA254E1F}" type="slidenum">
              <a:rPr lang="it-IT" altLang="en-US"/>
              <a:pPr>
                <a:defRPr/>
              </a:pPr>
              <a:t>‹N›</a:t>
            </a:fld>
            <a:endParaRPr lang="it-IT" altLang="en-US"/>
          </a:p>
        </p:txBody>
      </p:sp>
    </p:spTree>
    <p:extLst>
      <p:ext uri="{BB962C8B-B14F-4D97-AF65-F5344CB8AC3E}">
        <p14:creationId xmlns:p14="http://schemas.microsoft.com/office/powerpoint/2010/main" val="41547860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9CDF76-D988-0614-497E-73FC49817F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9FAC09A-1AFA-7109-B8F5-A1328ED9C3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3C48288-F440-5478-5635-E08230843F1F}"/>
              </a:ext>
            </a:extLst>
          </p:cNvPr>
          <p:cNvSpPr>
            <a:spLocks noGrp="1" noChangeArrowheads="1"/>
          </p:cNvSpPr>
          <p:nvPr>
            <p:ph type="sldNum" sz="quarter" idx="12"/>
          </p:nvPr>
        </p:nvSpPr>
        <p:spPr/>
        <p:txBody>
          <a:bodyPr/>
          <a:lstStyle>
            <a:lvl1pPr>
              <a:defRPr/>
            </a:lvl1pPr>
          </a:lstStyle>
          <a:p>
            <a:pPr>
              <a:defRPr/>
            </a:pPr>
            <a:fld id="{1D618AD4-18DC-49AF-97CF-9D4201BC6064}" type="slidenum">
              <a:rPr lang="it-IT" altLang="en-US"/>
              <a:pPr>
                <a:defRPr/>
              </a:pPr>
              <a:t>‹N›</a:t>
            </a:fld>
            <a:endParaRPr lang="it-IT" altLang="en-US"/>
          </a:p>
        </p:txBody>
      </p:sp>
    </p:spTree>
    <p:extLst>
      <p:ext uri="{BB962C8B-B14F-4D97-AF65-F5344CB8AC3E}">
        <p14:creationId xmlns:p14="http://schemas.microsoft.com/office/powerpoint/2010/main" val="355355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18E3AE-9B13-FAA5-5098-EB01C66E4430}"/>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5" name="Rectangle 5">
            <a:extLst>
              <a:ext uri="{FF2B5EF4-FFF2-40B4-BE49-F238E27FC236}">
                <a16:creationId xmlns:a16="http://schemas.microsoft.com/office/drawing/2014/main" id="{542C6C6B-792E-8B2A-FBE6-DE6B529AC1E3}"/>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6" name="Rectangle 6">
            <a:extLst>
              <a:ext uri="{FF2B5EF4-FFF2-40B4-BE49-F238E27FC236}">
                <a16:creationId xmlns:a16="http://schemas.microsoft.com/office/drawing/2014/main" id="{1479FF4D-09AD-91D8-0D71-28339D1DB430}"/>
              </a:ext>
            </a:extLst>
          </p:cNvPr>
          <p:cNvSpPr>
            <a:spLocks noGrp="1" noChangeArrowheads="1"/>
          </p:cNvSpPr>
          <p:nvPr>
            <p:ph type="sldNum" sz="quarter" idx="12"/>
          </p:nvPr>
        </p:nvSpPr>
        <p:spPr/>
        <p:txBody>
          <a:bodyPr/>
          <a:lstStyle>
            <a:lvl1pPr>
              <a:defRPr u="none"/>
            </a:lvl1pPr>
          </a:lstStyle>
          <a:p>
            <a:pPr>
              <a:defRPr/>
            </a:pPr>
            <a:fld id="{88E6C00A-970C-409D-AEC0-B977F7C2A351}" type="slidenum">
              <a:rPr lang="it-IT" altLang="en-US"/>
              <a:pPr>
                <a:defRPr/>
              </a:pPr>
              <a:t>‹N›</a:t>
            </a:fld>
            <a:endParaRPr lang="it-IT" altLang="en-US"/>
          </a:p>
        </p:txBody>
      </p:sp>
    </p:spTree>
    <p:extLst>
      <p:ext uri="{BB962C8B-B14F-4D97-AF65-F5344CB8AC3E}">
        <p14:creationId xmlns:p14="http://schemas.microsoft.com/office/powerpoint/2010/main" val="1902757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E8BCB3-A15D-8379-CFC1-61451D6968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16F5DD-6B7E-628A-1218-C09B8E6AEC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B6D397-F7AD-CA49-24B4-04252DF790D4}"/>
              </a:ext>
            </a:extLst>
          </p:cNvPr>
          <p:cNvSpPr>
            <a:spLocks noGrp="1" noChangeArrowheads="1"/>
          </p:cNvSpPr>
          <p:nvPr>
            <p:ph type="sldNum" sz="quarter" idx="12"/>
          </p:nvPr>
        </p:nvSpPr>
        <p:spPr/>
        <p:txBody>
          <a:bodyPr/>
          <a:lstStyle>
            <a:lvl1pPr>
              <a:defRPr/>
            </a:lvl1pPr>
          </a:lstStyle>
          <a:p>
            <a:pPr>
              <a:defRPr/>
            </a:pPr>
            <a:fld id="{2324C7FD-E471-4961-A798-C764AFC26617}" type="slidenum">
              <a:rPr lang="it-IT" altLang="en-US"/>
              <a:pPr>
                <a:defRPr/>
              </a:pPr>
              <a:t>‹N›</a:t>
            </a:fld>
            <a:endParaRPr lang="it-IT" altLang="en-US"/>
          </a:p>
        </p:txBody>
      </p:sp>
    </p:spTree>
    <p:extLst>
      <p:ext uri="{BB962C8B-B14F-4D97-AF65-F5344CB8AC3E}">
        <p14:creationId xmlns:p14="http://schemas.microsoft.com/office/powerpoint/2010/main" val="27648693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DDF7CE-2D8A-598B-46C2-EC2E4F5E1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AE6A7D9-B1B2-0A3B-B41E-62AE9DB379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5C231A6-710E-857B-393D-19EFF09444D3}"/>
              </a:ext>
            </a:extLst>
          </p:cNvPr>
          <p:cNvSpPr>
            <a:spLocks noGrp="1" noChangeArrowheads="1"/>
          </p:cNvSpPr>
          <p:nvPr>
            <p:ph type="sldNum" sz="quarter" idx="12"/>
          </p:nvPr>
        </p:nvSpPr>
        <p:spPr/>
        <p:txBody>
          <a:bodyPr/>
          <a:lstStyle>
            <a:lvl1pPr>
              <a:defRPr/>
            </a:lvl1pPr>
          </a:lstStyle>
          <a:p>
            <a:pPr>
              <a:defRPr/>
            </a:pPr>
            <a:fld id="{478314A7-E440-4E4D-B547-62F69DE8C2DD}" type="slidenum">
              <a:rPr lang="it-IT" altLang="en-US"/>
              <a:pPr>
                <a:defRPr/>
              </a:pPr>
              <a:t>‹N›</a:t>
            </a:fld>
            <a:endParaRPr lang="it-IT" altLang="en-US"/>
          </a:p>
        </p:txBody>
      </p:sp>
    </p:spTree>
    <p:extLst>
      <p:ext uri="{BB962C8B-B14F-4D97-AF65-F5344CB8AC3E}">
        <p14:creationId xmlns:p14="http://schemas.microsoft.com/office/powerpoint/2010/main" val="6753342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AC2AF3-6752-2A89-6685-285F8635A7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515856C-F7F7-6808-7A41-7B83806654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19CA625-8BF8-D14C-6F94-1633A602DC58}"/>
              </a:ext>
            </a:extLst>
          </p:cNvPr>
          <p:cNvSpPr>
            <a:spLocks noGrp="1" noChangeArrowheads="1"/>
          </p:cNvSpPr>
          <p:nvPr>
            <p:ph type="sldNum" sz="quarter" idx="12"/>
          </p:nvPr>
        </p:nvSpPr>
        <p:spPr/>
        <p:txBody>
          <a:bodyPr/>
          <a:lstStyle>
            <a:lvl1pPr>
              <a:defRPr/>
            </a:lvl1pPr>
          </a:lstStyle>
          <a:p>
            <a:pPr>
              <a:defRPr/>
            </a:pPr>
            <a:fld id="{380B0234-B33D-4C5F-976D-D2BDA4C9230E}" type="slidenum">
              <a:rPr lang="it-IT" altLang="en-US"/>
              <a:pPr>
                <a:defRPr/>
              </a:pPr>
              <a:t>‹N›</a:t>
            </a:fld>
            <a:endParaRPr lang="it-IT" altLang="en-US"/>
          </a:p>
        </p:txBody>
      </p:sp>
    </p:spTree>
    <p:extLst>
      <p:ext uri="{BB962C8B-B14F-4D97-AF65-F5344CB8AC3E}">
        <p14:creationId xmlns:p14="http://schemas.microsoft.com/office/powerpoint/2010/main" val="18367557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6AD4F7A-F25F-C8B2-5476-B4CA90EFBE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6198826-9DB5-A867-5AC7-3063E900DC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5433A23-BF52-1C3A-F21D-2BF400EC4CD2}"/>
              </a:ext>
            </a:extLst>
          </p:cNvPr>
          <p:cNvSpPr>
            <a:spLocks noGrp="1" noChangeArrowheads="1"/>
          </p:cNvSpPr>
          <p:nvPr>
            <p:ph type="sldNum" sz="quarter" idx="12"/>
          </p:nvPr>
        </p:nvSpPr>
        <p:spPr/>
        <p:txBody>
          <a:bodyPr/>
          <a:lstStyle>
            <a:lvl1pPr>
              <a:defRPr/>
            </a:lvl1pPr>
          </a:lstStyle>
          <a:p>
            <a:pPr>
              <a:defRPr/>
            </a:pPr>
            <a:fld id="{56B96F3B-B3E7-4666-8FD9-EB4C744A7740}" type="slidenum">
              <a:rPr lang="it-IT" altLang="en-US"/>
              <a:pPr>
                <a:defRPr/>
              </a:pPr>
              <a:t>‹N›</a:t>
            </a:fld>
            <a:endParaRPr lang="it-IT" altLang="en-US"/>
          </a:p>
        </p:txBody>
      </p:sp>
    </p:spTree>
    <p:extLst>
      <p:ext uri="{BB962C8B-B14F-4D97-AF65-F5344CB8AC3E}">
        <p14:creationId xmlns:p14="http://schemas.microsoft.com/office/powerpoint/2010/main" val="11820508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443EA4E-C17D-B75D-A794-79AE52C0FA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4276501-527B-EA4E-E53D-235F9CE88B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46E755D-B39A-58FA-B487-AC1C554551A0}"/>
              </a:ext>
            </a:extLst>
          </p:cNvPr>
          <p:cNvSpPr>
            <a:spLocks noGrp="1" noChangeArrowheads="1"/>
          </p:cNvSpPr>
          <p:nvPr>
            <p:ph type="sldNum" sz="quarter" idx="12"/>
          </p:nvPr>
        </p:nvSpPr>
        <p:spPr/>
        <p:txBody>
          <a:bodyPr/>
          <a:lstStyle>
            <a:lvl1pPr>
              <a:defRPr/>
            </a:lvl1pPr>
          </a:lstStyle>
          <a:p>
            <a:pPr>
              <a:defRPr/>
            </a:pPr>
            <a:fld id="{DFC54995-42F1-4CF1-B225-277A06BAD6F9}" type="slidenum">
              <a:rPr lang="it-IT" altLang="en-US"/>
              <a:pPr>
                <a:defRPr/>
              </a:pPr>
              <a:t>‹N›</a:t>
            </a:fld>
            <a:endParaRPr lang="it-IT" altLang="en-US"/>
          </a:p>
        </p:txBody>
      </p:sp>
    </p:spTree>
    <p:extLst>
      <p:ext uri="{BB962C8B-B14F-4D97-AF65-F5344CB8AC3E}">
        <p14:creationId xmlns:p14="http://schemas.microsoft.com/office/powerpoint/2010/main" val="95039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AD1863-D5F6-BC65-F6B8-3128CF5541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6FF63FC-C913-9CDB-2116-A54E0AC1B8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F07C119-8703-43AC-E7E0-D09D984E8EA6}"/>
              </a:ext>
            </a:extLst>
          </p:cNvPr>
          <p:cNvSpPr>
            <a:spLocks noGrp="1" noChangeArrowheads="1"/>
          </p:cNvSpPr>
          <p:nvPr>
            <p:ph type="sldNum" sz="quarter" idx="12"/>
          </p:nvPr>
        </p:nvSpPr>
        <p:spPr/>
        <p:txBody>
          <a:bodyPr/>
          <a:lstStyle>
            <a:lvl1pPr>
              <a:defRPr/>
            </a:lvl1pPr>
          </a:lstStyle>
          <a:p>
            <a:pPr>
              <a:defRPr/>
            </a:pPr>
            <a:fld id="{A51490E6-C53B-4F24-8CCD-B373F04124BF}" type="slidenum">
              <a:rPr lang="it-IT" altLang="en-US"/>
              <a:pPr>
                <a:defRPr/>
              </a:pPr>
              <a:t>‹N›</a:t>
            </a:fld>
            <a:endParaRPr lang="it-IT" altLang="en-US"/>
          </a:p>
        </p:txBody>
      </p:sp>
    </p:spTree>
    <p:extLst>
      <p:ext uri="{BB962C8B-B14F-4D97-AF65-F5344CB8AC3E}">
        <p14:creationId xmlns:p14="http://schemas.microsoft.com/office/powerpoint/2010/main" val="7022974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0B14ED-6B5D-AA02-2009-91C5FCB98D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467E4DE-B82A-F978-BB33-6499C104BE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AD42D36-E288-B3AB-97EB-52D633F33DBA}"/>
              </a:ext>
            </a:extLst>
          </p:cNvPr>
          <p:cNvSpPr>
            <a:spLocks noGrp="1" noChangeArrowheads="1"/>
          </p:cNvSpPr>
          <p:nvPr>
            <p:ph type="sldNum" sz="quarter" idx="12"/>
          </p:nvPr>
        </p:nvSpPr>
        <p:spPr/>
        <p:txBody>
          <a:bodyPr/>
          <a:lstStyle>
            <a:lvl1pPr>
              <a:defRPr/>
            </a:lvl1pPr>
          </a:lstStyle>
          <a:p>
            <a:pPr>
              <a:defRPr/>
            </a:pPr>
            <a:fld id="{DC3A6529-5EB3-48FD-ADCA-50626CF1F99D}" type="slidenum">
              <a:rPr lang="it-IT" altLang="en-US"/>
              <a:pPr>
                <a:defRPr/>
              </a:pPr>
              <a:t>‹N›</a:t>
            </a:fld>
            <a:endParaRPr lang="it-IT" altLang="en-US"/>
          </a:p>
        </p:txBody>
      </p:sp>
    </p:spTree>
    <p:extLst>
      <p:ext uri="{BB962C8B-B14F-4D97-AF65-F5344CB8AC3E}">
        <p14:creationId xmlns:p14="http://schemas.microsoft.com/office/powerpoint/2010/main" val="28247965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FA1601-5181-B75E-1006-405EF6163B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173F5BF-4668-2536-2C37-5C78B851B2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BA3CF86-C3CD-BAAF-07EC-27DCBA285E88}"/>
              </a:ext>
            </a:extLst>
          </p:cNvPr>
          <p:cNvSpPr>
            <a:spLocks noGrp="1" noChangeArrowheads="1"/>
          </p:cNvSpPr>
          <p:nvPr>
            <p:ph type="sldNum" sz="quarter" idx="12"/>
          </p:nvPr>
        </p:nvSpPr>
        <p:spPr/>
        <p:txBody>
          <a:bodyPr/>
          <a:lstStyle>
            <a:lvl1pPr>
              <a:defRPr/>
            </a:lvl1pPr>
          </a:lstStyle>
          <a:p>
            <a:pPr>
              <a:defRPr/>
            </a:pPr>
            <a:fld id="{7989FEE9-04A8-4E6A-AC42-573EB7A9CC9A}" type="slidenum">
              <a:rPr lang="it-IT" altLang="en-US"/>
              <a:pPr>
                <a:defRPr/>
              </a:pPr>
              <a:t>‹N›</a:t>
            </a:fld>
            <a:endParaRPr lang="it-IT" altLang="en-US"/>
          </a:p>
        </p:txBody>
      </p:sp>
    </p:spTree>
    <p:extLst>
      <p:ext uri="{BB962C8B-B14F-4D97-AF65-F5344CB8AC3E}">
        <p14:creationId xmlns:p14="http://schemas.microsoft.com/office/powerpoint/2010/main" val="9727373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32B1A-A836-1A4E-FACC-586C1528BF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DB25217-8031-49A2-5587-FDAE00060D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1301B51-1DBF-B14F-C287-0374B30E004A}"/>
              </a:ext>
            </a:extLst>
          </p:cNvPr>
          <p:cNvSpPr>
            <a:spLocks noGrp="1" noChangeArrowheads="1"/>
          </p:cNvSpPr>
          <p:nvPr>
            <p:ph type="sldNum" sz="quarter" idx="12"/>
          </p:nvPr>
        </p:nvSpPr>
        <p:spPr/>
        <p:txBody>
          <a:bodyPr/>
          <a:lstStyle>
            <a:lvl1pPr>
              <a:defRPr/>
            </a:lvl1pPr>
          </a:lstStyle>
          <a:p>
            <a:pPr>
              <a:defRPr/>
            </a:pPr>
            <a:fld id="{12E4664D-E252-492C-8BBA-57FC5B12310A}" type="slidenum">
              <a:rPr lang="it-IT" altLang="en-US"/>
              <a:pPr>
                <a:defRPr/>
              </a:pPr>
              <a:t>‹N›</a:t>
            </a:fld>
            <a:endParaRPr lang="it-IT" altLang="en-US"/>
          </a:p>
        </p:txBody>
      </p:sp>
    </p:spTree>
    <p:extLst>
      <p:ext uri="{BB962C8B-B14F-4D97-AF65-F5344CB8AC3E}">
        <p14:creationId xmlns:p14="http://schemas.microsoft.com/office/powerpoint/2010/main" val="27663988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86687E-A004-F569-5563-E1607BF886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4EBAB25-4520-79E5-289C-EDDB002E704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772390F-6779-2518-9010-55B7AD321021}"/>
              </a:ext>
            </a:extLst>
          </p:cNvPr>
          <p:cNvSpPr>
            <a:spLocks noGrp="1" noChangeArrowheads="1"/>
          </p:cNvSpPr>
          <p:nvPr>
            <p:ph type="sldNum" sz="quarter" idx="12"/>
          </p:nvPr>
        </p:nvSpPr>
        <p:spPr/>
        <p:txBody>
          <a:bodyPr/>
          <a:lstStyle>
            <a:lvl1pPr>
              <a:defRPr/>
            </a:lvl1pPr>
          </a:lstStyle>
          <a:p>
            <a:pPr>
              <a:defRPr/>
            </a:pPr>
            <a:fld id="{70E34D4D-0BC5-45BA-BBDA-AD7FEBD26942}" type="slidenum">
              <a:rPr lang="it-IT" altLang="en-US"/>
              <a:pPr>
                <a:defRPr/>
              </a:pPr>
              <a:t>‹N›</a:t>
            </a:fld>
            <a:endParaRPr lang="it-IT" altLang="en-US"/>
          </a:p>
        </p:txBody>
      </p:sp>
    </p:spTree>
    <p:extLst>
      <p:ext uri="{BB962C8B-B14F-4D97-AF65-F5344CB8AC3E}">
        <p14:creationId xmlns:p14="http://schemas.microsoft.com/office/powerpoint/2010/main" val="599640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BE013B-C614-341F-6766-9231F490115D}"/>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5" name="Rectangle 5">
            <a:extLst>
              <a:ext uri="{FF2B5EF4-FFF2-40B4-BE49-F238E27FC236}">
                <a16:creationId xmlns:a16="http://schemas.microsoft.com/office/drawing/2014/main" id="{D55053DC-8167-6F61-0680-5F682D3F0814}"/>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6" name="Rectangle 6">
            <a:extLst>
              <a:ext uri="{FF2B5EF4-FFF2-40B4-BE49-F238E27FC236}">
                <a16:creationId xmlns:a16="http://schemas.microsoft.com/office/drawing/2014/main" id="{4B820E0A-4D85-1F8B-5A21-502B7405EC9B}"/>
              </a:ext>
            </a:extLst>
          </p:cNvPr>
          <p:cNvSpPr>
            <a:spLocks noGrp="1" noChangeArrowheads="1"/>
          </p:cNvSpPr>
          <p:nvPr>
            <p:ph type="sldNum" sz="quarter" idx="12"/>
          </p:nvPr>
        </p:nvSpPr>
        <p:spPr/>
        <p:txBody>
          <a:bodyPr/>
          <a:lstStyle>
            <a:lvl1pPr>
              <a:defRPr u="none"/>
            </a:lvl1pPr>
          </a:lstStyle>
          <a:p>
            <a:pPr>
              <a:defRPr/>
            </a:pPr>
            <a:fld id="{E6C91604-D913-433D-AE04-ED8E0A17F0E1}" type="slidenum">
              <a:rPr lang="it-IT" altLang="en-US"/>
              <a:pPr>
                <a:defRPr/>
              </a:pPr>
              <a:t>‹N›</a:t>
            </a:fld>
            <a:endParaRPr lang="it-IT" altLang="en-US"/>
          </a:p>
        </p:txBody>
      </p:sp>
    </p:spTree>
    <p:extLst>
      <p:ext uri="{BB962C8B-B14F-4D97-AF65-F5344CB8AC3E}">
        <p14:creationId xmlns:p14="http://schemas.microsoft.com/office/powerpoint/2010/main" val="29097245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8BC0A5-1123-9844-2295-C68EDE6438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95753D8-828C-9B1F-8A80-04A9281EAED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2969DC7-01DA-7E5F-D699-087592208C02}"/>
              </a:ext>
            </a:extLst>
          </p:cNvPr>
          <p:cNvSpPr>
            <a:spLocks noGrp="1" noChangeArrowheads="1"/>
          </p:cNvSpPr>
          <p:nvPr>
            <p:ph type="sldNum" sz="quarter" idx="12"/>
          </p:nvPr>
        </p:nvSpPr>
        <p:spPr/>
        <p:txBody>
          <a:bodyPr/>
          <a:lstStyle>
            <a:lvl1pPr>
              <a:defRPr/>
            </a:lvl1pPr>
          </a:lstStyle>
          <a:p>
            <a:pPr>
              <a:defRPr/>
            </a:pPr>
            <a:fld id="{7E46BCBB-6081-4419-83DF-2FFC1DA80CD8}" type="slidenum">
              <a:rPr lang="it-IT" altLang="en-US"/>
              <a:pPr>
                <a:defRPr/>
              </a:pPr>
              <a:t>‹N›</a:t>
            </a:fld>
            <a:endParaRPr lang="it-IT" altLang="en-US"/>
          </a:p>
        </p:txBody>
      </p:sp>
    </p:spTree>
    <p:extLst>
      <p:ext uri="{BB962C8B-B14F-4D97-AF65-F5344CB8AC3E}">
        <p14:creationId xmlns:p14="http://schemas.microsoft.com/office/powerpoint/2010/main" val="9475119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63BBBDE-423C-AEA3-E40F-56E1E016AF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4B1DED4-FF95-30D3-3A4D-8F8DDE3196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74B3B93-2BAF-4315-CE0B-7519C863B82A}"/>
              </a:ext>
            </a:extLst>
          </p:cNvPr>
          <p:cNvSpPr>
            <a:spLocks noGrp="1" noChangeArrowheads="1"/>
          </p:cNvSpPr>
          <p:nvPr>
            <p:ph type="sldNum" sz="quarter" idx="12"/>
          </p:nvPr>
        </p:nvSpPr>
        <p:spPr/>
        <p:txBody>
          <a:bodyPr/>
          <a:lstStyle>
            <a:lvl1pPr>
              <a:defRPr/>
            </a:lvl1pPr>
          </a:lstStyle>
          <a:p>
            <a:pPr>
              <a:defRPr/>
            </a:pPr>
            <a:fld id="{87E33870-E611-4343-9768-C3ADB6841BEB}" type="slidenum">
              <a:rPr lang="it-IT" altLang="en-US"/>
              <a:pPr>
                <a:defRPr/>
              </a:pPr>
              <a:t>‹N›</a:t>
            </a:fld>
            <a:endParaRPr lang="it-IT" altLang="en-US"/>
          </a:p>
        </p:txBody>
      </p:sp>
    </p:spTree>
    <p:extLst>
      <p:ext uri="{BB962C8B-B14F-4D97-AF65-F5344CB8AC3E}">
        <p14:creationId xmlns:p14="http://schemas.microsoft.com/office/powerpoint/2010/main" val="42670170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9E7311E-7389-539C-9982-24C2DAF206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9D7FB34-0E61-E921-B113-5A475F138C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6EC36A8-97FD-3625-EC65-B8BF115CFC8C}"/>
              </a:ext>
            </a:extLst>
          </p:cNvPr>
          <p:cNvSpPr>
            <a:spLocks noGrp="1" noChangeArrowheads="1"/>
          </p:cNvSpPr>
          <p:nvPr>
            <p:ph type="sldNum" sz="quarter" idx="12"/>
          </p:nvPr>
        </p:nvSpPr>
        <p:spPr/>
        <p:txBody>
          <a:bodyPr/>
          <a:lstStyle>
            <a:lvl1pPr>
              <a:defRPr/>
            </a:lvl1pPr>
          </a:lstStyle>
          <a:p>
            <a:pPr>
              <a:defRPr/>
            </a:pPr>
            <a:fld id="{794B7571-E056-483C-9C2F-ADBAE97F4206}" type="slidenum">
              <a:rPr lang="it-IT" altLang="en-US"/>
              <a:pPr>
                <a:defRPr/>
              </a:pPr>
              <a:t>‹N›</a:t>
            </a:fld>
            <a:endParaRPr lang="it-IT" altLang="en-US"/>
          </a:p>
        </p:txBody>
      </p:sp>
    </p:spTree>
    <p:extLst>
      <p:ext uri="{BB962C8B-B14F-4D97-AF65-F5344CB8AC3E}">
        <p14:creationId xmlns:p14="http://schemas.microsoft.com/office/powerpoint/2010/main" val="7834962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D39D31-3FBA-4678-07AF-B1D723577A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5E10F19-B11E-77DC-3DF9-17180FA060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C551144-756C-A78C-A3CB-85B922C768A1}"/>
              </a:ext>
            </a:extLst>
          </p:cNvPr>
          <p:cNvSpPr>
            <a:spLocks noGrp="1" noChangeArrowheads="1"/>
          </p:cNvSpPr>
          <p:nvPr>
            <p:ph type="sldNum" sz="quarter" idx="12"/>
          </p:nvPr>
        </p:nvSpPr>
        <p:spPr/>
        <p:txBody>
          <a:bodyPr/>
          <a:lstStyle>
            <a:lvl1pPr>
              <a:defRPr/>
            </a:lvl1pPr>
          </a:lstStyle>
          <a:p>
            <a:pPr>
              <a:defRPr/>
            </a:pPr>
            <a:fld id="{FBAAC803-DCA7-420A-AD3D-3F4D24973C26}" type="slidenum">
              <a:rPr lang="it-IT" altLang="en-US"/>
              <a:pPr>
                <a:defRPr/>
              </a:pPr>
              <a:t>‹N›</a:t>
            </a:fld>
            <a:endParaRPr lang="it-IT" altLang="en-US"/>
          </a:p>
        </p:txBody>
      </p:sp>
    </p:spTree>
    <p:extLst>
      <p:ext uri="{BB962C8B-B14F-4D97-AF65-F5344CB8AC3E}">
        <p14:creationId xmlns:p14="http://schemas.microsoft.com/office/powerpoint/2010/main" val="10594380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0079494-A34A-05F7-2C31-64C529C535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98AD408-BA3E-3BA5-4707-68EC5E83D1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1B34206-3F54-811C-A55F-2A0A78CE7E24}"/>
              </a:ext>
            </a:extLst>
          </p:cNvPr>
          <p:cNvSpPr>
            <a:spLocks noGrp="1" noChangeArrowheads="1"/>
          </p:cNvSpPr>
          <p:nvPr>
            <p:ph type="sldNum" sz="quarter" idx="12"/>
          </p:nvPr>
        </p:nvSpPr>
        <p:spPr/>
        <p:txBody>
          <a:bodyPr/>
          <a:lstStyle>
            <a:lvl1pPr>
              <a:defRPr/>
            </a:lvl1pPr>
          </a:lstStyle>
          <a:p>
            <a:pPr>
              <a:defRPr/>
            </a:pPr>
            <a:fld id="{A0884C17-7B52-49DE-B17F-EE2F1A61D952}" type="slidenum">
              <a:rPr lang="it-IT" altLang="en-US"/>
              <a:pPr>
                <a:defRPr/>
              </a:pPr>
              <a:t>‹N›</a:t>
            </a:fld>
            <a:endParaRPr lang="it-IT" altLang="en-US"/>
          </a:p>
        </p:txBody>
      </p:sp>
    </p:spTree>
    <p:extLst>
      <p:ext uri="{BB962C8B-B14F-4D97-AF65-F5344CB8AC3E}">
        <p14:creationId xmlns:p14="http://schemas.microsoft.com/office/powerpoint/2010/main" val="29436934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F2CFD09-AC62-3088-291A-99A02AF60E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C3F9AE0-5671-40DA-B0D9-27F0C5D5DCFD}" type="datetime1">
              <a:rPr lang="it-CH"/>
              <a:pPr>
                <a:defRPr/>
              </a:pPr>
              <a:t>26.04.2024</a:t>
            </a:fld>
            <a:endParaRPr lang="it-IT"/>
          </a:p>
        </p:txBody>
      </p:sp>
      <p:sp>
        <p:nvSpPr>
          <p:cNvPr id="7" name="Rectangle 5">
            <a:extLst>
              <a:ext uri="{FF2B5EF4-FFF2-40B4-BE49-F238E27FC236}">
                <a16:creationId xmlns:a16="http://schemas.microsoft.com/office/drawing/2014/main" id="{2D7B2634-FE4A-AB8E-7162-F859572C8B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7115BF5-F8BD-F643-4A74-F3A7993C3D48}"/>
              </a:ext>
            </a:extLst>
          </p:cNvPr>
          <p:cNvSpPr>
            <a:spLocks noGrp="1" noChangeArrowheads="1"/>
          </p:cNvSpPr>
          <p:nvPr>
            <p:ph type="sldNum" sz="quarter" idx="12"/>
          </p:nvPr>
        </p:nvSpPr>
        <p:spPr/>
        <p:txBody>
          <a:bodyPr/>
          <a:lstStyle>
            <a:lvl1pPr>
              <a:defRPr/>
            </a:lvl1pPr>
          </a:lstStyle>
          <a:p>
            <a:pPr>
              <a:defRPr/>
            </a:pPr>
            <a:fld id="{9165512E-B220-4772-B30C-1C9264820060}" type="slidenum">
              <a:rPr lang="it-IT" altLang="en-US"/>
              <a:pPr>
                <a:defRPr/>
              </a:pPr>
              <a:t>‹N›</a:t>
            </a:fld>
            <a:endParaRPr lang="it-IT" altLang="en-US"/>
          </a:p>
        </p:txBody>
      </p:sp>
    </p:spTree>
    <p:extLst>
      <p:ext uri="{BB962C8B-B14F-4D97-AF65-F5344CB8AC3E}">
        <p14:creationId xmlns:p14="http://schemas.microsoft.com/office/powerpoint/2010/main" val="28123769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96AD5E-45E3-BAA4-6C1B-5BA215D7EB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9992F0F-844C-45B2-A2B0-7E74B8E97A36}" type="datetime1">
              <a:rPr lang="it-CH"/>
              <a:pPr>
                <a:defRPr/>
              </a:pPr>
              <a:t>26.04.2024</a:t>
            </a:fld>
            <a:endParaRPr lang="it-IT"/>
          </a:p>
        </p:txBody>
      </p:sp>
      <p:sp>
        <p:nvSpPr>
          <p:cNvPr id="6" name="Rectangle 5">
            <a:extLst>
              <a:ext uri="{FF2B5EF4-FFF2-40B4-BE49-F238E27FC236}">
                <a16:creationId xmlns:a16="http://schemas.microsoft.com/office/drawing/2014/main" id="{D3412050-07FD-C8A5-BEBD-F1E8C53AEE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64F9949-ED9C-3271-F5C5-E4A944937EFD}"/>
              </a:ext>
            </a:extLst>
          </p:cNvPr>
          <p:cNvSpPr>
            <a:spLocks noGrp="1" noChangeArrowheads="1"/>
          </p:cNvSpPr>
          <p:nvPr>
            <p:ph type="sldNum" sz="quarter" idx="12"/>
          </p:nvPr>
        </p:nvSpPr>
        <p:spPr/>
        <p:txBody>
          <a:bodyPr/>
          <a:lstStyle>
            <a:lvl1pPr>
              <a:defRPr/>
            </a:lvl1pPr>
          </a:lstStyle>
          <a:p>
            <a:pPr>
              <a:defRPr/>
            </a:pPr>
            <a:fld id="{5B03C20A-177D-4AF7-8F99-9EEEF5677B30}" type="slidenum">
              <a:rPr lang="it-IT" altLang="en-US"/>
              <a:pPr>
                <a:defRPr/>
              </a:pPr>
              <a:t>‹N›</a:t>
            </a:fld>
            <a:endParaRPr lang="it-IT" altLang="en-US"/>
          </a:p>
        </p:txBody>
      </p:sp>
    </p:spTree>
    <p:extLst>
      <p:ext uri="{BB962C8B-B14F-4D97-AF65-F5344CB8AC3E}">
        <p14:creationId xmlns:p14="http://schemas.microsoft.com/office/powerpoint/2010/main" val="34943100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964D36B-835B-5C4B-4132-25E9B98E6D45}"/>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5" name="Rectangle 5">
            <a:extLst>
              <a:ext uri="{FF2B5EF4-FFF2-40B4-BE49-F238E27FC236}">
                <a16:creationId xmlns:a16="http://schemas.microsoft.com/office/drawing/2014/main" id="{C494EA92-0F17-9C4E-41C9-BFB50059FA5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57C83E2-8D9B-3950-D060-87D7D5CC4FB6}"/>
              </a:ext>
            </a:extLst>
          </p:cNvPr>
          <p:cNvSpPr>
            <a:spLocks noGrp="1" noChangeArrowheads="1"/>
          </p:cNvSpPr>
          <p:nvPr>
            <p:ph type="sldNum" sz="quarter" idx="12"/>
          </p:nvPr>
        </p:nvSpPr>
        <p:spPr>
          <a:ln/>
        </p:spPr>
        <p:txBody>
          <a:bodyPr/>
          <a:lstStyle>
            <a:lvl1pPr>
              <a:defRPr/>
            </a:lvl1pPr>
          </a:lstStyle>
          <a:p>
            <a:pPr>
              <a:defRPr/>
            </a:pPr>
            <a:fld id="{21C74271-04B9-4CDC-898D-2FE877E2E482}" type="slidenum">
              <a:rPr lang="it-IT" altLang="en-US"/>
              <a:pPr>
                <a:defRPr/>
              </a:pPr>
              <a:t>‹N›</a:t>
            </a:fld>
            <a:endParaRPr lang="it-IT" altLang="en-US"/>
          </a:p>
        </p:txBody>
      </p:sp>
    </p:spTree>
    <p:extLst>
      <p:ext uri="{BB962C8B-B14F-4D97-AF65-F5344CB8AC3E}">
        <p14:creationId xmlns:p14="http://schemas.microsoft.com/office/powerpoint/2010/main" val="5294855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84E9B4-9854-7CE0-A257-E2694BAEC8FD}"/>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5" name="Rectangle 5">
            <a:extLst>
              <a:ext uri="{FF2B5EF4-FFF2-40B4-BE49-F238E27FC236}">
                <a16:creationId xmlns:a16="http://schemas.microsoft.com/office/drawing/2014/main" id="{C40F7D30-D978-9691-1981-790F1D7CB8D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AACA3AD-58AB-B751-B540-40BB3413349F}"/>
              </a:ext>
            </a:extLst>
          </p:cNvPr>
          <p:cNvSpPr>
            <a:spLocks noGrp="1" noChangeArrowheads="1"/>
          </p:cNvSpPr>
          <p:nvPr>
            <p:ph type="sldNum" sz="quarter" idx="12"/>
          </p:nvPr>
        </p:nvSpPr>
        <p:spPr>
          <a:ln/>
        </p:spPr>
        <p:txBody>
          <a:bodyPr/>
          <a:lstStyle>
            <a:lvl1pPr>
              <a:defRPr/>
            </a:lvl1pPr>
          </a:lstStyle>
          <a:p>
            <a:pPr>
              <a:defRPr/>
            </a:pPr>
            <a:fld id="{ACC42A24-E9BC-4A10-8A36-D20F3EA3007C}" type="slidenum">
              <a:rPr lang="it-IT" altLang="en-US"/>
              <a:pPr>
                <a:defRPr/>
              </a:pPr>
              <a:t>‹N›</a:t>
            </a:fld>
            <a:endParaRPr lang="it-IT" altLang="en-US"/>
          </a:p>
        </p:txBody>
      </p:sp>
    </p:spTree>
    <p:extLst>
      <p:ext uri="{BB962C8B-B14F-4D97-AF65-F5344CB8AC3E}">
        <p14:creationId xmlns:p14="http://schemas.microsoft.com/office/powerpoint/2010/main" val="39980683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196A9A6-B332-50B8-CA4D-9BB965C475D9}"/>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5" name="Rectangle 5">
            <a:extLst>
              <a:ext uri="{FF2B5EF4-FFF2-40B4-BE49-F238E27FC236}">
                <a16:creationId xmlns:a16="http://schemas.microsoft.com/office/drawing/2014/main" id="{1352101E-1FCA-0E51-0A4C-8F1CF86E5E2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BC89BE8-F37E-1047-6386-5E3E81A75183}"/>
              </a:ext>
            </a:extLst>
          </p:cNvPr>
          <p:cNvSpPr>
            <a:spLocks noGrp="1" noChangeArrowheads="1"/>
          </p:cNvSpPr>
          <p:nvPr>
            <p:ph type="sldNum" sz="quarter" idx="12"/>
          </p:nvPr>
        </p:nvSpPr>
        <p:spPr>
          <a:ln/>
        </p:spPr>
        <p:txBody>
          <a:bodyPr/>
          <a:lstStyle>
            <a:lvl1pPr>
              <a:defRPr/>
            </a:lvl1pPr>
          </a:lstStyle>
          <a:p>
            <a:pPr>
              <a:defRPr/>
            </a:pPr>
            <a:fld id="{36596017-9141-42C3-91C8-04D6BEC92319}" type="slidenum">
              <a:rPr lang="it-IT" altLang="en-US"/>
              <a:pPr>
                <a:defRPr/>
              </a:pPr>
              <a:t>‹N›</a:t>
            </a:fld>
            <a:endParaRPr lang="it-IT" altLang="en-US"/>
          </a:p>
        </p:txBody>
      </p:sp>
    </p:spTree>
    <p:extLst>
      <p:ext uri="{BB962C8B-B14F-4D97-AF65-F5344CB8AC3E}">
        <p14:creationId xmlns:p14="http://schemas.microsoft.com/office/powerpoint/2010/main" val="492188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40F864-C001-AB75-D005-800C5183EA70}"/>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3B49B8A5-3558-7E89-7ED2-5F50C3EB5EED}"/>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F301048D-2E46-7297-3A72-2A95AE427E8C}"/>
              </a:ext>
            </a:extLst>
          </p:cNvPr>
          <p:cNvSpPr>
            <a:spLocks noGrp="1" noChangeArrowheads="1"/>
          </p:cNvSpPr>
          <p:nvPr>
            <p:ph type="sldNum" sz="quarter" idx="12"/>
          </p:nvPr>
        </p:nvSpPr>
        <p:spPr/>
        <p:txBody>
          <a:bodyPr/>
          <a:lstStyle>
            <a:lvl1pPr>
              <a:defRPr u="none"/>
            </a:lvl1pPr>
          </a:lstStyle>
          <a:p>
            <a:pPr>
              <a:defRPr/>
            </a:pPr>
            <a:fld id="{E43A5232-4C1A-490A-BDE6-98EF5DF0E5FC}" type="slidenum">
              <a:rPr lang="it-IT" altLang="en-US"/>
              <a:pPr>
                <a:defRPr/>
              </a:pPr>
              <a:t>‹N›</a:t>
            </a:fld>
            <a:endParaRPr lang="it-IT" altLang="en-US"/>
          </a:p>
        </p:txBody>
      </p:sp>
    </p:spTree>
    <p:extLst>
      <p:ext uri="{BB962C8B-B14F-4D97-AF65-F5344CB8AC3E}">
        <p14:creationId xmlns:p14="http://schemas.microsoft.com/office/powerpoint/2010/main" val="35056145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B7C63B-F6C9-DDBC-5EA4-85E33E65D092}"/>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1F6CBE42-D31B-2131-4D7B-1B303F140B5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50EC535-8E7F-6B48-0C26-AD2660631FEE}"/>
              </a:ext>
            </a:extLst>
          </p:cNvPr>
          <p:cNvSpPr>
            <a:spLocks noGrp="1" noChangeArrowheads="1"/>
          </p:cNvSpPr>
          <p:nvPr>
            <p:ph type="sldNum" sz="quarter" idx="12"/>
          </p:nvPr>
        </p:nvSpPr>
        <p:spPr>
          <a:ln/>
        </p:spPr>
        <p:txBody>
          <a:bodyPr/>
          <a:lstStyle>
            <a:lvl1pPr>
              <a:defRPr/>
            </a:lvl1pPr>
          </a:lstStyle>
          <a:p>
            <a:pPr>
              <a:defRPr/>
            </a:pPr>
            <a:fld id="{44276FE4-2FA7-42CB-8B5E-F394F4402B8D}" type="slidenum">
              <a:rPr lang="it-IT" altLang="en-US"/>
              <a:pPr>
                <a:defRPr/>
              </a:pPr>
              <a:t>‹N›</a:t>
            </a:fld>
            <a:endParaRPr lang="it-IT" altLang="en-US"/>
          </a:p>
        </p:txBody>
      </p:sp>
    </p:spTree>
    <p:extLst>
      <p:ext uri="{BB962C8B-B14F-4D97-AF65-F5344CB8AC3E}">
        <p14:creationId xmlns:p14="http://schemas.microsoft.com/office/powerpoint/2010/main" val="13655991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C62F89-9501-7209-91F6-4BAEE7FB620C}"/>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8" name="Rectangle 5">
            <a:extLst>
              <a:ext uri="{FF2B5EF4-FFF2-40B4-BE49-F238E27FC236}">
                <a16:creationId xmlns:a16="http://schemas.microsoft.com/office/drawing/2014/main" id="{6C8899D9-ACCA-EBD8-E2CD-6EB09C2703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B5077FB6-6A09-AFCF-E6E4-75172660EA3A}"/>
              </a:ext>
            </a:extLst>
          </p:cNvPr>
          <p:cNvSpPr>
            <a:spLocks noGrp="1" noChangeArrowheads="1"/>
          </p:cNvSpPr>
          <p:nvPr>
            <p:ph type="sldNum" sz="quarter" idx="12"/>
          </p:nvPr>
        </p:nvSpPr>
        <p:spPr>
          <a:ln/>
        </p:spPr>
        <p:txBody>
          <a:bodyPr/>
          <a:lstStyle>
            <a:lvl1pPr>
              <a:defRPr/>
            </a:lvl1pPr>
          </a:lstStyle>
          <a:p>
            <a:pPr>
              <a:defRPr/>
            </a:pPr>
            <a:fld id="{2F96D095-11E7-4D6A-97DA-986B0F663B65}" type="slidenum">
              <a:rPr lang="it-IT" altLang="en-US"/>
              <a:pPr>
                <a:defRPr/>
              </a:pPr>
              <a:t>‹N›</a:t>
            </a:fld>
            <a:endParaRPr lang="it-IT" altLang="en-US"/>
          </a:p>
        </p:txBody>
      </p:sp>
    </p:spTree>
    <p:extLst>
      <p:ext uri="{BB962C8B-B14F-4D97-AF65-F5344CB8AC3E}">
        <p14:creationId xmlns:p14="http://schemas.microsoft.com/office/powerpoint/2010/main" val="6228385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02712F-8807-8694-3B9E-D725087978C7}"/>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4" name="Rectangle 5">
            <a:extLst>
              <a:ext uri="{FF2B5EF4-FFF2-40B4-BE49-F238E27FC236}">
                <a16:creationId xmlns:a16="http://schemas.microsoft.com/office/drawing/2014/main" id="{8FA4D869-AFA2-9302-238D-B84007B6EF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9E0E3D1-BB64-4C62-7795-0B101EB0CD9A}"/>
              </a:ext>
            </a:extLst>
          </p:cNvPr>
          <p:cNvSpPr>
            <a:spLocks noGrp="1" noChangeArrowheads="1"/>
          </p:cNvSpPr>
          <p:nvPr>
            <p:ph type="sldNum" sz="quarter" idx="12"/>
          </p:nvPr>
        </p:nvSpPr>
        <p:spPr>
          <a:ln/>
        </p:spPr>
        <p:txBody>
          <a:bodyPr/>
          <a:lstStyle>
            <a:lvl1pPr>
              <a:defRPr/>
            </a:lvl1pPr>
          </a:lstStyle>
          <a:p>
            <a:pPr>
              <a:defRPr/>
            </a:pPr>
            <a:fld id="{C08F8353-F7B1-4FB5-A458-35A8EFF6DA37}" type="slidenum">
              <a:rPr lang="it-IT" altLang="en-US"/>
              <a:pPr>
                <a:defRPr/>
              </a:pPr>
              <a:t>‹N›</a:t>
            </a:fld>
            <a:endParaRPr lang="it-IT" altLang="en-US"/>
          </a:p>
        </p:txBody>
      </p:sp>
    </p:spTree>
    <p:extLst>
      <p:ext uri="{BB962C8B-B14F-4D97-AF65-F5344CB8AC3E}">
        <p14:creationId xmlns:p14="http://schemas.microsoft.com/office/powerpoint/2010/main" val="28380091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DD7436E-8A7B-F43D-E71D-98456A667F38}"/>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3" name="Rectangle 5">
            <a:extLst>
              <a:ext uri="{FF2B5EF4-FFF2-40B4-BE49-F238E27FC236}">
                <a16:creationId xmlns:a16="http://schemas.microsoft.com/office/drawing/2014/main" id="{4AF60E37-1366-B33C-468C-7CA9425E859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53326055-9EEF-6867-F3BB-33550BA55983}"/>
              </a:ext>
            </a:extLst>
          </p:cNvPr>
          <p:cNvSpPr>
            <a:spLocks noGrp="1" noChangeArrowheads="1"/>
          </p:cNvSpPr>
          <p:nvPr>
            <p:ph type="sldNum" sz="quarter" idx="12"/>
          </p:nvPr>
        </p:nvSpPr>
        <p:spPr>
          <a:ln/>
        </p:spPr>
        <p:txBody>
          <a:bodyPr/>
          <a:lstStyle>
            <a:lvl1pPr>
              <a:defRPr/>
            </a:lvl1pPr>
          </a:lstStyle>
          <a:p>
            <a:pPr>
              <a:defRPr/>
            </a:pPr>
            <a:fld id="{BD5DEFC5-D217-4230-8A0B-714ECF2356D3}" type="slidenum">
              <a:rPr lang="it-IT" altLang="en-US"/>
              <a:pPr>
                <a:defRPr/>
              </a:pPr>
              <a:t>‹N›</a:t>
            </a:fld>
            <a:endParaRPr lang="it-IT" altLang="en-US"/>
          </a:p>
        </p:txBody>
      </p:sp>
    </p:spTree>
    <p:extLst>
      <p:ext uri="{BB962C8B-B14F-4D97-AF65-F5344CB8AC3E}">
        <p14:creationId xmlns:p14="http://schemas.microsoft.com/office/powerpoint/2010/main" val="203010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FE159A9-0D6E-BB90-7803-672DAE952A8A}"/>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0E48E482-AD6C-11C3-67B0-D85D3DCFED7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CC75EBC-C784-9C32-344C-DF3E3492D5A1}"/>
              </a:ext>
            </a:extLst>
          </p:cNvPr>
          <p:cNvSpPr>
            <a:spLocks noGrp="1" noChangeArrowheads="1"/>
          </p:cNvSpPr>
          <p:nvPr>
            <p:ph type="sldNum" sz="quarter" idx="12"/>
          </p:nvPr>
        </p:nvSpPr>
        <p:spPr>
          <a:ln/>
        </p:spPr>
        <p:txBody>
          <a:bodyPr/>
          <a:lstStyle>
            <a:lvl1pPr>
              <a:defRPr/>
            </a:lvl1pPr>
          </a:lstStyle>
          <a:p>
            <a:pPr>
              <a:defRPr/>
            </a:pPr>
            <a:fld id="{D201E56A-63E1-4E84-978E-0AC5A6071015}" type="slidenum">
              <a:rPr lang="it-IT" altLang="en-US"/>
              <a:pPr>
                <a:defRPr/>
              </a:pPr>
              <a:t>‹N›</a:t>
            </a:fld>
            <a:endParaRPr lang="it-IT" altLang="en-US"/>
          </a:p>
        </p:txBody>
      </p:sp>
    </p:spTree>
    <p:extLst>
      <p:ext uri="{BB962C8B-B14F-4D97-AF65-F5344CB8AC3E}">
        <p14:creationId xmlns:p14="http://schemas.microsoft.com/office/powerpoint/2010/main" val="26856013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914E53-5D5F-B63B-A5BA-21D9C60B0EB3}"/>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3CD4C5AD-3BAD-4E74-EBE2-30CF8EC8FCC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FA8174D-F6A0-11CB-8E64-225931B50405}"/>
              </a:ext>
            </a:extLst>
          </p:cNvPr>
          <p:cNvSpPr>
            <a:spLocks noGrp="1" noChangeArrowheads="1"/>
          </p:cNvSpPr>
          <p:nvPr>
            <p:ph type="sldNum" sz="quarter" idx="12"/>
          </p:nvPr>
        </p:nvSpPr>
        <p:spPr>
          <a:ln/>
        </p:spPr>
        <p:txBody>
          <a:bodyPr/>
          <a:lstStyle>
            <a:lvl1pPr>
              <a:defRPr/>
            </a:lvl1pPr>
          </a:lstStyle>
          <a:p>
            <a:pPr>
              <a:defRPr/>
            </a:pPr>
            <a:fld id="{20A0B5A7-D259-46E6-B742-21DAE4D95E81}" type="slidenum">
              <a:rPr lang="it-IT" altLang="en-US"/>
              <a:pPr>
                <a:defRPr/>
              </a:pPr>
              <a:t>‹N›</a:t>
            </a:fld>
            <a:endParaRPr lang="it-IT" altLang="en-US"/>
          </a:p>
        </p:txBody>
      </p:sp>
    </p:spTree>
    <p:extLst>
      <p:ext uri="{BB962C8B-B14F-4D97-AF65-F5344CB8AC3E}">
        <p14:creationId xmlns:p14="http://schemas.microsoft.com/office/powerpoint/2010/main" val="24194968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E2AA2F-44BA-D81D-AEBE-45CF9ED37D0D}"/>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5" name="Rectangle 5">
            <a:extLst>
              <a:ext uri="{FF2B5EF4-FFF2-40B4-BE49-F238E27FC236}">
                <a16:creationId xmlns:a16="http://schemas.microsoft.com/office/drawing/2014/main" id="{B6C0F9A1-649E-08E3-D5CE-F2B994B0B26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13FF435-4690-9DA8-2F30-C2AA6206C3D3}"/>
              </a:ext>
            </a:extLst>
          </p:cNvPr>
          <p:cNvSpPr>
            <a:spLocks noGrp="1" noChangeArrowheads="1"/>
          </p:cNvSpPr>
          <p:nvPr>
            <p:ph type="sldNum" sz="quarter" idx="12"/>
          </p:nvPr>
        </p:nvSpPr>
        <p:spPr>
          <a:ln/>
        </p:spPr>
        <p:txBody>
          <a:bodyPr/>
          <a:lstStyle>
            <a:lvl1pPr>
              <a:defRPr/>
            </a:lvl1pPr>
          </a:lstStyle>
          <a:p>
            <a:pPr>
              <a:defRPr/>
            </a:pPr>
            <a:fld id="{CA6E8795-A132-4A5C-8077-4AD7218085BE}" type="slidenum">
              <a:rPr lang="it-IT" altLang="en-US"/>
              <a:pPr>
                <a:defRPr/>
              </a:pPr>
              <a:t>‹N›</a:t>
            </a:fld>
            <a:endParaRPr lang="it-IT" altLang="en-US"/>
          </a:p>
        </p:txBody>
      </p:sp>
    </p:spTree>
    <p:extLst>
      <p:ext uri="{BB962C8B-B14F-4D97-AF65-F5344CB8AC3E}">
        <p14:creationId xmlns:p14="http://schemas.microsoft.com/office/powerpoint/2010/main" val="9688788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FAD4DD-9B01-9EDB-D8AB-13D13E9E6ECF}"/>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5" name="Rectangle 5">
            <a:extLst>
              <a:ext uri="{FF2B5EF4-FFF2-40B4-BE49-F238E27FC236}">
                <a16:creationId xmlns:a16="http://schemas.microsoft.com/office/drawing/2014/main" id="{16D010A1-B0FD-7C03-7798-A50E94B6749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F63BFC7-A3E9-66AD-1E01-1C82C4FC4E7F}"/>
              </a:ext>
            </a:extLst>
          </p:cNvPr>
          <p:cNvSpPr>
            <a:spLocks noGrp="1" noChangeArrowheads="1"/>
          </p:cNvSpPr>
          <p:nvPr>
            <p:ph type="sldNum" sz="quarter" idx="12"/>
          </p:nvPr>
        </p:nvSpPr>
        <p:spPr>
          <a:ln/>
        </p:spPr>
        <p:txBody>
          <a:bodyPr/>
          <a:lstStyle>
            <a:lvl1pPr>
              <a:defRPr/>
            </a:lvl1pPr>
          </a:lstStyle>
          <a:p>
            <a:pPr>
              <a:defRPr/>
            </a:pPr>
            <a:fld id="{A66D9FE4-90DE-4E59-9CC8-33F3B21484E5}" type="slidenum">
              <a:rPr lang="it-IT" altLang="en-US"/>
              <a:pPr>
                <a:defRPr/>
              </a:pPr>
              <a:t>‹N›</a:t>
            </a:fld>
            <a:endParaRPr lang="it-IT" altLang="en-US"/>
          </a:p>
        </p:txBody>
      </p:sp>
    </p:spTree>
    <p:extLst>
      <p:ext uri="{BB962C8B-B14F-4D97-AF65-F5344CB8AC3E}">
        <p14:creationId xmlns:p14="http://schemas.microsoft.com/office/powerpoint/2010/main" val="40902949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CABCF1-A0BA-692B-BB59-FED311F7160A}"/>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97F89F48-7D92-B08E-E460-A7CEB318FC2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B2A3D49-2CA7-0609-ABEA-D43A95D30F47}"/>
              </a:ext>
            </a:extLst>
          </p:cNvPr>
          <p:cNvSpPr>
            <a:spLocks noGrp="1" noChangeArrowheads="1"/>
          </p:cNvSpPr>
          <p:nvPr>
            <p:ph type="sldNum" sz="quarter" idx="12"/>
          </p:nvPr>
        </p:nvSpPr>
        <p:spPr>
          <a:ln/>
        </p:spPr>
        <p:txBody>
          <a:bodyPr/>
          <a:lstStyle>
            <a:lvl1pPr>
              <a:defRPr/>
            </a:lvl1pPr>
          </a:lstStyle>
          <a:p>
            <a:pPr>
              <a:defRPr/>
            </a:pPr>
            <a:fld id="{6B746A3C-55E8-4FDD-9CC8-E2AD5BCC1125}" type="slidenum">
              <a:rPr lang="it-IT" altLang="en-US"/>
              <a:pPr>
                <a:defRPr/>
              </a:pPr>
              <a:t>‹N›</a:t>
            </a:fld>
            <a:endParaRPr lang="it-IT" altLang="en-US"/>
          </a:p>
        </p:txBody>
      </p:sp>
    </p:spTree>
    <p:extLst>
      <p:ext uri="{BB962C8B-B14F-4D97-AF65-F5344CB8AC3E}">
        <p14:creationId xmlns:p14="http://schemas.microsoft.com/office/powerpoint/2010/main" val="22996466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DB42BD-B958-33AE-D32B-25FFA9319A40}"/>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A9F9C437-7685-E168-6286-D6F552F1E29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5410358-FBE0-1463-4A8F-AA01AFA6C1D5}"/>
              </a:ext>
            </a:extLst>
          </p:cNvPr>
          <p:cNvSpPr>
            <a:spLocks noGrp="1" noChangeArrowheads="1"/>
          </p:cNvSpPr>
          <p:nvPr>
            <p:ph type="sldNum" sz="quarter" idx="12"/>
          </p:nvPr>
        </p:nvSpPr>
        <p:spPr>
          <a:ln/>
        </p:spPr>
        <p:txBody>
          <a:bodyPr/>
          <a:lstStyle>
            <a:lvl1pPr>
              <a:defRPr/>
            </a:lvl1pPr>
          </a:lstStyle>
          <a:p>
            <a:pPr>
              <a:defRPr/>
            </a:pPr>
            <a:fld id="{0937B665-E642-412F-8E24-48B5DF6BA191}" type="slidenum">
              <a:rPr lang="it-IT" altLang="en-US"/>
              <a:pPr>
                <a:defRPr/>
              </a:pPr>
              <a:t>‹N›</a:t>
            </a:fld>
            <a:endParaRPr lang="it-IT" altLang="en-US"/>
          </a:p>
        </p:txBody>
      </p:sp>
    </p:spTree>
    <p:extLst>
      <p:ext uri="{BB962C8B-B14F-4D97-AF65-F5344CB8AC3E}">
        <p14:creationId xmlns:p14="http://schemas.microsoft.com/office/powerpoint/2010/main" val="982878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22F0B7-7C56-564E-EB8A-947E541ED5CB}"/>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8" name="Rectangle 5">
            <a:extLst>
              <a:ext uri="{FF2B5EF4-FFF2-40B4-BE49-F238E27FC236}">
                <a16:creationId xmlns:a16="http://schemas.microsoft.com/office/drawing/2014/main" id="{DD3CF38B-341A-8211-9422-1B6ADEA2DB37}"/>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9" name="Rectangle 6">
            <a:extLst>
              <a:ext uri="{FF2B5EF4-FFF2-40B4-BE49-F238E27FC236}">
                <a16:creationId xmlns:a16="http://schemas.microsoft.com/office/drawing/2014/main" id="{A3D0F0CD-9D9A-526C-B59C-8D4293E419B0}"/>
              </a:ext>
            </a:extLst>
          </p:cNvPr>
          <p:cNvSpPr>
            <a:spLocks noGrp="1" noChangeArrowheads="1"/>
          </p:cNvSpPr>
          <p:nvPr>
            <p:ph type="sldNum" sz="quarter" idx="12"/>
          </p:nvPr>
        </p:nvSpPr>
        <p:spPr/>
        <p:txBody>
          <a:bodyPr/>
          <a:lstStyle>
            <a:lvl1pPr>
              <a:defRPr u="none"/>
            </a:lvl1pPr>
          </a:lstStyle>
          <a:p>
            <a:pPr>
              <a:defRPr/>
            </a:pPr>
            <a:fld id="{31B872CA-2631-4BBE-96A4-ADDD738AE855}" type="slidenum">
              <a:rPr lang="it-IT" altLang="en-US"/>
              <a:pPr>
                <a:defRPr/>
              </a:pPr>
              <a:t>‹N›</a:t>
            </a:fld>
            <a:endParaRPr lang="it-IT" altLang="en-US"/>
          </a:p>
        </p:txBody>
      </p:sp>
    </p:spTree>
    <p:extLst>
      <p:ext uri="{BB962C8B-B14F-4D97-AF65-F5344CB8AC3E}">
        <p14:creationId xmlns:p14="http://schemas.microsoft.com/office/powerpoint/2010/main" val="265891400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B3D1D49-D832-000B-B1AB-590326DA09DB}"/>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4" name="Rectangle 5">
            <a:extLst>
              <a:ext uri="{FF2B5EF4-FFF2-40B4-BE49-F238E27FC236}">
                <a16:creationId xmlns:a16="http://schemas.microsoft.com/office/drawing/2014/main" id="{10B1074A-AF1C-5C64-92DF-BAB971BFBCC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E74C3C9-8912-6DFE-1EB7-2990CD204A97}"/>
              </a:ext>
            </a:extLst>
          </p:cNvPr>
          <p:cNvSpPr>
            <a:spLocks noGrp="1" noChangeArrowheads="1"/>
          </p:cNvSpPr>
          <p:nvPr>
            <p:ph type="sldNum" sz="quarter" idx="12"/>
          </p:nvPr>
        </p:nvSpPr>
        <p:spPr>
          <a:ln/>
        </p:spPr>
        <p:txBody>
          <a:bodyPr/>
          <a:lstStyle>
            <a:lvl1pPr>
              <a:defRPr/>
            </a:lvl1pPr>
          </a:lstStyle>
          <a:p>
            <a:pPr>
              <a:defRPr/>
            </a:pPr>
            <a:fld id="{AF8D006B-6828-4722-963A-8FD7E4D71F94}" type="slidenum">
              <a:rPr lang="it-IT" altLang="en-US"/>
              <a:pPr>
                <a:defRPr/>
              </a:pPr>
              <a:t>‹N›</a:t>
            </a:fld>
            <a:endParaRPr lang="it-IT" altLang="en-US"/>
          </a:p>
        </p:txBody>
      </p:sp>
    </p:spTree>
    <p:extLst>
      <p:ext uri="{BB962C8B-B14F-4D97-AF65-F5344CB8AC3E}">
        <p14:creationId xmlns:p14="http://schemas.microsoft.com/office/powerpoint/2010/main" val="7989723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42323A7-D34F-55C0-1B4D-041EDB19A90C}"/>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7" name="Rectangle 5">
            <a:extLst>
              <a:ext uri="{FF2B5EF4-FFF2-40B4-BE49-F238E27FC236}">
                <a16:creationId xmlns:a16="http://schemas.microsoft.com/office/drawing/2014/main" id="{B0DE6621-A50D-4DCF-10BB-CA87923150A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079FFF45-E363-2A9A-4589-DE79A77C380A}"/>
              </a:ext>
            </a:extLst>
          </p:cNvPr>
          <p:cNvSpPr>
            <a:spLocks noGrp="1" noChangeArrowheads="1"/>
          </p:cNvSpPr>
          <p:nvPr>
            <p:ph type="sldNum" sz="quarter" idx="12"/>
          </p:nvPr>
        </p:nvSpPr>
        <p:spPr>
          <a:ln/>
        </p:spPr>
        <p:txBody>
          <a:bodyPr/>
          <a:lstStyle>
            <a:lvl1pPr>
              <a:defRPr/>
            </a:lvl1pPr>
          </a:lstStyle>
          <a:p>
            <a:pPr>
              <a:defRPr/>
            </a:pPr>
            <a:fld id="{DA1A0BA0-6F2A-4782-A37C-6187B8FC1ECF}" type="slidenum">
              <a:rPr lang="it-IT" altLang="en-US"/>
              <a:pPr>
                <a:defRPr/>
              </a:pPr>
              <a:t>‹N›</a:t>
            </a:fld>
            <a:endParaRPr lang="it-IT" altLang="en-US"/>
          </a:p>
        </p:txBody>
      </p:sp>
    </p:spTree>
    <p:extLst>
      <p:ext uri="{BB962C8B-B14F-4D97-AF65-F5344CB8AC3E}">
        <p14:creationId xmlns:p14="http://schemas.microsoft.com/office/powerpoint/2010/main" val="10814250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2467C5-E2B5-018C-3228-BB7B70568302}"/>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8" name="Rectangle 5">
            <a:extLst>
              <a:ext uri="{FF2B5EF4-FFF2-40B4-BE49-F238E27FC236}">
                <a16:creationId xmlns:a16="http://schemas.microsoft.com/office/drawing/2014/main" id="{4EED535A-E5E5-8DF0-7D2E-AAA2ECA346D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D509B5CE-D887-35A6-9EAB-FB63F444A0C0}"/>
              </a:ext>
            </a:extLst>
          </p:cNvPr>
          <p:cNvSpPr>
            <a:spLocks noGrp="1" noChangeArrowheads="1"/>
          </p:cNvSpPr>
          <p:nvPr>
            <p:ph type="sldNum" sz="quarter" idx="12"/>
          </p:nvPr>
        </p:nvSpPr>
        <p:spPr>
          <a:ln/>
        </p:spPr>
        <p:txBody>
          <a:bodyPr/>
          <a:lstStyle>
            <a:lvl1pPr>
              <a:defRPr/>
            </a:lvl1pPr>
          </a:lstStyle>
          <a:p>
            <a:pPr>
              <a:defRPr/>
            </a:pPr>
            <a:fld id="{57FA1E47-6BA7-4147-8FE1-6DB5C49214B0}" type="slidenum">
              <a:rPr lang="it-IT" altLang="en-US"/>
              <a:pPr>
                <a:defRPr/>
              </a:pPr>
              <a:t>‹N›</a:t>
            </a:fld>
            <a:endParaRPr lang="it-IT" altLang="en-US"/>
          </a:p>
        </p:txBody>
      </p:sp>
    </p:spTree>
    <p:extLst>
      <p:ext uri="{BB962C8B-B14F-4D97-AF65-F5344CB8AC3E}">
        <p14:creationId xmlns:p14="http://schemas.microsoft.com/office/powerpoint/2010/main" val="7854209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5A5B463-2CB5-7AAB-F9FD-78DAAB93BB59}"/>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7" name="Rectangle 5">
            <a:extLst>
              <a:ext uri="{FF2B5EF4-FFF2-40B4-BE49-F238E27FC236}">
                <a16:creationId xmlns:a16="http://schemas.microsoft.com/office/drawing/2014/main" id="{6DC7B35F-3224-DA4C-5007-07EEFD2EE34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6555F840-0A92-0C36-2B21-A61262B88B80}"/>
              </a:ext>
            </a:extLst>
          </p:cNvPr>
          <p:cNvSpPr>
            <a:spLocks noGrp="1" noChangeArrowheads="1"/>
          </p:cNvSpPr>
          <p:nvPr>
            <p:ph type="sldNum" sz="quarter" idx="12"/>
          </p:nvPr>
        </p:nvSpPr>
        <p:spPr>
          <a:ln/>
        </p:spPr>
        <p:txBody>
          <a:bodyPr/>
          <a:lstStyle>
            <a:lvl1pPr>
              <a:defRPr/>
            </a:lvl1pPr>
          </a:lstStyle>
          <a:p>
            <a:pPr>
              <a:defRPr/>
            </a:pPr>
            <a:fld id="{EBFBA716-E416-4B45-A6CE-770DD19826DC}" type="slidenum">
              <a:rPr lang="it-IT" altLang="en-US"/>
              <a:pPr>
                <a:defRPr/>
              </a:pPr>
              <a:t>‹N›</a:t>
            </a:fld>
            <a:endParaRPr lang="it-IT" altLang="en-US"/>
          </a:p>
        </p:txBody>
      </p:sp>
    </p:spTree>
    <p:extLst>
      <p:ext uri="{BB962C8B-B14F-4D97-AF65-F5344CB8AC3E}">
        <p14:creationId xmlns:p14="http://schemas.microsoft.com/office/powerpoint/2010/main" val="34957064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9F84B9-A15E-608C-EE8D-5B5630743BD3}"/>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6" name="Rectangle 5">
            <a:extLst>
              <a:ext uri="{FF2B5EF4-FFF2-40B4-BE49-F238E27FC236}">
                <a16:creationId xmlns:a16="http://schemas.microsoft.com/office/drawing/2014/main" id="{A0314B2F-9506-0242-EAE8-AC5CDA4B396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5E1C06D-F99C-031F-A630-C923B8478E5D}"/>
              </a:ext>
            </a:extLst>
          </p:cNvPr>
          <p:cNvSpPr>
            <a:spLocks noGrp="1" noChangeArrowheads="1"/>
          </p:cNvSpPr>
          <p:nvPr>
            <p:ph type="sldNum" sz="quarter" idx="12"/>
          </p:nvPr>
        </p:nvSpPr>
        <p:spPr>
          <a:ln/>
        </p:spPr>
        <p:txBody>
          <a:bodyPr/>
          <a:lstStyle>
            <a:lvl1pPr>
              <a:defRPr/>
            </a:lvl1pPr>
          </a:lstStyle>
          <a:p>
            <a:pPr>
              <a:defRPr/>
            </a:pPr>
            <a:fld id="{8E171AA7-E278-491F-ADF0-A8CD1214CE6E}" type="slidenum">
              <a:rPr lang="it-IT" altLang="en-US"/>
              <a:pPr>
                <a:defRPr/>
              </a:pPr>
              <a:t>‹N›</a:t>
            </a:fld>
            <a:endParaRPr lang="it-IT" altLang="en-US"/>
          </a:p>
        </p:txBody>
      </p:sp>
    </p:spTree>
    <p:extLst>
      <p:ext uri="{BB962C8B-B14F-4D97-AF65-F5344CB8AC3E}">
        <p14:creationId xmlns:p14="http://schemas.microsoft.com/office/powerpoint/2010/main" val="36017036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A49BDB-95F7-427F-0B8A-8C85C4806589}"/>
              </a:ext>
            </a:extLst>
          </p:cNvPr>
          <p:cNvSpPr>
            <a:spLocks noGrp="1" noChangeArrowheads="1"/>
          </p:cNvSpPr>
          <p:nvPr>
            <p:ph type="dt" sz="half" idx="10"/>
          </p:nvPr>
        </p:nvSpPr>
        <p:spPr>
          <a:ln/>
        </p:spPr>
        <p:txBody>
          <a:bodyPr/>
          <a:lstStyle>
            <a:lvl1pPr>
              <a:defRPr/>
            </a:lvl1pPr>
          </a:lstStyle>
          <a:p>
            <a:pPr>
              <a:defRPr/>
            </a:pPr>
            <a:fld id="{F6B94CFD-42F9-4A8C-BC1A-79A1087BA42A}" type="datetime1">
              <a:rPr lang="it-CH"/>
              <a:pPr>
                <a:defRPr/>
              </a:pPr>
              <a:t>26.04.2024</a:t>
            </a:fld>
            <a:endParaRPr lang="it-IT"/>
          </a:p>
        </p:txBody>
      </p:sp>
      <p:sp>
        <p:nvSpPr>
          <p:cNvPr id="7" name="Rectangle 5">
            <a:extLst>
              <a:ext uri="{FF2B5EF4-FFF2-40B4-BE49-F238E27FC236}">
                <a16:creationId xmlns:a16="http://schemas.microsoft.com/office/drawing/2014/main" id="{B65FCF78-CBC0-5D7F-005D-2B8B04FFF14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622C8CF-AD57-DFAB-3E7F-2C2D976AE177}"/>
              </a:ext>
            </a:extLst>
          </p:cNvPr>
          <p:cNvSpPr>
            <a:spLocks noGrp="1" noChangeArrowheads="1"/>
          </p:cNvSpPr>
          <p:nvPr>
            <p:ph type="sldNum" sz="quarter" idx="12"/>
          </p:nvPr>
        </p:nvSpPr>
        <p:spPr>
          <a:ln/>
        </p:spPr>
        <p:txBody>
          <a:bodyPr/>
          <a:lstStyle>
            <a:lvl1pPr>
              <a:defRPr/>
            </a:lvl1pPr>
          </a:lstStyle>
          <a:p>
            <a:pPr>
              <a:defRPr/>
            </a:pPr>
            <a:fld id="{373D54F6-0828-4B61-A6CC-B7450BCBFB3E}" type="slidenum">
              <a:rPr lang="it-IT" altLang="en-US"/>
              <a:pPr>
                <a:defRPr/>
              </a:pPr>
              <a:t>‹N›</a:t>
            </a:fld>
            <a:endParaRPr lang="it-IT" altLang="en-US"/>
          </a:p>
        </p:txBody>
      </p:sp>
    </p:spTree>
    <p:extLst>
      <p:ext uri="{BB962C8B-B14F-4D97-AF65-F5344CB8AC3E}">
        <p14:creationId xmlns:p14="http://schemas.microsoft.com/office/powerpoint/2010/main" val="231402339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CC2223C-2C08-9D91-1D7B-1607A7F6E1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6EFA1FD-40DA-E185-E111-061B140273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AE4E2AE-DF79-36FD-1B05-56F2F4FA0AF2}"/>
              </a:ext>
            </a:extLst>
          </p:cNvPr>
          <p:cNvSpPr>
            <a:spLocks noGrp="1" noChangeArrowheads="1"/>
          </p:cNvSpPr>
          <p:nvPr>
            <p:ph type="sldNum" sz="quarter" idx="12"/>
          </p:nvPr>
        </p:nvSpPr>
        <p:spPr/>
        <p:txBody>
          <a:bodyPr/>
          <a:lstStyle>
            <a:lvl1pPr>
              <a:defRPr/>
            </a:lvl1pPr>
          </a:lstStyle>
          <a:p>
            <a:pPr>
              <a:defRPr/>
            </a:pPr>
            <a:fld id="{D0C16FF6-F87A-48EB-B0BF-C2A68C26F362}" type="slidenum">
              <a:rPr lang="it-IT" altLang="en-US"/>
              <a:pPr>
                <a:defRPr/>
              </a:pPr>
              <a:t>‹N›</a:t>
            </a:fld>
            <a:endParaRPr lang="it-IT" altLang="en-US"/>
          </a:p>
        </p:txBody>
      </p:sp>
    </p:spTree>
    <p:extLst>
      <p:ext uri="{BB962C8B-B14F-4D97-AF65-F5344CB8AC3E}">
        <p14:creationId xmlns:p14="http://schemas.microsoft.com/office/powerpoint/2010/main" val="28381186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628ED0-0DB7-B28A-8E25-E5EC0C9700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EB2B467-4781-6511-1AD6-748C2F8AC7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6D657D0-65A4-14F2-0E17-9005A492C322}"/>
              </a:ext>
            </a:extLst>
          </p:cNvPr>
          <p:cNvSpPr>
            <a:spLocks noGrp="1" noChangeArrowheads="1"/>
          </p:cNvSpPr>
          <p:nvPr>
            <p:ph type="sldNum" sz="quarter" idx="12"/>
          </p:nvPr>
        </p:nvSpPr>
        <p:spPr/>
        <p:txBody>
          <a:bodyPr/>
          <a:lstStyle>
            <a:lvl1pPr>
              <a:defRPr/>
            </a:lvl1pPr>
          </a:lstStyle>
          <a:p>
            <a:pPr>
              <a:defRPr/>
            </a:pPr>
            <a:fld id="{9B624468-1B6A-41F3-A9B9-365D53A5A413}" type="slidenum">
              <a:rPr lang="it-IT" altLang="en-US"/>
              <a:pPr>
                <a:defRPr/>
              </a:pPr>
              <a:t>‹N›</a:t>
            </a:fld>
            <a:endParaRPr lang="it-IT" altLang="en-US"/>
          </a:p>
        </p:txBody>
      </p:sp>
    </p:spTree>
    <p:extLst>
      <p:ext uri="{BB962C8B-B14F-4D97-AF65-F5344CB8AC3E}">
        <p14:creationId xmlns:p14="http://schemas.microsoft.com/office/powerpoint/2010/main" val="14230775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C49138E-1B9D-FA46-A64A-F6B42A74D6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9567BC1-337E-D2ED-2CDA-2609A2221B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BD6EBBE-6308-4E63-EC1B-EEA29ADC1EAE}"/>
              </a:ext>
            </a:extLst>
          </p:cNvPr>
          <p:cNvSpPr>
            <a:spLocks noGrp="1" noChangeArrowheads="1"/>
          </p:cNvSpPr>
          <p:nvPr>
            <p:ph type="sldNum" sz="quarter" idx="12"/>
          </p:nvPr>
        </p:nvSpPr>
        <p:spPr/>
        <p:txBody>
          <a:bodyPr/>
          <a:lstStyle>
            <a:lvl1pPr>
              <a:defRPr/>
            </a:lvl1pPr>
          </a:lstStyle>
          <a:p>
            <a:pPr>
              <a:defRPr/>
            </a:pPr>
            <a:fld id="{CBAF75E7-AF6E-450F-9B24-E7E50642CE96}" type="slidenum">
              <a:rPr lang="it-IT" altLang="en-US"/>
              <a:pPr>
                <a:defRPr/>
              </a:pPr>
              <a:t>‹N›</a:t>
            </a:fld>
            <a:endParaRPr lang="it-IT" altLang="en-US"/>
          </a:p>
        </p:txBody>
      </p:sp>
    </p:spTree>
    <p:extLst>
      <p:ext uri="{BB962C8B-B14F-4D97-AF65-F5344CB8AC3E}">
        <p14:creationId xmlns:p14="http://schemas.microsoft.com/office/powerpoint/2010/main" val="26396982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1858F0-91CE-98B6-84B0-9BE72806B0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8FB70E1-CEFD-254A-5825-062FB9A758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EB1A0FF-DDE3-49C2-BA3A-75C35343A9EA}"/>
              </a:ext>
            </a:extLst>
          </p:cNvPr>
          <p:cNvSpPr>
            <a:spLocks noGrp="1" noChangeArrowheads="1"/>
          </p:cNvSpPr>
          <p:nvPr>
            <p:ph type="sldNum" sz="quarter" idx="12"/>
          </p:nvPr>
        </p:nvSpPr>
        <p:spPr/>
        <p:txBody>
          <a:bodyPr/>
          <a:lstStyle>
            <a:lvl1pPr>
              <a:defRPr/>
            </a:lvl1pPr>
          </a:lstStyle>
          <a:p>
            <a:pPr>
              <a:defRPr/>
            </a:pPr>
            <a:fld id="{3E2D7548-F109-4B20-B8E0-5B9B3B41F388}" type="slidenum">
              <a:rPr lang="it-IT" altLang="en-US"/>
              <a:pPr>
                <a:defRPr/>
              </a:pPr>
              <a:t>‹N›</a:t>
            </a:fld>
            <a:endParaRPr lang="it-IT" altLang="en-US"/>
          </a:p>
        </p:txBody>
      </p:sp>
    </p:spTree>
    <p:extLst>
      <p:ext uri="{BB962C8B-B14F-4D97-AF65-F5344CB8AC3E}">
        <p14:creationId xmlns:p14="http://schemas.microsoft.com/office/powerpoint/2010/main" val="3362309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716498-703C-E1E8-0CE7-DEE83FC812E8}"/>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4" name="Rectangle 5">
            <a:extLst>
              <a:ext uri="{FF2B5EF4-FFF2-40B4-BE49-F238E27FC236}">
                <a16:creationId xmlns:a16="http://schemas.microsoft.com/office/drawing/2014/main" id="{57D55733-185D-C83F-134A-515A24D932D8}"/>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5" name="Rectangle 6">
            <a:extLst>
              <a:ext uri="{FF2B5EF4-FFF2-40B4-BE49-F238E27FC236}">
                <a16:creationId xmlns:a16="http://schemas.microsoft.com/office/drawing/2014/main" id="{987DFCD5-F7BE-8F96-70C2-33022BE53129}"/>
              </a:ext>
            </a:extLst>
          </p:cNvPr>
          <p:cNvSpPr>
            <a:spLocks noGrp="1" noChangeArrowheads="1"/>
          </p:cNvSpPr>
          <p:nvPr>
            <p:ph type="sldNum" sz="quarter" idx="12"/>
          </p:nvPr>
        </p:nvSpPr>
        <p:spPr/>
        <p:txBody>
          <a:bodyPr/>
          <a:lstStyle>
            <a:lvl1pPr>
              <a:defRPr u="none"/>
            </a:lvl1pPr>
          </a:lstStyle>
          <a:p>
            <a:pPr>
              <a:defRPr/>
            </a:pPr>
            <a:fld id="{8FF1BA10-2646-43A9-8650-C1B1F47C048A}" type="slidenum">
              <a:rPr lang="it-IT" altLang="en-US"/>
              <a:pPr>
                <a:defRPr/>
              </a:pPr>
              <a:t>‹N›</a:t>
            </a:fld>
            <a:endParaRPr lang="it-IT" altLang="en-US"/>
          </a:p>
        </p:txBody>
      </p:sp>
    </p:spTree>
    <p:extLst>
      <p:ext uri="{BB962C8B-B14F-4D97-AF65-F5344CB8AC3E}">
        <p14:creationId xmlns:p14="http://schemas.microsoft.com/office/powerpoint/2010/main" val="26302468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9B2FBAB-8B36-5521-84A4-047816C98B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96AB66D-F5A3-DB88-5CD2-7AC16B86B3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368764E-D5C4-FFF6-28E1-E37CE9349CC1}"/>
              </a:ext>
            </a:extLst>
          </p:cNvPr>
          <p:cNvSpPr>
            <a:spLocks noGrp="1" noChangeArrowheads="1"/>
          </p:cNvSpPr>
          <p:nvPr>
            <p:ph type="sldNum" sz="quarter" idx="12"/>
          </p:nvPr>
        </p:nvSpPr>
        <p:spPr/>
        <p:txBody>
          <a:bodyPr/>
          <a:lstStyle>
            <a:lvl1pPr>
              <a:defRPr/>
            </a:lvl1pPr>
          </a:lstStyle>
          <a:p>
            <a:pPr>
              <a:defRPr/>
            </a:pPr>
            <a:fld id="{F1B732A3-2FBE-4733-93FE-C7AFD0CFAFC8}" type="slidenum">
              <a:rPr lang="it-IT" altLang="en-US"/>
              <a:pPr>
                <a:defRPr/>
              </a:pPr>
              <a:t>‹N›</a:t>
            </a:fld>
            <a:endParaRPr lang="it-IT" altLang="en-US"/>
          </a:p>
        </p:txBody>
      </p:sp>
    </p:spTree>
    <p:extLst>
      <p:ext uri="{BB962C8B-B14F-4D97-AF65-F5344CB8AC3E}">
        <p14:creationId xmlns:p14="http://schemas.microsoft.com/office/powerpoint/2010/main" val="20983377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6BA1154-DF2A-424F-BCF5-C8BE8983D6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BA77D3D-2DB0-5C38-7FAD-70A7990742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A74ED50-42CA-0EB6-DCB5-C1560EAFA62B}"/>
              </a:ext>
            </a:extLst>
          </p:cNvPr>
          <p:cNvSpPr>
            <a:spLocks noGrp="1" noChangeArrowheads="1"/>
          </p:cNvSpPr>
          <p:nvPr>
            <p:ph type="sldNum" sz="quarter" idx="12"/>
          </p:nvPr>
        </p:nvSpPr>
        <p:spPr/>
        <p:txBody>
          <a:bodyPr/>
          <a:lstStyle>
            <a:lvl1pPr>
              <a:defRPr/>
            </a:lvl1pPr>
          </a:lstStyle>
          <a:p>
            <a:pPr>
              <a:defRPr/>
            </a:pPr>
            <a:fld id="{5BCB9811-136D-4C71-9C43-5E11373B3425}" type="slidenum">
              <a:rPr lang="it-IT" altLang="en-US"/>
              <a:pPr>
                <a:defRPr/>
              </a:pPr>
              <a:t>‹N›</a:t>
            </a:fld>
            <a:endParaRPr lang="it-IT" altLang="en-US"/>
          </a:p>
        </p:txBody>
      </p:sp>
    </p:spTree>
    <p:extLst>
      <p:ext uri="{BB962C8B-B14F-4D97-AF65-F5344CB8AC3E}">
        <p14:creationId xmlns:p14="http://schemas.microsoft.com/office/powerpoint/2010/main" val="13314383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71D80F-2AC3-8D6E-2772-208ADF3CD9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8B3041ED-2148-D4E1-9E61-B6959EDF9A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4BAFD5F4-23FC-CD7B-A650-0CB972097362}"/>
              </a:ext>
            </a:extLst>
          </p:cNvPr>
          <p:cNvSpPr>
            <a:spLocks noGrp="1" noChangeArrowheads="1"/>
          </p:cNvSpPr>
          <p:nvPr>
            <p:ph type="sldNum" sz="quarter" idx="12"/>
          </p:nvPr>
        </p:nvSpPr>
        <p:spPr/>
        <p:txBody>
          <a:bodyPr/>
          <a:lstStyle>
            <a:lvl1pPr>
              <a:defRPr/>
            </a:lvl1pPr>
          </a:lstStyle>
          <a:p>
            <a:pPr>
              <a:defRPr/>
            </a:pPr>
            <a:fld id="{3C945D68-F87F-44E3-97C7-A4068D1EF5A9}" type="slidenum">
              <a:rPr lang="it-IT" altLang="en-US"/>
              <a:pPr>
                <a:defRPr/>
              </a:pPr>
              <a:t>‹N›</a:t>
            </a:fld>
            <a:endParaRPr lang="it-IT" altLang="en-US"/>
          </a:p>
        </p:txBody>
      </p:sp>
    </p:spTree>
    <p:extLst>
      <p:ext uri="{BB962C8B-B14F-4D97-AF65-F5344CB8AC3E}">
        <p14:creationId xmlns:p14="http://schemas.microsoft.com/office/powerpoint/2010/main" val="24558970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0F38CA-2E50-3582-3859-D249539E13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50B0472-F90C-E6EE-360A-15AEB9045A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0216E46-A5CD-2576-44CF-FB3408B3DE52}"/>
              </a:ext>
            </a:extLst>
          </p:cNvPr>
          <p:cNvSpPr>
            <a:spLocks noGrp="1" noChangeArrowheads="1"/>
          </p:cNvSpPr>
          <p:nvPr>
            <p:ph type="sldNum" sz="quarter" idx="12"/>
          </p:nvPr>
        </p:nvSpPr>
        <p:spPr/>
        <p:txBody>
          <a:bodyPr/>
          <a:lstStyle>
            <a:lvl1pPr>
              <a:defRPr/>
            </a:lvl1pPr>
          </a:lstStyle>
          <a:p>
            <a:pPr>
              <a:defRPr/>
            </a:pPr>
            <a:fld id="{00662F4F-FDE0-47E2-87E8-88C85EA5560C}" type="slidenum">
              <a:rPr lang="it-IT" altLang="en-US"/>
              <a:pPr>
                <a:defRPr/>
              </a:pPr>
              <a:t>‹N›</a:t>
            </a:fld>
            <a:endParaRPr lang="it-IT" altLang="en-US"/>
          </a:p>
        </p:txBody>
      </p:sp>
    </p:spTree>
    <p:extLst>
      <p:ext uri="{BB962C8B-B14F-4D97-AF65-F5344CB8AC3E}">
        <p14:creationId xmlns:p14="http://schemas.microsoft.com/office/powerpoint/2010/main" val="11080302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87E82B-66A1-0408-4C9C-F32E654CD1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F63B2F4-9E16-C6C5-FDF2-3D9551D4AD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450B878-4867-CB8A-95E1-97F1B8467FB8}"/>
              </a:ext>
            </a:extLst>
          </p:cNvPr>
          <p:cNvSpPr>
            <a:spLocks noGrp="1" noChangeArrowheads="1"/>
          </p:cNvSpPr>
          <p:nvPr>
            <p:ph type="sldNum" sz="quarter" idx="12"/>
          </p:nvPr>
        </p:nvSpPr>
        <p:spPr/>
        <p:txBody>
          <a:bodyPr/>
          <a:lstStyle>
            <a:lvl1pPr>
              <a:defRPr/>
            </a:lvl1pPr>
          </a:lstStyle>
          <a:p>
            <a:pPr>
              <a:defRPr/>
            </a:pPr>
            <a:fld id="{F19F7940-6C3C-4158-9D82-2871B92148A0}" type="slidenum">
              <a:rPr lang="it-IT" altLang="en-US"/>
              <a:pPr>
                <a:defRPr/>
              </a:pPr>
              <a:t>‹N›</a:t>
            </a:fld>
            <a:endParaRPr lang="it-IT" altLang="en-US"/>
          </a:p>
        </p:txBody>
      </p:sp>
    </p:spTree>
    <p:extLst>
      <p:ext uri="{BB962C8B-B14F-4D97-AF65-F5344CB8AC3E}">
        <p14:creationId xmlns:p14="http://schemas.microsoft.com/office/powerpoint/2010/main" val="21168822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814A00-E0CB-8556-CDB1-DEBBBBB3EE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38BA82F-6EE3-751B-9D70-CECBADEA76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7CE9572-7E06-FA1D-4AE3-FE4FD7515E20}"/>
              </a:ext>
            </a:extLst>
          </p:cNvPr>
          <p:cNvSpPr>
            <a:spLocks noGrp="1" noChangeArrowheads="1"/>
          </p:cNvSpPr>
          <p:nvPr>
            <p:ph type="sldNum" sz="quarter" idx="12"/>
          </p:nvPr>
        </p:nvSpPr>
        <p:spPr/>
        <p:txBody>
          <a:bodyPr/>
          <a:lstStyle>
            <a:lvl1pPr>
              <a:defRPr/>
            </a:lvl1pPr>
          </a:lstStyle>
          <a:p>
            <a:pPr>
              <a:defRPr/>
            </a:pPr>
            <a:fld id="{BD89BD39-3AA1-4DED-9DE7-5EB21A8491BE}" type="slidenum">
              <a:rPr lang="it-IT" altLang="en-US"/>
              <a:pPr>
                <a:defRPr/>
              </a:pPr>
              <a:t>‹N›</a:t>
            </a:fld>
            <a:endParaRPr lang="it-IT" altLang="en-US"/>
          </a:p>
        </p:txBody>
      </p:sp>
    </p:spTree>
    <p:extLst>
      <p:ext uri="{BB962C8B-B14F-4D97-AF65-F5344CB8AC3E}">
        <p14:creationId xmlns:p14="http://schemas.microsoft.com/office/powerpoint/2010/main" val="17462750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7DFF35-FBD1-747F-B904-AA35E3831B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FD6F8E0-F0E4-572E-B082-54194E91AB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592C3D8-1342-9187-B3D4-25B1735C7A2B}"/>
              </a:ext>
            </a:extLst>
          </p:cNvPr>
          <p:cNvSpPr>
            <a:spLocks noGrp="1" noChangeArrowheads="1"/>
          </p:cNvSpPr>
          <p:nvPr>
            <p:ph type="sldNum" sz="quarter" idx="12"/>
          </p:nvPr>
        </p:nvSpPr>
        <p:spPr/>
        <p:txBody>
          <a:bodyPr/>
          <a:lstStyle>
            <a:lvl1pPr>
              <a:defRPr/>
            </a:lvl1pPr>
          </a:lstStyle>
          <a:p>
            <a:pPr>
              <a:defRPr/>
            </a:pPr>
            <a:fld id="{6DC4E843-2E68-4421-A223-65EBFD69182A}" type="slidenum">
              <a:rPr lang="it-IT" altLang="en-US"/>
              <a:pPr>
                <a:defRPr/>
              </a:pPr>
              <a:t>‹N›</a:t>
            </a:fld>
            <a:endParaRPr lang="it-IT" altLang="en-US"/>
          </a:p>
        </p:txBody>
      </p:sp>
    </p:spTree>
    <p:extLst>
      <p:ext uri="{BB962C8B-B14F-4D97-AF65-F5344CB8AC3E}">
        <p14:creationId xmlns:p14="http://schemas.microsoft.com/office/powerpoint/2010/main" val="32391803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BA602B4-573C-F72E-CFBE-43A276FDE8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8B6C1B8-855A-57DB-5149-CF4296365E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1CC213B-6FEF-4CE3-A534-DC10E5F89FE2}"/>
              </a:ext>
            </a:extLst>
          </p:cNvPr>
          <p:cNvSpPr>
            <a:spLocks noGrp="1" noChangeArrowheads="1"/>
          </p:cNvSpPr>
          <p:nvPr>
            <p:ph type="sldNum" sz="quarter" idx="12"/>
          </p:nvPr>
        </p:nvSpPr>
        <p:spPr/>
        <p:txBody>
          <a:bodyPr/>
          <a:lstStyle>
            <a:lvl1pPr>
              <a:defRPr/>
            </a:lvl1pPr>
          </a:lstStyle>
          <a:p>
            <a:pPr>
              <a:defRPr/>
            </a:pPr>
            <a:fld id="{65E7DE90-2D5D-4E3C-951D-C9B6FED1846B}" type="slidenum">
              <a:rPr lang="it-IT" altLang="en-US"/>
              <a:pPr>
                <a:defRPr/>
              </a:pPr>
              <a:t>‹N›</a:t>
            </a:fld>
            <a:endParaRPr lang="it-IT" altLang="en-US"/>
          </a:p>
        </p:txBody>
      </p:sp>
    </p:spTree>
    <p:extLst>
      <p:ext uri="{BB962C8B-B14F-4D97-AF65-F5344CB8AC3E}">
        <p14:creationId xmlns:p14="http://schemas.microsoft.com/office/powerpoint/2010/main" val="7396573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311BFA8-5486-9920-AA09-60FA6E01BB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F26E4A8-0FC4-D2D7-70D7-BDBEEB6369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A5A9284-4FA5-F2D4-8255-E2D602735724}"/>
              </a:ext>
            </a:extLst>
          </p:cNvPr>
          <p:cNvSpPr>
            <a:spLocks noGrp="1" noChangeArrowheads="1"/>
          </p:cNvSpPr>
          <p:nvPr>
            <p:ph type="sldNum" sz="quarter" idx="12"/>
          </p:nvPr>
        </p:nvSpPr>
        <p:spPr/>
        <p:txBody>
          <a:bodyPr/>
          <a:lstStyle>
            <a:lvl1pPr>
              <a:defRPr/>
            </a:lvl1pPr>
          </a:lstStyle>
          <a:p>
            <a:pPr>
              <a:defRPr/>
            </a:pPr>
            <a:fld id="{5A840532-B5E3-4167-8207-44440413E5FC}" type="slidenum">
              <a:rPr lang="it-IT" altLang="en-US"/>
              <a:pPr>
                <a:defRPr/>
              </a:pPr>
              <a:t>‹N›</a:t>
            </a:fld>
            <a:endParaRPr lang="it-IT" altLang="en-US"/>
          </a:p>
        </p:txBody>
      </p:sp>
    </p:spTree>
    <p:extLst>
      <p:ext uri="{BB962C8B-B14F-4D97-AF65-F5344CB8AC3E}">
        <p14:creationId xmlns:p14="http://schemas.microsoft.com/office/powerpoint/2010/main" val="20590474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05AEED-E686-D9FE-D7B2-227A5BF061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3FF5F49-26C1-2F43-10B9-832B9FC966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F0A1705-2CC3-5D12-A629-7B8730CD9578}"/>
              </a:ext>
            </a:extLst>
          </p:cNvPr>
          <p:cNvSpPr>
            <a:spLocks noGrp="1" noChangeArrowheads="1"/>
          </p:cNvSpPr>
          <p:nvPr>
            <p:ph type="sldNum" sz="quarter" idx="12"/>
          </p:nvPr>
        </p:nvSpPr>
        <p:spPr/>
        <p:txBody>
          <a:bodyPr/>
          <a:lstStyle>
            <a:lvl1pPr>
              <a:defRPr/>
            </a:lvl1pPr>
          </a:lstStyle>
          <a:p>
            <a:pPr>
              <a:defRPr/>
            </a:pPr>
            <a:fld id="{C0C62DA8-94E2-4406-9670-B07137BB025A}" type="slidenum">
              <a:rPr lang="it-IT" altLang="en-US"/>
              <a:pPr>
                <a:defRPr/>
              </a:pPr>
              <a:t>‹N›</a:t>
            </a:fld>
            <a:endParaRPr lang="it-IT" altLang="en-US"/>
          </a:p>
        </p:txBody>
      </p:sp>
    </p:spTree>
    <p:extLst>
      <p:ext uri="{BB962C8B-B14F-4D97-AF65-F5344CB8AC3E}">
        <p14:creationId xmlns:p14="http://schemas.microsoft.com/office/powerpoint/2010/main" val="1869177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AC24AC-8D9E-C227-CBF8-4FD4807470FA}"/>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3" name="Rectangle 5">
            <a:extLst>
              <a:ext uri="{FF2B5EF4-FFF2-40B4-BE49-F238E27FC236}">
                <a16:creationId xmlns:a16="http://schemas.microsoft.com/office/drawing/2014/main" id="{7FC7D683-E4D5-F88A-A44E-9D9230BD3826}"/>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4" name="Rectangle 6">
            <a:extLst>
              <a:ext uri="{FF2B5EF4-FFF2-40B4-BE49-F238E27FC236}">
                <a16:creationId xmlns:a16="http://schemas.microsoft.com/office/drawing/2014/main" id="{D7777C0C-F3D5-8882-F795-E855FA4E12D0}"/>
              </a:ext>
            </a:extLst>
          </p:cNvPr>
          <p:cNvSpPr>
            <a:spLocks noGrp="1" noChangeArrowheads="1"/>
          </p:cNvSpPr>
          <p:nvPr>
            <p:ph type="sldNum" sz="quarter" idx="12"/>
          </p:nvPr>
        </p:nvSpPr>
        <p:spPr/>
        <p:txBody>
          <a:bodyPr/>
          <a:lstStyle>
            <a:lvl1pPr>
              <a:defRPr u="none"/>
            </a:lvl1pPr>
          </a:lstStyle>
          <a:p>
            <a:pPr>
              <a:defRPr/>
            </a:pPr>
            <a:fld id="{48873927-E294-4075-81CD-EEF3C7F58061}" type="slidenum">
              <a:rPr lang="it-IT" altLang="en-US"/>
              <a:pPr>
                <a:defRPr/>
              </a:pPr>
              <a:t>‹N›</a:t>
            </a:fld>
            <a:endParaRPr lang="it-IT" altLang="en-US"/>
          </a:p>
        </p:txBody>
      </p:sp>
    </p:spTree>
    <p:extLst>
      <p:ext uri="{BB962C8B-B14F-4D97-AF65-F5344CB8AC3E}">
        <p14:creationId xmlns:p14="http://schemas.microsoft.com/office/powerpoint/2010/main" val="19822577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098033E-EFD4-4FA2-AF8E-F5EEB1C1FD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E2D761F-388C-C848-ECE8-C173C4168D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E729F53-979D-CCA4-909F-EE56203A1310}"/>
              </a:ext>
            </a:extLst>
          </p:cNvPr>
          <p:cNvSpPr>
            <a:spLocks noGrp="1" noChangeArrowheads="1"/>
          </p:cNvSpPr>
          <p:nvPr>
            <p:ph type="sldNum" sz="quarter" idx="12"/>
          </p:nvPr>
        </p:nvSpPr>
        <p:spPr/>
        <p:txBody>
          <a:bodyPr/>
          <a:lstStyle>
            <a:lvl1pPr>
              <a:defRPr/>
            </a:lvl1pPr>
          </a:lstStyle>
          <a:p>
            <a:pPr>
              <a:defRPr/>
            </a:pPr>
            <a:fld id="{30677E16-B67F-4EA5-8F3B-4976B89A719C}" type="slidenum">
              <a:rPr lang="it-IT" altLang="en-US"/>
              <a:pPr>
                <a:defRPr/>
              </a:pPr>
              <a:t>‹N›</a:t>
            </a:fld>
            <a:endParaRPr lang="it-IT" altLang="en-US"/>
          </a:p>
        </p:txBody>
      </p:sp>
    </p:spTree>
    <p:extLst>
      <p:ext uri="{BB962C8B-B14F-4D97-AF65-F5344CB8AC3E}">
        <p14:creationId xmlns:p14="http://schemas.microsoft.com/office/powerpoint/2010/main" val="11135477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9EEA430-3D31-170B-5AE3-BFDE13DC44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7C5957C-63EF-8A1C-B773-C96D2E320E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E10792F-AF76-F67F-6348-1A3121D220B7}"/>
              </a:ext>
            </a:extLst>
          </p:cNvPr>
          <p:cNvSpPr>
            <a:spLocks noGrp="1" noChangeArrowheads="1"/>
          </p:cNvSpPr>
          <p:nvPr>
            <p:ph type="sldNum" sz="quarter" idx="12"/>
          </p:nvPr>
        </p:nvSpPr>
        <p:spPr/>
        <p:txBody>
          <a:bodyPr/>
          <a:lstStyle>
            <a:lvl1pPr>
              <a:defRPr/>
            </a:lvl1pPr>
          </a:lstStyle>
          <a:p>
            <a:pPr>
              <a:defRPr/>
            </a:pPr>
            <a:fld id="{529603E9-09F5-479E-B191-2C16B7F1EDE3}" type="slidenum">
              <a:rPr lang="it-IT" altLang="en-US"/>
              <a:pPr>
                <a:defRPr/>
              </a:pPr>
              <a:t>‹N›</a:t>
            </a:fld>
            <a:endParaRPr lang="it-IT" altLang="en-US"/>
          </a:p>
        </p:txBody>
      </p:sp>
    </p:spTree>
    <p:extLst>
      <p:ext uri="{BB962C8B-B14F-4D97-AF65-F5344CB8AC3E}">
        <p14:creationId xmlns:p14="http://schemas.microsoft.com/office/powerpoint/2010/main" val="11566399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AF903AD-085E-23A3-1C6C-053954A432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388028D-6AB0-4F00-A6D0-BFF92D6F355A}" type="datetime1">
              <a:rPr lang="it-CH"/>
              <a:pPr>
                <a:defRPr/>
              </a:pPr>
              <a:t>26.04.2024</a:t>
            </a:fld>
            <a:endParaRPr lang="it-IT"/>
          </a:p>
        </p:txBody>
      </p:sp>
      <p:sp>
        <p:nvSpPr>
          <p:cNvPr id="7" name="Rectangle 5">
            <a:extLst>
              <a:ext uri="{FF2B5EF4-FFF2-40B4-BE49-F238E27FC236}">
                <a16:creationId xmlns:a16="http://schemas.microsoft.com/office/drawing/2014/main" id="{2DAEE90D-4ACD-B81D-9BA4-8342567746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8DEF4DD-E7D0-CE39-5492-65B812B3D6A0}"/>
              </a:ext>
            </a:extLst>
          </p:cNvPr>
          <p:cNvSpPr>
            <a:spLocks noGrp="1" noChangeArrowheads="1"/>
          </p:cNvSpPr>
          <p:nvPr>
            <p:ph type="sldNum" sz="quarter" idx="12"/>
          </p:nvPr>
        </p:nvSpPr>
        <p:spPr/>
        <p:txBody>
          <a:bodyPr/>
          <a:lstStyle>
            <a:lvl1pPr>
              <a:defRPr/>
            </a:lvl1pPr>
          </a:lstStyle>
          <a:p>
            <a:pPr>
              <a:defRPr/>
            </a:pPr>
            <a:fld id="{B56CBD5D-B19A-441F-8B80-2C558144DE82}" type="slidenum">
              <a:rPr lang="it-IT" altLang="en-US"/>
              <a:pPr>
                <a:defRPr/>
              </a:pPr>
              <a:t>‹N›</a:t>
            </a:fld>
            <a:endParaRPr lang="it-IT" altLang="en-US"/>
          </a:p>
        </p:txBody>
      </p:sp>
    </p:spTree>
    <p:extLst>
      <p:ext uri="{BB962C8B-B14F-4D97-AF65-F5344CB8AC3E}">
        <p14:creationId xmlns:p14="http://schemas.microsoft.com/office/powerpoint/2010/main" val="39182426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438463-87E1-8022-95A8-D5A2D17977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1B50F33-9F73-457F-9C06-8798E166D753}" type="datetime1">
              <a:rPr lang="it-CH"/>
              <a:pPr>
                <a:defRPr/>
              </a:pPr>
              <a:t>26.04.2024</a:t>
            </a:fld>
            <a:endParaRPr lang="it-IT"/>
          </a:p>
        </p:txBody>
      </p:sp>
      <p:sp>
        <p:nvSpPr>
          <p:cNvPr id="6" name="Rectangle 5">
            <a:extLst>
              <a:ext uri="{FF2B5EF4-FFF2-40B4-BE49-F238E27FC236}">
                <a16:creationId xmlns:a16="http://schemas.microsoft.com/office/drawing/2014/main" id="{779BD832-B768-8170-DFCE-9BF73DFB81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048DC86-13AA-FA7A-A33B-52CE3596BFEB}"/>
              </a:ext>
            </a:extLst>
          </p:cNvPr>
          <p:cNvSpPr>
            <a:spLocks noGrp="1" noChangeArrowheads="1"/>
          </p:cNvSpPr>
          <p:nvPr>
            <p:ph type="sldNum" sz="quarter" idx="12"/>
          </p:nvPr>
        </p:nvSpPr>
        <p:spPr/>
        <p:txBody>
          <a:bodyPr/>
          <a:lstStyle>
            <a:lvl1pPr>
              <a:defRPr/>
            </a:lvl1pPr>
          </a:lstStyle>
          <a:p>
            <a:pPr>
              <a:defRPr/>
            </a:pPr>
            <a:fld id="{C20795F8-97FF-46E3-9855-356D163BC58E}" type="slidenum">
              <a:rPr lang="it-IT" altLang="en-US"/>
              <a:pPr>
                <a:defRPr/>
              </a:pPr>
              <a:t>‹N›</a:t>
            </a:fld>
            <a:endParaRPr lang="it-IT" altLang="en-US"/>
          </a:p>
        </p:txBody>
      </p:sp>
    </p:spTree>
    <p:extLst>
      <p:ext uri="{BB962C8B-B14F-4D97-AF65-F5344CB8AC3E}">
        <p14:creationId xmlns:p14="http://schemas.microsoft.com/office/powerpoint/2010/main" val="330698222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DFA229-E03D-0BE2-B9D1-FD74AAAC64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B2C29F9-E95D-E138-97EC-0548963F0D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89A578B-80AA-5BA9-2237-F705CE2398FF}"/>
              </a:ext>
            </a:extLst>
          </p:cNvPr>
          <p:cNvSpPr>
            <a:spLocks noGrp="1" noChangeArrowheads="1"/>
          </p:cNvSpPr>
          <p:nvPr>
            <p:ph type="sldNum" sz="quarter" idx="12"/>
          </p:nvPr>
        </p:nvSpPr>
        <p:spPr/>
        <p:txBody>
          <a:bodyPr/>
          <a:lstStyle>
            <a:lvl1pPr>
              <a:defRPr/>
            </a:lvl1pPr>
          </a:lstStyle>
          <a:p>
            <a:pPr>
              <a:defRPr/>
            </a:pPr>
            <a:fld id="{69EAAF7F-2042-4336-8367-8745545BB37C}" type="slidenum">
              <a:rPr lang="it-IT" altLang="en-US"/>
              <a:pPr>
                <a:defRPr/>
              </a:pPr>
              <a:t>‹N›</a:t>
            </a:fld>
            <a:endParaRPr lang="it-IT" altLang="en-US"/>
          </a:p>
        </p:txBody>
      </p:sp>
    </p:spTree>
    <p:extLst>
      <p:ext uri="{BB962C8B-B14F-4D97-AF65-F5344CB8AC3E}">
        <p14:creationId xmlns:p14="http://schemas.microsoft.com/office/powerpoint/2010/main" val="377315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8E516A-9F83-59C6-0606-D06D62A94E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AA9C996-7E4A-873C-7176-5D6EC1AA5A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7317511-300F-EF03-84A7-5B5512D2B73A}"/>
              </a:ext>
            </a:extLst>
          </p:cNvPr>
          <p:cNvSpPr>
            <a:spLocks noGrp="1" noChangeArrowheads="1"/>
          </p:cNvSpPr>
          <p:nvPr>
            <p:ph type="sldNum" sz="quarter" idx="12"/>
          </p:nvPr>
        </p:nvSpPr>
        <p:spPr/>
        <p:txBody>
          <a:bodyPr/>
          <a:lstStyle>
            <a:lvl1pPr>
              <a:defRPr/>
            </a:lvl1pPr>
          </a:lstStyle>
          <a:p>
            <a:pPr>
              <a:defRPr/>
            </a:pPr>
            <a:fld id="{F1E5E07C-1373-4A82-880E-C13C258C2921}" type="slidenum">
              <a:rPr lang="it-IT" altLang="en-US"/>
              <a:pPr>
                <a:defRPr/>
              </a:pPr>
              <a:t>‹N›</a:t>
            </a:fld>
            <a:endParaRPr lang="it-IT" altLang="en-US"/>
          </a:p>
        </p:txBody>
      </p:sp>
    </p:spTree>
    <p:extLst>
      <p:ext uri="{BB962C8B-B14F-4D97-AF65-F5344CB8AC3E}">
        <p14:creationId xmlns:p14="http://schemas.microsoft.com/office/powerpoint/2010/main" val="3973148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B6AD6B-F823-BD77-E3CB-4C3C1013EB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C06BF6B-22BD-AB6B-20BB-2401220264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E1CBCC0-C456-8492-941E-D873D505D14E}"/>
              </a:ext>
            </a:extLst>
          </p:cNvPr>
          <p:cNvSpPr>
            <a:spLocks noGrp="1" noChangeArrowheads="1"/>
          </p:cNvSpPr>
          <p:nvPr>
            <p:ph type="sldNum" sz="quarter" idx="12"/>
          </p:nvPr>
        </p:nvSpPr>
        <p:spPr/>
        <p:txBody>
          <a:bodyPr/>
          <a:lstStyle>
            <a:lvl1pPr>
              <a:defRPr/>
            </a:lvl1pPr>
          </a:lstStyle>
          <a:p>
            <a:pPr>
              <a:defRPr/>
            </a:pPr>
            <a:fld id="{C9C88C31-FBEC-4BB7-B0A5-46FD94A149DF}" type="slidenum">
              <a:rPr lang="it-IT" altLang="en-US"/>
              <a:pPr>
                <a:defRPr/>
              </a:pPr>
              <a:t>‹N›</a:t>
            </a:fld>
            <a:endParaRPr lang="it-IT" altLang="en-US"/>
          </a:p>
        </p:txBody>
      </p:sp>
    </p:spTree>
    <p:extLst>
      <p:ext uri="{BB962C8B-B14F-4D97-AF65-F5344CB8AC3E}">
        <p14:creationId xmlns:p14="http://schemas.microsoft.com/office/powerpoint/2010/main" val="29833861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235681-0B8D-55C4-DF32-2AC45C3864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56D8D67-E26E-1934-63CB-A4844C08421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C6E84EB-5499-FA3D-6748-EEA694C2A76C}"/>
              </a:ext>
            </a:extLst>
          </p:cNvPr>
          <p:cNvSpPr>
            <a:spLocks noGrp="1" noChangeArrowheads="1"/>
          </p:cNvSpPr>
          <p:nvPr>
            <p:ph type="sldNum" sz="quarter" idx="12"/>
          </p:nvPr>
        </p:nvSpPr>
        <p:spPr/>
        <p:txBody>
          <a:bodyPr/>
          <a:lstStyle>
            <a:lvl1pPr>
              <a:defRPr/>
            </a:lvl1pPr>
          </a:lstStyle>
          <a:p>
            <a:pPr>
              <a:defRPr/>
            </a:pPr>
            <a:fld id="{89ECAA04-7207-4055-9F96-EDDE873EB334}" type="slidenum">
              <a:rPr lang="it-IT" altLang="en-US"/>
              <a:pPr>
                <a:defRPr/>
              </a:pPr>
              <a:t>‹N›</a:t>
            </a:fld>
            <a:endParaRPr lang="it-IT" altLang="en-US"/>
          </a:p>
        </p:txBody>
      </p:sp>
    </p:spTree>
    <p:extLst>
      <p:ext uri="{BB962C8B-B14F-4D97-AF65-F5344CB8AC3E}">
        <p14:creationId xmlns:p14="http://schemas.microsoft.com/office/powerpoint/2010/main" val="8699309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6BF866-9A98-91E8-75D3-CA5591A45F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CC9B517-67A4-4B65-9814-01E8CEFCA0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4303CA2-F806-E524-C2E3-006C93248CEB}"/>
              </a:ext>
            </a:extLst>
          </p:cNvPr>
          <p:cNvSpPr>
            <a:spLocks noGrp="1" noChangeArrowheads="1"/>
          </p:cNvSpPr>
          <p:nvPr>
            <p:ph type="sldNum" sz="quarter" idx="12"/>
          </p:nvPr>
        </p:nvSpPr>
        <p:spPr/>
        <p:txBody>
          <a:bodyPr/>
          <a:lstStyle>
            <a:lvl1pPr>
              <a:defRPr/>
            </a:lvl1pPr>
          </a:lstStyle>
          <a:p>
            <a:pPr>
              <a:defRPr/>
            </a:pPr>
            <a:fld id="{63C5A655-50DB-4DD6-961B-49D37B2B28D2}" type="slidenum">
              <a:rPr lang="it-IT" altLang="en-US"/>
              <a:pPr>
                <a:defRPr/>
              </a:pPr>
              <a:t>‹N›</a:t>
            </a:fld>
            <a:endParaRPr lang="it-IT" altLang="en-US"/>
          </a:p>
        </p:txBody>
      </p:sp>
    </p:spTree>
    <p:extLst>
      <p:ext uri="{BB962C8B-B14F-4D97-AF65-F5344CB8AC3E}">
        <p14:creationId xmlns:p14="http://schemas.microsoft.com/office/powerpoint/2010/main" val="21202273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7DA1FA-5DDB-7CCE-FA48-33D1B6FDCD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B169F69-8031-1047-A780-CFD51117EF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A5431DC-E87D-6534-0EA0-49CCE1E370E2}"/>
              </a:ext>
            </a:extLst>
          </p:cNvPr>
          <p:cNvSpPr>
            <a:spLocks noGrp="1" noChangeArrowheads="1"/>
          </p:cNvSpPr>
          <p:nvPr>
            <p:ph type="sldNum" sz="quarter" idx="12"/>
          </p:nvPr>
        </p:nvSpPr>
        <p:spPr/>
        <p:txBody>
          <a:bodyPr/>
          <a:lstStyle>
            <a:lvl1pPr>
              <a:defRPr/>
            </a:lvl1pPr>
          </a:lstStyle>
          <a:p>
            <a:pPr>
              <a:defRPr/>
            </a:pPr>
            <a:fld id="{B0C12B6F-AB77-4113-B874-6FADB0B31BCE}" type="slidenum">
              <a:rPr lang="it-IT" altLang="en-US"/>
              <a:pPr>
                <a:defRPr/>
              </a:pPr>
              <a:t>‹N›</a:t>
            </a:fld>
            <a:endParaRPr lang="it-IT" altLang="en-US"/>
          </a:p>
        </p:txBody>
      </p:sp>
    </p:spTree>
    <p:extLst>
      <p:ext uri="{BB962C8B-B14F-4D97-AF65-F5344CB8AC3E}">
        <p14:creationId xmlns:p14="http://schemas.microsoft.com/office/powerpoint/2010/main" val="1774507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450C74-4E23-72AE-6FDF-BB35329EDB98}"/>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1DC4322F-A355-F8D7-42FC-6A2EECECDB41}"/>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11468596-5F9E-7A67-C55B-862642C0A3CB}"/>
              </a:ext>
            </a:extLst>
          </p:cNvPr>
          <p:cNvSpPr>
            <a:spLocks noGrp="1" noChangeArrowheads="1"/>
          </p:cNvSpPr>
          <p:nvPr>
            <p:ph type="sldNum" sz="quarter" idx="12"/>
          </p:nvPr>
        </p:nvSpPr>
        <p:spPr/>
        <p:txBody>
          <a:bodyPr/>
          <a:lstStyle>
            <a:lvl1pPr>
              <a:defRPr u="none"/>
            </a:lvl1pPr>
          </a:lstStyle>
          <a:p>
            <a:pPr>
              <a:defRPr/>
            </a:pPr>
            <a:fld id="{88E88207-8B3C-428E-AB4C-592E3B51534E}" type="slidenum">
              <a:rPr lang="it-IT" altLang="en-US"/>
              <a:pPr>
                <a:defRPr/>
              </a:pPr>
              <a:t>‹N›</a:t>
            </a:fld>
            <a:endParaRPr lang="it-IT" altLang="en-US"/>
          </a:p>
        </p:txBody>
      </p:sp>
    </p:spTree>
    <p:extLst>
      <p:ext uri="{BB962C8B-B14F-4D97-AF65-F5344CB8AC3E}">
        <p14:creationId xmlns:p14="http://schemas.microsoft.com/office/powerpoint/2010/main" val="4751789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E22EF81-9C92-BB37-255E-3FEC1F09A5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10A58B7A-05A6-C150-879F-C6D38EEE1C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92B294BF-D277-E052-19AC-4427F00EADD6}"/>
              </a:ext>
            </a:extLst>
          </p:cNvPr>
          <p:cNvSpPr>
            <a:spLocks noGrp="1" noChangeArrowheads="1"/>
          </p:cNvSpPr>
          <p:nvPr>
            <p:ph type="sldNum" sz="quarter" idx="12"/>
          </p:nvPr>
        </p:nvSpPr>
        <p:spPr/>
        <p:txBody>
          <a:bodyPr/>
          <a:lstStyle>
            <a:lvl1pPr>
              <a:defRPr/>
            </a:lvl1pPr>
          </a:lstStyle>
          <a:p>
            <a:pPr>
              <a:defRPr/>
            </a:pPr>
            <a:fld id="{8709F652-4865-4889-9EF1-10B4092AA1F9}" type="slidenum">
              <a:rPr lang="it-IT" altLang="en-US"/>
              <a:pPr>
                <a:defRPr/>
              </a:pPr>
              <a:t>‹N›</a:t>
            </a:fld>
            <a:endParaRPr lang="it-IT" altLang="en-US"/>
          </a:p>
        </p:txBody>
      </p:sp>
    </p:spTree>
    <p:extLst>
      <p:ext uri="{BB962C8B-B14F-4D97-AF65-F5344CB8AC3E}">
        <p14:creationId xmlns:p14="http://schemas.microsoft.com/office/powerpoint/2010/main" val="35708413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07671A9-4562-9021-25DF-2A36DEE6B4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8BF3A26-EE71-46C6-C466-2DE6EA060E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0A46AD9-D992-77FA-AD90-2A45D4B0A7C0}"/>
              </a:ext>
            </a:extLst>
          </p:cNvPr>
          <p:cNvSpPr>
            <a:spLocks noGrp="1" noChangeArrowheads="1"/>
          </p:cNvSpPr>
          <p:nvPr>
            <p:ph type="sldNum" sz="quarter" idx="12"/>
          </p:nvPr>
        </p:nvSpPr>
        <p:spPr/>
        <p:txBody>
          <a:bodyPr/>
          <a:lstStyle>
            <a:lvl1pPr>
              <a:defRPr/>
            </a:lvl1pPr>
          </a:lstStyle>
          <a:p>
            <a:pPr>
              <a:defRPr/>
            </a:pPr>
            <a:fld id="{0E715543-5383-430C-96E7-54E0E18EE710}" type="slidenum">
              <a:rPr lang="it-IT" altLang="en-US"/>
              <a:pPr>
                <a:defRPr/>
              </a:pPr>
              <a:t>‹N›</a:t>
            </a:fld>
            <a:endParaRPr lang="it-IT" altLang="en-US"/>
          </a:p>
        </p:txBody>
      </p:sp>
    </p:spTree>
    <p:extLst>
      <p:ext uri="{BB962C8B-B14F-4D97-AF65-F5344CB8AC3E}">
        <p14:creationId xmlns:p14="http://schemas.microsoft.com/office/powerpoint/2010/main" val="29584821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F5D6D9-C44F-74A9-CBF3-14B3946C1F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A40A8F3-9B95-8710-4456-5E9973F715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AE06FB3-5052-616F-774C-3C776BC733C8}"/>
              </a:ext>
            </a:extLst>
          </p:cNvPr>
          <p:cNvSpPr>
            <a:spLocks noGrp="1" noChangeArrowheads="1"/>
          </p:cNvSpPr>
          <p:nvPr>
            <p:ph type="sldNum" sz="quarter" idx="12"/>
          </p:nvPr>
        </p:nvSpPr>
        <p:spPr/>
        <p:txBody>
          <a:bodyPr/>
          <a:lstStyle>
            <a:lvl1pPr>
              <a:defRPr/>
            </a:lvl1pPr>
          </a:lstStyle>
          <a:p>
            <a:pPr>
              <a:defRPr/>
            </a:pPr>
            <a:fld id="{95E3ED66-2BAC-42ED-B132-E053231B1711}" type="slidenum">
              <a:rPr lang="it-IT" altLang="en-US"/>
              <a:pPr>
                <a:defRPr/>
              </a:pPr>
              <a:t>‹N›</a:t>
            </a:fld>
            <a:endParaRPr lang="it-IT" altLang="en-US"/>
          </a:p>
        </p:txBody>
      </p:sp>
    </p:spTree>
    <p:extLst>
      <p:ext uri="{BB962C8B-B14F-4D97-AF65-F5344CB8AC3E}">
        <p14:creationId xmlns:p14="http://schemas.microsoft.com/office/powerpoint/2010/main" val="215015871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19CFD-C23E-A9CA-C949-178415501C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41D3038-F6CF-DF7A-A426-4440B53FE0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F966508-5FC7-3F5D-2DC2-E4CF9F9BEA6B}"/>
              </a:ext>
            </a:extLst>
          </p:cNvPr>
          <p:cNvSpPr>
            <a:spLocks noGrp="1" noChangeArrowheads="1"/>
          </p:cNvSpPr>
          <p:nvPr>
            <p:ph type="sldNum" sz="quarter" idx="12"/>
          </p:nvPr>
        </p:nvSpPr>
        <p:spPr/>
        <p:txBody>
          <a:bodyPr/>
          <a:lstStyle>
            <a:lvl1pPr>
              <a:defRPr/>
            </a:lvl1pPr>
          </a:lstStyle>
          <a:p>
            <a:pPr>
              <a:defRPr/>
            </a:pPr>
            <a:fld id="{53D6F2E5-F572-4D1E-A25D-8E61F9B599F8}" type="slidenum">
              <a:rPr lang="it-IT" altLang="en-US"/>
              <a:pPr>
                <a:defRPr/>
              </a:pPr>
              <a:t>‹N›</a:t>
            </a:fld>
            <a:endParaRPr lang="it-IT" altLang="en-US"/>
          </a:p>
        </p:txBody>
      </p:sp>
    </p:spTree>
    <p:extLst>
      <p:ext uri="{BB962C8B-B14F-4D97-AF65-F5344CB8AC3E}">
        <p14:creationId xmlns:p14="http://schemas.microsoft.com/office/powerpoint/2010/main" val="42590135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31E32C-AE7F-5E5C-DAAB-2C3C42B369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D13F8B8-55E5-3E94-1210-0AF8D3989A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42E761D-9C7D-9C18-251A-0A7A9173306A}"/>
              </a:ext>
            </a:extLst>
          </p:cNvPr>
          <p:cNvSpPr>
            <a:spLocks noGrp="1" noChangeArrowheads="1"/>
          </p:cNvSpPr>
          <p:nvPr>
            <p:ph type="sldNum" sz="quarter" idx="12"/>
          </p:nvPr>
        </p:nvSpPr>
        <p:spPr/>
        <p:txBody>
          <a:bodyPr/>
          <a:lstStyle>
            <a:lvl1pPr>
              <a:defRPr/>
            </a:lvl1pPr>
          </a:lstStyle>
          <a:p>
            <a:pPr>
              <a:defRPr/>
            </a:pPr>
            <a:fld id="{D4CCA13E-186E-4CFD-A5ED-77417C36A832}" type="slidenum">
              <a:rPr lang="it-IT" altLang="en-US"/>
              <a:pPr>
                <a:defRPr/>
              </a:pPr>
              <a:t>‹N›</a:t>
            </a:fld>
            <a:endParaRPr lang="it-IT" altLang="en-US"/>
          </a:p>
        </p:txBody>
      </p:sp>
    </p:spTree>
    <p:extLst>
      <p:ext uri="{BB962C8B-B14F-4D97-AF65-F5344CB8AC3E}">
        <p14:creationId xmlns:p14="http://schemas.microsoft.com/office/powerpoint/2010/main" val="34352273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78BFF6-3D68-E0EA-F845-C1EC885379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23DFA05-0D45-88FB-4194-4CB977B1FE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FCE5DE2-D62C-703A-842B-D3A581A8808A}"/>
              </a:ext>
            </a:extLst>
          </p:cNvPr>
          <p:cNvSpPr>
            <a:spLocks noGrp="1" noChangeArrowheads="1"/>
          </p:cNvSpPr>
          <p:nvPr>
            <p:ph type="sldNum" sz="quarter" idx="12"/>
          </p:nvPr>
        </p:nvSpPr>
        <p:spPr/>
        <p:txBody>
          <a:bodyPr/>
          <a:lstStyle>
            <a:lvl1pPr>
              <a:defRPr/>
            </a:lvl1pPr>
          </a:lstStyle>
          <a:p>
            <a:pPr>
              <a:defRPr/>
            </a:pPr>
            <a:fld id="{2CC169D3-428C-47F3-997D-595390E8969B}" type="slidenum">
              <a:rPr lang="it-IT" altLang="en-US"/>
              <a:pPr>
                <a:defRPr/>
              </a:pPr>
              <a:t>‹N›</a:t>
            </a:fld>
            <a:endParaRPr lang="it-IT" altLang="en-US"/>
          </a:p>
        </p:txBody>
      </p:sp>
    </p:spTree>
    <p:extLst>
      <p:ext uri="{BB962C8B-B14F-4D97-AF65-F5344CB8AC3E}">
        <p14:creationId xmlns:p14="http://schemas.microsoft.com/office/powerpoint/2010/main" val="4993412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0C333F-A2CF-0F90-9A7A-9DDF41FF99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AC78A11-F83D-ADEE-77F4-B0B7C0F4669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82B71C4-3A6C-1AC3-1EAB-645C6DE85A55}"/>
              </a:ext>
            </a:extLst>
          </p:cNvPr>
          <p:cNvSpPr>
            <a:spLocks noGrp="1" noChangeArrowheads="1"/>
          </p:cNvSpPr>
          <p:nvPr>
            <p:ph type="sldNum" sz="quarter" idx="12"/>
          </p:nvPr>
        </p:nvSpPr>
        <p:spPr/>
        <p:txBody>
          <a:bodyPr/>
          <a:lstStyle>
            <a:lvl1pPr>
              <a:defRPr/>
            </a:lvl1pPr>
          </a:lstStyle>
          <a:p>
            <a:pPr>
              <a:defRPr/>
            </a:pPr>
            <a:fld id="{770CB098-6601-46BB-9988-1CA7FA7C88A4}" type="slidenum">
              <a:rPr lang="it-IT" altLang="en-US"/>
              <a:pPr>
                <a:defRPr/>
              </a:pPr>
              <a:t>‹N›</a:t>
            </a:fld>
            <a:endParaRPr lang="it-IT" altLang="en-US"/>
          </a:p>
        </p:txBody>
      </p:sp>
    </p:spTree>
    <p:extLst>
      <p:ext uri="{BB962C8B-B14F-4D97-AF65-F5344CB8AC3E}">
        <p14:creationId xmlns:p14="http://schemas.microsoft.com/office/powerpoint/2010/main" val="247458793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118074-D4A0-7DAE-243E-AF8A4F1349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AF9EF87-8496-D2EC-4F7E-A514257A94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F0EB866-AE20-3CE5-51C3-BF9724B0922A}"/>
              </a:ext>
            </a:extLst>
          </p:cNvPr>
          <p:cNvSpPr>
            <a:spLocks noGrp="1" noChangeArrowheads="1"/>
          </p:cNvSpPr>
          <p:nvPr>
            <p:ph type="sldNum" sz="quarter" idx="12"/>
          </p:nvPr>
        </p:nvSpPr>
        <p:spPr/>
        <p:txBody>
          <a:bodyPr/>
          <a:lstStyle>
            <a:lvl1pPr>
              <a:defRPr/>
            </a:lvl1pPr>
          </a:lstStyle>
          <a:p>
            <a:pPr>
              <a:defRPr/>
            </a:pPr>
            <a:fld id="{A34C4504-D9A5-4288-9934-DBB7F8B5DCF7}" type="slidenum">
              <a:rPr lang="it-IT" altLang="en-US"/>
              <a:pPr>
                <a:defRPr/>
              </a:pPr>
              <a:t>‹N›</a:t>
            </a:fld>
            <a:endParaRPr lang="it-IT" altLang="en-US"/>
          </a:p>
        </p:txBody>
      </p:sp>
    </p:spTree>
    <p:extLst>
      <p:ext uri="{BB962C8B-B14F-4D97-AF65-F5344CB8AC3E}">
        <p14:creationId xmlns:p14="http://schemas.microsoft.com/office/powerpoint/2010/main" val="5784357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1E727DB-E2F9-E31E-5452-2D7127EAA11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BDE396D-44F3-06D8-B0AC-8A1EC00B4B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49FE3F7-7B79-A1D8-3543-41A1C802A0AB}"/>
              </a:ext>
            </a:extLst>
          </p:cNvPr>
          <p:cNvSpPr>
            <a:spLocks noGrp="1" noChangeArrowheads="1"/>
          </p:cNvSpPr>
          <p:nvPr>
            <p:ph type="sldNum" sz="quarter" idx="12"/>
          </p:nvPr>
        </p:nvSpPr>
        <p:spPr/>
        <p:txBody>
          <a:bodyPr/>
          <a:lstStyle>
            <a:lvl1pPr>
              <a:defRPr/>
            </a:lvl1pPr>
          </a:lstStyle>
          <a:p>
            <a:pPr>
              <a:defRPr/>
            </a:pPr>
            <a:fld id="{3CD33E09-954F-4FE2-84C9-FCBCD9AA636B}" type="slidenum">
              <a:rPr lang="it-IT" altLang="en-US"/>
              <a:pPr>
                <a:defRPr/>
              </a:pPr>
              <a:t>‹N›</a:t>
            </a:fld>
            <a:endParaRPr lang="it-IT" altLang="en-US"/>
          </a:p>
        </p:txBody>
      </p:sp>
    </p:spTree>
    <p:extLst>
      <p:ext uri="{BB962C8B-B14F-4D97-AF65-F5344CB8AC3E}">
        <p14:creationId xmlns:p14="http://schemas.microsoft.com/office/powerpoint/2010/main" val="10072072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8E4E2E4-003B-A42B-0628-10D9E56AA0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35D0509-F7A9-F0C6-15E2-138F94FE7A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AC111B8-CA64-E096-7B30-DCB499835CC9}"/>
              </a:ext>
            </a:extLst>
          </p:cNvPr>
          <p:cNvSpPr>
            <a:spLocks noGrp="1" noChangeArrowheads="1"/>
          </p:cNvSpPr>
          <p:nvPr>
            <p:ph type="sldNum" sz="quarter" idx="12"/>
          </p:nvPr>
        </p:nvSpPr>
        <p:spPr/>
        <p:txBody>
          <a:bodyPr/>
          <a:lstStyle>
            <a:lvl1pPr>
              <a:defRPr/>
            </a:lvl1pPr>
          </a:lstStyle>
          <a:p>
            <a:pPr>
              <a:defRPr/>
            </a:pPr>
            <a:fld id="{C1CC5657-64FB-413A-8E2F-2DB57009FFC0}" type="slidenum">
              <a:rPr lang="it-IT" altLang="en-US"/>
              <a:pPr>
                <a:defRPr/>
              </a:pPr>
              <a:t>‹N›</a:t>
            </a:fld>
            <a:endParaRPr lang="it-IT" altLang="en-US"/>
          </a:p>
        </p:txBody>
      </p:sp>
    </p:spTree>
    <p:extLst>
      <p:ext uri="{BB962C8B-B14F-4D97-AF65-F5344CB8AC3E}">
        <p14:creationId xmlns:p14="http://schemas.microsoft.com/office/powerpoint/2010/main" val="3412929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D5FF72-90C9-BF22-0CBA-D421073C7649}"/>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557144A4-E312-95E5-43E6-8DA042BAAAB2}"/>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B16D28FE-AE5E-4189-B72F-31788EE84B1C}"/>
              </a:ext>
            </a:extLst>
          </p:cNvPr>
          <p:cNvSpPr>
            <a:spLocks noGrp="1" noChangeArrowheads="1"/>
          </p:cNvSpPr>
          <p:nvPr>
            <p:ph type="sldNum" sz="quarter" idx="12"/>
          </p:nvPr>
        </p:nvSpPr>
        <p:spPr/>
        <p:txBody>
          <a:bodyPr/>
          <a:lstStyle>
            <a:lvl1pPr>
              <a:defRPr u="none"/>
            </a:lvl1pPr>
          </a:lstStyle>
          <a:p>
            <a:pPr>
              <a:defRPr/>
            </a:pPr>
            <a:fld id="{70C54D1F-2C69-4AF0-9FFD-D4356C078B98}" type="slidenum">
              <a:rPr lang="it-IT" altLang="en-US"/>
              <a:pPr>
                <a:defRPr/>
              </a:pPr>
              <a:t>‹N›</a:t>
            </a:fld>
            <a:endParaRPr lang="it-IT" altLang="en-US"/>
          </a:p>
        </p:txBody>
      </p:sp>
    </p:spTree>
    <p:extLst>
      <p:ext uri="{BB962C8B-B14F-4D97-AF65-F5344CB8AC3E}">
        <p14:creationId xmlns:p14="http://schemas.microsoft.com/office/powerpoint/2010/main" val="39562864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3EC55BD-1173-E2A2-11E7-D6EFFEB900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2509B37-5D29-42A1-851D-7BC9E507B82F}" type="datetime1">
              <a:rPr lang="it-CH"/>
              <a:pPr>
                <a:defRPr/>
              </a:pPr>
              <a:t>26.04.2024</a:t>
            </a:fld>
            <a:endParaRPr lang="it-IT"/>
          </a:p>
        </p:txBody>
      </p:sp>
      <p:sp>
        <p:nvSpPr>
          <p:cNvPr id="7" name="Rectangle 5">
            <a:extLst>
              <a:ext uri="{FF2B5EF4-FFF2-40B4-BE49-F238E27FC236}">
                <a16:creationId xmlns:a16="http://schemas.microsoft.com/office/drawing/2014/main" id="{FBF8A417-D8F3-2F94-E0B3-A2EFC03FA8D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1D8E641-D53C-69CA-B943-3785B8D23D14}"/>
              </a:ext>
            </a:extLst>
          </p:cNvPr>
          <p:cNvSpPr>
            <a:spLocks noGrp="1" noChangeArrowheads="1"/>
          </p:cNvSpPr>
          <p:nvPr>
            <p:ph type="sldNum" sz="quarter" idx="12"/>
          </p:nvPr>
        </p:nvSpPr>
        <p:spPr/>
        <p:txBody>
          <a:bodyPr/>
          <a:lstStyle>
            <a:lvl1pPr>
              <a:defRPr/>
            </a:lvl1pPr>
          </a:lstStyle>
          <a:p>
            <a:pPr>
              <a:defRPr/>
            </a:pPr>
            <a:fld id="{D6BCD32E-E1EE-470A-BEF5-BA72465AB598}" type="slidenum">
              <a:rPr lang="it-IT" altLang="en-US"/>
              <a:pPr>
                <a:defRPr/>
              </a:pPr>
              <a:t>‹N›</a:t>
            </a:fld>
            <a:endParaRPr lang="it-IT" altLang="en-US"/>
          </a:p>
        </p:txBody>
      </p:sp>
    </p:spTree>
    <p:extLst>
      <p:ext uri="{BB962C8B-B14F-4D97-AF65-F5344CB8AC3E}">
        <p14:creationId xmlns:p14="http://schemas.microsoft.com/office/powerpoint/2010/main" val="27297757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E459DF-C54D-8CA8-F1DE-6F61D6C2AF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ED5CD14-981D-4C96-96A3-78A65F6BE52C}" type="datetime1">
              <a:rPr lang="it-CH"/>
              <a:pPr>
                <a:defRPr/>
              </a:pPr>
              <a:t>26.04.2024</a:t>
            </a:fld>
            <a:endParaRPr lang="it-IT"/>
          </a:p>
        </p:txBody>
      </p:sp>
      <p:sp>
        <p:nvSpPr>
          <p:cNvPr id="6" name="Rectangle 5">
            <a:extLst>
              <a:ext uri="{FF2B5EF4-FFF2-40B4-BE49-F238E27FC236}">
                <a16:creationId xmlns:a16="http://schemas.microsoft.com/office/drawing/2014/main" id="{478255C2-0356-FC49-D2AB-C59C3EB773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84C2CAF-F0AE-73D6-C7F1-E0DED2AC5285}"/>
              </a:ext>
            </a:extLst>
          </p:cNvPr>
          <p:cNvSpPr>
            <a:spLocks noGrp="1" noChangeArrowheads="1"/>
          </p:cNvSpPr>
          <p:nvPr>
            <p:ph type="sldNum" sz="quarter" idx="12"/>
          </p:nvPr>
        </p:nvSpPr>
        <p:spPr/>
        <p:txBody>
          <a:bodyPr/>
          <a:lstStyle>
            <a:lvl1pPr>
              <a:defRPr/>
            </a:lvl1pPr>
          </a:lstStyle>
          <a:p>
            <a:pPr>
              <a:defRPr/>
            </a:pPr>
            <a:fld id="{5458247D-2CBC-4834-A160-831CDB16691F}" type="slidenum">
              <a:rPr lang="it-IT" altLang="en-US"/>
              <a:pPr>
                <a:defRPr/>
              </a:pPr>
              <a:t>‹N›</a:t>
            </a:fld>
            <a:endParaRPr lang="it-IT" altLang="en-US"/>
          </a:p>
        </p:txBody>
      </p:sp>
    </p:spTree>
    <p:extLst>
      <p:ext uri="{BB962C8B-B14F-4D97-AF65-F5344CB8AC3E}">
        <p14:creationId xmlns:p14="http://schemas.microsoft.com/office/powerpoint/2010/main" val="39118974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407107-BE4B-DA48-443D-0B8F890A92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7884173-5F4A-D58B-6811-CB3E5E1E972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BCFB087-16C2-5168-7A76-4A30E96172F9}"/>
              </a:ext>
            </a:extLst>
          </p:cNvPr>
          <p:cNvSpPr>
            <a:spLocks noGrp="1" noChangeArrowheads="1"/>
          </p:cNvSpPr>
          <p:nvPr>
            <p:ph type="sldNum" sz="quarter" idx="12"/>
          </p:nvPr>
        </p:nvSpPr>
        <p:spPr/>
        <p:txBody>
          <a:bodyPr/>
          <a:lstStyle>
            <a:lvl1pPr>
              <a:defRPr/>
            </a:lvl1pPr>
          </a:lstStyle>
          <a:p>
            <a:pPr>
              <a:defRPr/>
            </a:pPr>
            <a:fld id="{A8B6A344-A938-460A-BD5A-575636EDC548}" type="slidenum">
              <a:rPr lang="it-IT" altLang="en-US"/>
              <a:pPr>
                <a:defRPr/>
              </a:pPr>
              <a:t>‹N›</a:t>
            </a:fld>
            <a:endParaRPr lang="it-IT" altLang="en-US"/>
          </a:p>
        </p:txBody>
      </p:sp>
    </p:spTree>
    <p:extLst>
      <p:ext uri="{BB962C8B-B14F-4D97-AF65-F5344CB8AC3E}">
        <p14:creationId xmlns:p14="http://schemas.microsoft.com/office/powerpoint/2010/main" val="25963304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C4EB83-348A-0C0A-3EA0-BD7C83BFAE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140E8F3-B485-288E-9D5B-633277411A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F1B36C-BE3D-39F1-74A3-AAA2BD300D2B}"/>
              </a:ext>
            </a:extLst>
          </p:cNvPr>
          <p:cNvSpPr>
            <a:spLocks noGrp="1" noChangeArrowheads="1"/>
          </p:cNvSpPr>
          <p:nvPr>
            <p:ph type="sldNum" sz="quarter" idx="12"/>
          </p:nvPr>
        </p:nvSpPr>
        <p:spPr/>
        <p:txBody>
          <a:bodyPr/>
          <a:lstStyle>
            <a:lvl1pPr>
              <a:defRPr/>
            </a:lvl1pPr>
          </a:lstStyle>
          <a:p>
            <a:pPr>
              <a:defRPr/>
            </a:pPr>
            <a:fld id="{1AA92AAA-F98A-4411-8A6B-3F4BC58F8CBF}" type="slidenum">
              <a:rPr lang="it-IT" altLang="en-US"/>
              <a:pPr>
                <a:defRPr/>
              </a:pPr>
              <a:t>‹N›</a:t>
            </a:fld>
            <a:endParaRPr lang="it-IT" altLang="en-US"/>
          </a:p>
        </p:txBody>
      </p:sp>
    </p:spTree>
    <p:extLst>
      <p:ext uri="{BB962C8B-B14F-4D97-AF65-F5344CB8AC3E}">
        <p14:creationId xmlns:p14="http://schemas.microsoft.com/office/powerpoint/2010/main" val="774494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2C8291-5C79-5549-13B9-739F6BE0D5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F809BE4-06C7-2775-A989-01FB69D731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06C1EC9-9F23-4DCA-AF4D-9ECB4456C04E}"/>
              </a:ext>
            </a:extLst>
          </p:cNvPr>
          <p:cNvSpPr>
            <a:spLocks noGrp="1" noChangeArrowheads="1"/>
          </p:cNvSpPr>
          <p:nvPr>
            <p:ph type="sldNum" sz="quarter" idx="12"/>
          </p:nvPr>
        </p:nvSpPr>
        <p:spPr/>
        <p:txBody>
          <a:bodyPr/>
          <a:lstStyle>
            <a:lvl1pPr>
              <a:defRPr/>
            </a:lvl1pPr>
          </a:lstStyle>
          <a:p>
            <a:pPr>
              <a:defRPr/>
            </a:pPr>
            <a:fld id="{D631D539-6DE5-4AA7-860C-1D412AD0F14A}" type="slidenum">
              <a:rPr lang="it-IT" altLang="en-US"/>
              <a:pPr>
                <a:defRPr/>
              </a:pPr>
              <a:t>‹N›</a:t>
            </a:fld>
            <a:endParaRPr lang="it-IT" altLang="en-US"/>
          </a:p>
        </p:txBody>
      </p:sp>
    </p:spTree>
    <p:extLst>
      <p:ext uri="{BB962C8B-B14F-4D97-AF65-F5344CB8AC3E}">
        <p14:creationId xmlns:p14="http://schemas.microsoft.com/office/powerpoint/2010/main" val="28229967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7FA2817-2DB4-3EBC-639E-9AD2675148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4F1CAE8-43B7-B9A4-230F-9B45DC303C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BF59481-7AFD-8FC7-ABCC-CFCFE2D80E6B}"/>
              </a:ext>
            </a:extLst>
          </p:cNvPr>
          <p:cNvSpPr>
            <a:spLocks noGrp="1" noChangeArrowheads="1"/>
          </p:cNvSpPr>
          <p:nvPr>
            <p:ph type="sldNum" sz="quarter" idx="12"/>
          </p:nvPr>
        </p:nvSpPr>
        <p:spPr/>
        <p:txBody>
          <a:bodyPr/>
          <a:lstStyle>
            <a:lvl1pPr>
              <a:defRPr/>
            </a:lvl1pPr>
          </a:lstStyle>
          <a:p>
            <a:pPr>
              <a:defRPr/>
            </a:pPr>
            <a:fld id="{063292C7-A512-40CD-AE93-899A18BBE0F8}" type="slidenum">
              <a:rPr lang="it-IT" altLang="en-US"/>
              <a:pPr>
                <a:defRPr/>
              </a:pPr>
              <a:t>‹N›</a:t>
            </a:fld>
            <a:endParaRPr lang="it-IT" altLang="en-US"/>
          </a:p>
        </p:txBody>
      </p:sp>
    </p:spTree>
    <p:extLst>
      <p:ext uri="{BB962C8B-B14F-4D97-AF65-F5344CB8AC3E}">
        <p14:creationId xmlns:p14="http://schemas.microsoft.com/office/powerpoint/2010/main" val="19037246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7B5A5F-3405-F66C-216F-86704D506A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345D470-BC3A-B9FC-8C90-DCC996F5AA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7378779-CEA4-A6E7-5D08-CB69129CE0E1}"/>
              </a:ext>
            </a:extLst>
          </p:cNvPr>
          <p:cNvSpPr>
            <a:spLocks noGrp="1" noChangeArrowheads="1"/>
          </p:cNvSpPr>
          <p:nvPr>
            <p:ph type="sldNum" sz="quarter" idx="12"/>
          </p:nvPr>
        </p:nvSpPr>
        <p:spPr/>
        <p:txBody>
          <a:bodyPr/>
          <a:lstStyle>
            <a:lvl1pPr>
              <a:defRPr/>
            </a:lvl1pPr>
          </a:lstStyle>
          <a:p>
            <a:pPr>
              <a:defRPr/>
            </a:pPr>
            <a:fld id="{5106F59C-BE92-4F74-ACBB-3AC9BBBD18D0}" type="slidenum">
              <a:rPr lang="it-IT" altLang="en-US"/>
              <a:pPr>
                <a:defRPr/>
              </a:pPr>
              <a:t>‹N›</a:t>
            </a:fld>
            <a:endParaRPr lang="it-IT" altLang="en-US"/>
          </a:p>
        </p:txBody>
      </p:sp>
    </p:spTree>
    <p:extLst>
      <p:ext uri="{BB962C8B-B14F-4D97-AF65-F5344CB8AC3E}">
        <p14:creationId xmlns:p14="http://schemas.microsoft.com/office/powerpoint/2010/main" val="3746943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CE05A8F-954C-545B-B797-55C4DCC381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49726BE-E600-0352-CD88-6CC4A253ED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34A88A7-2129-31D7-C1A6-28E328BE6DD1}"/>
              </a:ext>
            </a:extLst>
          </p:cNvPr>
          <p:cNvSpPr>
            <a:spLocks noGrp="1" noChangeArrowheads="1"/>
          </p:cNvSpPr>
          <p:nvPr>
            <p:ph type="sldNum" sz="quarter" idx="12"/>
          </p:nvPr>
        </p:nvSpPr>
        <p:spPr/>
        <p:txBody>
          <a:bodyPr/>
          <a:lstStyle>
            <a:lvl1pPr>
              <a:defRPr/>
            </a:lvl1pPr>
          </a:lstStyle>
          <a:p>
            <a:pPr>
              <a:defRPr/>
            </a:pPr>
            <a:fld id="{E41DE386-E0E9-4C58-8ECC-411290AA4E84}" type="slidenum">
              <a:rPr lang="it-IT" altLang="en-US"/>
              <a:pPr>
                <a:defRPr/>
              </a:pPr>
              <a:t>‹N›</a:t>
            </a:fld>
            <a:endParaRPr lang="it-IT" altLang="en-US"/>
          </a:p>
        </p:txBody>
      </p:sp>
    </p:spTree>
    <p:extLst>
      <p:ext uri="{BB962C8B-B14F-4D97-AF65-F5344CB8AC3E}">
        <p14:creationId xmlns:p14="http://schemas.microsoft.com/office/powerpoint/2010/main" val="28392494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6BBB7C9-E406-A92E-D7D7-C2ED9A03DA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98A7922-1B94-43F2-A92A-B97C249261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0ACA915-AF23-D6C3-C585-4230DB02F50C}"/>
              </a:ext>
            </a:extLst>
          </p:cNvPr>
          <p:cNvSpPr>
            <a:spLocks noGrp="1" noChangeArrowheads="1"/>
          </p:cNvSpPr>
          <p:nvPr>
            <p:ph type="sldNum" sz="quarter" idx="12"/>
          </p:nvPr>
        </p:nvSpPr>
        <p:spPr/>
        <p:txBody>
          <a:bodyPr/>
          <a:lstStyle>
            <a:lvl1pPr>
              <a:defRPr/>
            </a:lvl1pPr>
          </a:lstStyle>
          <a:p>
            <a:pPr>
              <a:defRPr/>
            </a:pPr>
            <a:fld id="{1F4004B0-B540-46D3-A47D-BA88ACC1BC16}" type="slidenum">
              <a:rPr lang="it-IT" altLang="en-US"/>
              <a:pPr>
                <a:defRPr/>
              </a:pPr>
              <a:t>‹N›</a:t>
            </a:fld>
            <a:endParaRPr lang="it-IT" altLang="en-US"/>
          </a:p>
        </p:txBody>
      </p:sp>
    </p:spTree>
    <p:extLst>
      <p:ext uri="{BB962C8B-B14F-4D97-AF65-F5344CB8AC3E}">
        <p14:creationId xmlns:p14="http://schemas.microsoft.com/office/powerpoint/2010/main" val="23124850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1BE5C95-92CA-DC4D-5D14-55C602FE50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B86F6B6-AE9B-D685-C229-9D96A1B199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1496031-F0B1-2264-68D8-6FD9D9D9D203}"/>
              </a:ext>
            </a:extLst>
          </p:cNvPr>
          <p:cNvSpPr>
            <a:spLocks noGrp="1" noChangeArrowheads="1"/>
          </p:cNvSpPr>
          <p:nvPr>
            <p:ph type="sldNum" sz="quarter" idx="12"/>
          </p:nvPr>
        </p:nvSpPr>
        <p:spPr/>
        <p:txBody>
          <a:bodyPr/>
          <a:lstStyle>
            <a:lvl1pPr>
              <a:defRPr/>
            </a:lvl1pPr>
          </a:lstStyle>
          <a:p>
            <a:pPr>
              <a:defRPr/>
            </a:pPr>
            <a:fld id="{C166FE16-E349-4780-A5DC-84497353EA48}" type="slidenum">
              <a:rPr lang="it-IT" altLang="en-US"/>
              <a:pPr>
                <a:defRPr/>
              </a:pPr>
              <a:t>‹N›</a:t>
            </a:fld>
            <a:endParaRPr lang="it-IT" altLang="en-US"/>
          </a:p>
        </p:txBody>
      </p:sp>
    </p:spTree>
    <p:extLst>
      <p:ext uri="{BB962C8B-B14F-4D97-AF65-F5344CB8AC3E}">
        <p14:creationId xmlns:p14="http://schemas.microsoft.com/office/powerpoint/2010/main" val="2899006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79B8C7-3E81-9C28-101E-1B81FFDDF841}"/>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5" name="Rectangle 5">
            <a:extLst>
              <a:ext uri="{FF2B5EF4-FFF2-40B4-BE49-F238E27FC236}">
                <a16:creationId xmlns:a16="http://schemas.microsoft.com/office/drawing/2014/main" id="{E1A7DD3B-90C8-2866-B782-A29DF034A45F}"/>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6" name="Rectangle 6">
            <a:extLst>
              <a:ext uri="{FF2B5EF4-FFF2-40B4-BE49-F238E27FC236}">
                <a16:creationId xmlns:a16="http://schemas.microsoft.com/office/drawing/2014/main" id="{740F8425-D21A-FDA3-3BF4-F5BD40FCC066}"/>
              </a:ext>
            </a:extLst>
          </p:cNvPr>
          <p:cNvSpPr>
            <a:spLocks noGrp="1" noChangeArrowheads="1"/>
          </p:cNvSpPr>
          <p:nvPr>
            <p:ph type="sldNum" sz="quarter" idx="12"/>
          </p:nvPr>
        </p:nvSpPr>
        <p:spPr/>
        <p:txBody>
          <a:bodyPr/>
          <a:lstStyle>
            <a:lvl1pPr>
              <a:defRPr u="none"/>
            </a:lvl1pPr>
          </a:lstStyle>
          <a:p>
            <a:pPr>
              <a:defRPr/>
            </a:pPr>
            <a:fld id="{CB2141C9-0D9A-40A2-AEDF-466FF8F77E31}" type="slidenum">
              <a:rPr lang="it-IT" altLang="en-US"/>
              <a:pPr>
                <a:defRPr/>
              </a:pPr>
              <a:t>‹N›</a:t>
            </a:fld>
            <a:endParaRPr lang="it-IT" altLang="en-US"/>
          </a:p>
        </p:txBody>
      </p:sp>
    </p:spTree>
    <p:extLst>
      <p:ext uri="{BB962C8B-B14F-4D97-AF65-F5344CB8AC3E}">
        <p14:creationId xmlns:p14="http://schemas.microsoft.com/office/powerpoint/2010/main" val="12748554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C8C6A1-E590-04EE-42C6-0C436EDB2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0856943-C16A-14FD-26A0-8B1FFFA44E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8A32062-3C18-3D8B-7C91-99336FDBABFF}"/>
              </a:ext>
            </a:extLst>
          </p:cNvPr>
          <p:cNvSpPr>
            <a:spLocks noGrp="1" noChangeArrowheads="1"/>
          </p:cNvSpPr>
          <p:nvPr>
            <p:ph type="sldNum" sz="quarter" idx="12"/>
          </p:nvPr>
        </p:nvSpPr>
        <p:spPr/>
        <p:txBody>
          <a:bodyPr/>
          <a:lstStyle>
            <a:lvl1pPr>
              <a:defRPr/>
            </a:lvl1pPr>
          </a:lstStyle>
          <a:p>
            <a:pPr>
              <a:defRPr/>
            </a:pPr>
            <a:fld id="{6B753C78-0EBE-43A9-8984-EB770FC1C7A1}" type="slidenum">
              <a:rPr lang="it-IT" altLang="en-US"/>
              <a:pPr>
                <a:defRPr/>
              </a:pPr>
              <a:t>‹N›</a:t>
            </a:fld>
            <a:endParaRPr lang="it-IT" altLang="en-US"/>
          </a:p>
        </p:txBody>
      </p:sp>
    </p:spTree>
    <p:extLst>
      <p:ext uri="{BB962C8B-B14F-4D97-AF65-F5344CB8AC3E}">
        <p14:creationId xmlns:p14="http://schemas.microsoft.com/office/powerpoint/2010/main" val="37951944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E8D904-7150-394F-C172-4B596AD2ACB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A9801D5-BD6F-03E0-3C05-0A5525E60F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58D15AC-3899-7462-08AC-B875E1305031}"/>
              </a:ext>
            </a:extLst>
          </p:cNvPr>
          <p:cNvSpPr>
            <a:spLocks noGrp="1" noChangeArrowheads="1"/>
          </p:cNvSpPr>
          <p:nvPr>
            <p:ph type="sldNum" sz="quarter" idx="12"/>
          </p:nvPr>
        </p:nvSpPr>
        <p:spPr/>
        <p:txBody>
          <a:bodyPr/>
          <a:lstStyle>
            <a:lvl1pPr>
              <a:defRPr/>
            </a:lvl1pPr>
          </a:lstStyle>
          <a:p>
            <a:pPr>
              <a:defRPr/>
            </a:pPr>
            <a:fld id="{6A85B773-5D43-4089-B6C4-52F5555B1E8E}" type="slidenum">
              <a:rPr lang="it-IT" altLang="en-US"/>
              <a:pPr>
                <a:defRPr/>
              </a:pPr>
              <a:t>‹N›</a:t>
            </a:fld>
            <a:endParaRPr lang="it-IT" altLang="en-US"/>
          </a:p>
        </p:txBody>
      </p:sp>
    </p:spTree>
    <p:extLst>
      <p:ext uri="{BB962C8B-B14F-4D97-AF65-F5344CB8AC3E}">
        <p14:creationId xmlns:p14="http://schemas.microsoft.com/office/powerpoint/2010/main" val="12471331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6EF465-7753-4B02-4953-3A48280D6D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1B82223-E27A-E5B0-E654-2E5492F2AC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B2B376C-EEB8-4D68-4562-557B4A4B721A}"/>
              </a:ext>
            </a:extLst>
          </p:cNvPr>
          <p:cNvSpPr>
            <a:spLocks noGrp="1" noChangeArrowheads="1"/>
          </p:cNvSpPr>
          <p:nvPr>
            <p:ph type="sldNum" sz="quarter" idx="12"/>
          </p:nvPr>
        </p:nvSpPr>
        <p:spPr/>
        <p:txBody>
          <a:bodyPr/>
          <a:lstStyle>
            <a:lvl1pPr>
              <a:defRPr/>
            </a:lvl1pPr>
          </a:lstStyle>
          <a:p>
            <a:pPr>
              <a:defRPr/>
            </a:pPr>
            <a:fld id="{1698CE08-479C-4716-871F-CFC49BE7A911}" type="slidenum">
              <a:rPr lang="it-IT" altLang="en-US"/>
              <a:pPr>
                <a:defRPr/>
              </a:pPr>
              <a:t>‹N›</a:t>
            </a:fld>
            <a:endParaRPr lang="it-IT" altLang="en-US"/>
          </a:p>
        </p:txBody>
      </p:sp>
    </p:spTree>
    <p:extLst>
      <p:ext uri="{BB962C8B-B14F-4D97-AF65-F5344CB8AC3E}">
        <p14:creationId xmlns:p14="http://schemas.microsoft.com/office/powerpoint/2010/main" val="107480360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C6276C-485F-60D8-955E-80CB3E12C7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29240A4-6A10-0033-903E-8F24C200356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3C9088A-2D1A-1172-55A7-FAE6E628209D}"/>
              </a:ext>
            </a:extLst>
          </p:cNvPr>
          <p:cNvSpPr>
            <a:spLocks noGrp="1" noChangeArrowheads="1"/>
          </p:cNvSpPr>
          <p:nvPr>
            <p:ph type="sldNum" sz="quarter" idx="12"/>
          </p:nvPr>
        </p:nvSpPr>
        <p:spPr/>
        <p:txBody>
          <a:bodyPr/>
          <a:lstStyle>
            <a:lvl1pPr>
              <a:defRPr/>
            </a:lvl1pPr>
          </a:lstStyle>
          <a:p>
            <a:pPr>
              <a:defRPr/>
            </a:pPr>
            <a:fld id="{70BE59BA-AA5E-4BD3-8444-4E26436296D8}" type="slidenum">
              <a:rPr lang="it-IT" altLang="en-US"/>
              <a:pPr>
                <a:defRPr/>
              </a:pPr>
              <a:t>‹N›</a:t>
            </a:fld>
            <a:endParaRPr lang="it-IT" altLang="en-US"/>
          </a:p>
        </p:txBody>
      </p:sp>
    </p:spTree>
    <p:extLst>
      <p:ext uri="{BB962C8B-B14F-4D97-AF65-F5344CB8AC3E}">
        <p14:creationId xmlns:p14="http://schemas.microsoft.com/office/powerpoint/2010/main" val="15291572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C9CE88-7A7E-DDAF-8434-85E4FA5B11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9E25898-5350-8BAC-9974-4B5F8FE843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9CE4B4F-F6DA-093D-5EB8-2A35B66E1E7D}"/>
              </a:ext>
            </a:extLst>
          </p:cNvPr>
          <p:cNvSpPr>
            <a:spLocks noGrp="1" noChangeArrowheads="1"/>
          </p:cNvSpPr>
          <p:nvPr>
            <p:ph type="sldNum" sz="quarter" idx="12"/>
          </p:nvPr>
        </p:nvSpPr>
        <p:spPr/>
        <p:txBody>
          <a:bodyPr/>
          <a:lstStyle>
            <a:lvl1pPr>
              <a:defRPr/>
            </a:lvl1pPr>
          </a:lstStyle>
          <a:p>
            <a:pPr>
              <a:defRPr/>
            </a:pPr>
            <a:fld id="{00437B4F-1C5E-4DE2-BAE7-5C1F8B09705A}" type="slidenum">
              <a:rPr lang="it-IT" altLang="en-US"/>
              <a:pPr>
                <a:defRPr/>
              </a:pPr>
              <a:t>‹N›</a:t>
            </a:fld>
            <a:endParaRPr lang="it-IT" altLang="en-US"/>
          </a:p>
        </p:txBody>
      </p:sp>
    </p:spTree>
    <p:extLst>
      <p:ext uri="{BB962C8B-B14F-4D97-AF65-F5344CB8AC3E}">
        <p14:creationId xmlns:p14="http://schemas.microsoft.com/office/powerpoint/2010/main" val="23206327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4877DA-3160-47FE-CC19-ABCE3B89A7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D727F8B-5776-5054-58E2-5D532DA6D3C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F4C62C8-B7C1-4F20-E8CC-17B8FE332829}"/>
              </a:ext>
            </a:extLst>
          </p:cNvPr>
          <p:cNvSpPr>
            <a:spLocks noGrp="1" noChangeArrowheads="1"/>
          </p:cNvSpPr>
          <p:nvPr>
            <p:ph type="sldNum" sz="quarter" idx="12"/>
          </p:nvPr>
        </p:nvSpPr>
        <p:spPr/>
        <p:txBody>
          <a:bodyPr/>
          <a:lstStyle>
            <a:lvl1pPr>
              <a:defRPr/>
            </a:lvl1pPr>
          </a:lstStyle>
          <a:p>
            <a:pPr>
              <a:defRPr/>
            </a:pPr>
            <a:fld id="{1700DC5B-E9B8-4B5E-8906-07C37F2F1460}" type="slidenum">
              <a:rPr lang="it-IT" altLang="en-US"/>
              <a:pPr>
                <a:defRPr/>
              </a:pPr>
              <a:t>‹N›</a:t>
            </a:fld>
            <a:endParaRPr lang="it-IT" altLang="en-US"/>
          </a:p>
        </p:txBody>
      </p:sp>
    </p:spTree>
    <p:extLst>
      <p:ext uri="{BB962C8B-B14F-4D97-AF65-F5344CB8AC3E}">
        <p14:creationId xmlns:p14="http://schemas.microsoft.com/office/powerpoint/2010/main" val="1110811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34125D6-05A9-ACF5-585E-3D82956EBE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5FE6D75-648A-5B1C-F211-68AF1A2955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05E9BB8-8210-73BF-9903-D4D744585926}"/>
              </a:ext>
            </a:extLst>
          </p:cNvPr>
          <p:cNvSpPr>
            <a:spLocks noGrp="1" noChangeArrowheads="1"/>
          </p:cNvSpPr>
          <p:nvPr>
            <p:ph type="sldNum" sz="quarter" idx="12"/>
          </p:nvPr>
        </p:nvSpPr>
        <p:spPr/>
        <p:txBody>
          <a:bodyPr/>
          <a:lstStyle>
            <a:lvl1pPr>
              <a:defRPr/>
            </a:lvl1pPr>
          </a:lstStyle>
          <a:p>
            <a:pPr>
              <a:defRPr/>
            </a:pPr>
            <a:fld id="{A5E615A3-A290-4D4A-9364-A50778DE41A8}" type="slidenum">
              <a:rPr lang="it-IT" altLang="en-US"/>
              <a:pPr>
                <a:defRPr/>
              </a:pPr>
              <a:t>‹N›</a:t>
            </a:fld>
            <a:endParaRPr lang="it-IT" altLang="en-US"/>
          </a:p>
        </p:txBody>
      </p:sp>
    </p:spTree>
    <p:extLst>
      <p:ext uri="{BB962C8B-B14F-4D97-AF65-F5344CB8AC3E}">
        <p14:creationId xmlns:p14="http://schemas.microsoft.com/office/powerpoint/2010/main" val="263221029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2620703-D2D7-257B-B497-C0E067B01F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2C74F8B-908A-3CBB-5ED3-1DFACDE470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5F92F81-9D50-5441-4928-EA6461040361}"/>
              </a:ext>
            </a:extLst>
          </p:cNvPr>
          <p:cNvSpPr>
            <a:spLocks noGrp="1" noChangeArrowheads="1"/>
          </p:cNvSpPr>
          <p:nvPr>
            <p:ph type="sldNum" sz="quarter" idx="12"/>
          </p:nvPr>
        </p:nvSpPr>
        <p:spPr/>
        <p:txBody>
          <a:bodyPr/>
          <a:lstStyle>
            <a:lvl1pPr>
              <a:defRPr/>
            </a:lvl1pPr>
          </a:lstStyle>
          <a:p>
            <a:pPr>
              <a:defRPr/>
            </a:pPr>
            <a:fld id="{999F6D89-CC2C-4223-953B-13CD2A534435}" type="slidenum">
              <a:rPr lang="it-IT" altLang="en-US"/>
              <a:pPr>
                <a:defRPr/>
              </a:pPr>
              <a:t>‹N›</a:t>
            </a:fld>
            <a:endParaRPr lang="it-IT" altLang="en-US"/>
          </a:p>
        </p:txBody>
      </p:sp>
    </p:spTree>
    <p:extLst>
      <p:ext uri="{BB962C8B-B14F-4D97-AF65-F5344CB8AC3E}">
        <p14:creationId xmlns:p14="http://schemas.microsoft.com/office/powerpoint/2010/main" val="2777155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CB282D1-5D0B-56EE-B473-00B0C4913D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013BBDA-5BAF-445A-AEFB-2D488580F4C0}" type="datetime1">
              <a:rPr lang="it-CH"/>
              <a:pPr>
                <a:defRPr/>
              </a:pPr>
              <a:t>26.04.2024</a:t>
            </a:fld>
            <a:endParaRPr lang="it-IT"/>
          </a:p>
        </p:txBody>
      </p:sp>
      <p:sp>
        <p:nvSpPr>
          <p:cNvPr id="7" name="Rectangle 5">
            <a:extLst>
              <a:ext uri="{FF2B5EF4-FFF2-40B4-BE49-F238E27FC236}">
                <a16:creationId xmlns:a16="http://schemas.microsoft.com/office/drawing/2014/main" id="{541F91C3-C549-1284-C684-C554C2F6AD0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4E3512A-B7A3-1931-D0E7-1A3F7BB348BC}"/>
              </a:ext>
            </a:extLst>
          </p:cNvPr>
          <p:cNvSpPr>
            <a:spLocks noGrp="1" noChangeArrowheads="1"/>
          </p:cNvSpPr>
          <p:nvPr>
            <p:ph type="sldNum" sz="quarter" idx="12"/>
          </p:nvPr>
        </p:nvSpPr>
        <p:spPr/>
        <p:txBody>
          <a:bodyPr/>
          <a:lstStyle>
            <a:lvl1pPr>
              <a:defRPr/>
            </a:lvl1pPr>
          </a:lstStyle>
          <a:p>
            <a:pPr>
              <a:defRPr/>
            </a:pPr>
            <a:fld id="{D0201C09-59EE-4897-AAFA-CAB7E05FBDCE}" type="slidenum">
              <a:rPr lang="it-IT" altLang="en-US"/>
              <a:pPr>
                <a:defRPr/>
              </a:pPr>
              <a:t>‹N›</a:t>
            </a:fld>
            <a:endParaRPr lang="it-IT" altLang="en-US"/>
          </a:p>
        </p:txBody>
      </p:sp>
    </p:spTree>
    <p:extLst>
      <p:ext uri="{BB962C8B-B14F-4D97-AF65-F5344CB8AC3E}">
        <p14:creationId xmlns:p14="http://schemas.microsoft.com/office/powerpoint/2010/main" val="6860449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589955-11F3-D362-06A8-81D28E8FDF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55275020-D056-4544-A4BE-BB21326F12A5}" type="datetime1">
              <a:rPr lang="it-CH"/>
              <a:pPr>
                <a:defRPr/>
              </a:pPr>
              <a:t>26.04.2024</a:t>
            </a:fld>
            <a:endParaRPr lang="it-IT"/>
          </a:p>
        </p:txBody>
      </p:sp>
      <p:sp>
        <p:nvSpPr>
          <p:cNvPr id="6" name="Rectangle 5">
            <a:extLst>
              <a:ext uri="{FF2B5EF4-FFF2-40B4-BE49-F238E27FC236}">
                <a16:creationId xmlns:a16="http://schemas.microsoft.com/office/drawing/2014/main" id="{C5E60D25-367F-3761-D4BD-6C25D2D4C5B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AA1AF6D-7547-95CA-812A-F87A14C2E0A6}"/>
              </a:ext>
            </a:extLst>
          </p:cNvPr>
          <p:cNvSpPr>
            <a:spLocks noGrp="1" noChangeArrowheads="1"/>
          </p:cNvSpPr>
          <p:nvPr>
            <p:ph type="sldNum" sz="quarter" idx="12"/>
          </p:nvPr>
        </p:nvSpPr>
        <p:spPr/>
        <p:txBody>
          <a:bodyPr/>
          <a:lstStyle>
            <a:lvl1pPr>
              <a:defRPr/>
            </a:lvl1pPr>
          </a:lstStyle>
          <a:p>
            <a:pPr>
              <a:defRPr/>
            </a:pPr>
            <a:fld id="{91F2EB74-80F9-4664-99C7-DA984AC71CFD}" type="slidenum">
              <a:rPr lang="it-IT" altLang="en-US"/>
              <a:pPr>
                <a:defRPr/>
              </a:pPr>
              <a:t>‹N›</a:t>
            </a:fld>
            <a:endParaRPr lang="it-IT" altLang="en-US"/>
          </a:p>
        </p:txBody>
      </p:sp>
    </p:spTree>
    <p:extLst>
      <p:ext uri="{BB962C8B-B14F-4D97-AF65-F5344CB8AC3E}">
        <p14:creationId xmlns:p14="http://schemas.microsoft.com/office/powerpoint/2010/main" val="302256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A4FD1A-F760-C24E-B920-15CDD2C252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434CB5A-3E35-5C63-A451-5064947722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69ADB28-753E-0379-6EAD-B8BC2CF80E1D}"/>
              </a:ext>
            </a:extLst>
          </p:cNvPr>
          <p:cNvSpPr>
            <a:spLocks noGrp="1" noChangeArrowheads="1"/>
          </p:cNvSpPr>
          <p:nvPr>
            <p:ph type="sldNum" sz="quarter" idx="12"/>
          </p:nvPr>
        </p:nvSpPr>
        <p:spPr/>
        <p:txBody>
          <a:bodyPr/>
          <a:lstStyle>
            <a:lvl1pPr>
              <a:defRPr/>
            </a:lvl1pPr>
          </a:lstStyle>
          <a:p>
            <a:pPr>
              <a:defRPr/>
            </a:pPr>
            <a:fld id="{48AE19F5-4E76-4BD8-B4DC-04B55C576057}" type="slidenum">
              <a:rPr lang="it-IT" altLang="en-US"/>
              <a:pPr>
                <a:defRPr/>
              </a:pPr>
              <a:t>‹N›</a:t>
            </a:fld>
            <a:endParaRPr lang="it-IT" altLang="en-US"/>
          </a:p>
        </p:txBody>
      </p:sp>
    </p:spTree>
    <p:extLst>
      <p:ext uri="{BB962C8B-B14F-4D97-AF65-F5344CB8AC3E}">
        <p14:creationId xmlns:p14="http://schemas.microsoft.com/office/powerpoint/2010/main" val="289390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942C02-E418-7111-D2E6-87B76E47F7D8}"/>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5" name="Rectangle 5">
            <a:extLst>
              <a:ext uri="{FF2B5EF4-FFF2-40B4-BE49-F238E27FC236}">
                <a16:creationId xmlns:a16="http://schemas.microsoft.com/office/drawing/2014/main" id="{36726981-B403-581D-6E54-0C23DB2B0415}"/>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6" name="Rectangle 6">
            <a:extLst>
              <a:ext uri="{FF2B5EF4-FFF2-40B4-BE49-F238E27FC236}">
                <a16:creationId xmlns:a16="http://schemas.microsoft.com/office/drawing/2014/main" id="{67A3032E-2314-8AB7-A7A8-FD48B34D0B45}"/>
              </a:ext>
            </a:extLst>
          </p:cNvPr>
          <p:cNvSpPr>
            <a:spLocks noGrp="1" noChangeArrowheads="1"/>
          </p:cNvSpPr>
          <p:nvPr>
            <p:ph type="sldNum" sz="quarter" idx="12"/>
          </p:nvPr>
        </p:nvSpPr>
        <p:spPr/>
        <p:txBody>
          <a:bodyPr/>
          <a:lstStyle>
            <a:lvl1pPr>
              <a:defRPr u="none"/>
            </a:lvl1pPr>
          </a:lstStyle>
          <a:p>
            <a:pPr>
              <a:defRPr/>
            </a:pPr>
            <a:fld id="{63C5033F-6061-4BF9-87DB-069B74CA8083}" type="slidenum">
              <a:rPr lang="it-IT" altLang="en-US"/>
              <a:pPr>
                <a:defRPr/>
              </a:pPr>
              <a:t>‹N›</a:t>
            </a:fld>
            <a:endParaRPr lang="it-IT" altLang="en-US"/>
          </a:p>
        </p:txBody>
      </p:sp>
    </p:spTree>
    <p:extLst>
      <p:ext uri="{BB962C8B-B14F-4D97-AF65-F5344CB8AC3E}">
        <p14:creationId xmlns:p14="http://schemas.microsoft.com/office/powerpoint/2010/main" val="22218418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E52C8B5-127F-4367-C93E-CE0B924217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4CB9CD3-3D79-304E-0033-1D25E2B6CD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A9388B8-FEDE-9BE4-D4B9-48415A66E471}"/>
              </a:ext>
            </a:extLst>
          </p:cNvPr>
          <p:cNvSpPr>
            <a:spLocks noGrp="1" noChangeArrowheads="1"/>
          </p:cNvSpPr>
          <p:nvPr>
            <p:ph type="sldNum" sz="quarter" idx="12"/>
          </p:nvPr>
        </p:nvSpPr>
        <p:spPr/>
        <p:txBody>
          <a:bodyPr/>
          <a:lstStyle>
            <a:lvl1pPr>
              <a:defRPr/>
            </a:lvl1pPr>
          </a:lstStyle>
          <a:p>
            <a:pPr>
              <a:defRPr/>
            </a:pPr>
            <a:fld id="{9C240BBF-BA0F-432B-9709-C094D5636065}" type="slidenum">
              <a:rPr lang="it-IT" altLang="en-US"/>
              <a:pPr>
                <a:defRPr/>
              </a:pPr>
              <a:t>‹N›</a:t>
            </a:fld>
            <a:endParaRPr lang="it-IT" altLang="en-US"/>
          </a:p>
        </p:txBody>
      </p:sp>
    </p:spTree>
    <p:extLst>
      <p:ext uri="{BB962C8B-B14F-4D97-AF65-F5344CB8AC3E}">
        <p14:creationId xmlns:p14="http://schemas.microsoft.com/office/powerpoint/2010/main" val="346185654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E6CCA0-A4A9-EEF3-B6A3-428D0A4E74F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973A11D-8BEE-FBEA-5CD3-CB5DEE4C0BE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743DB8-CFB2-9728-E1EC-892AFA8825C8}"/>
              </a:ext>
            </a:extLst>
          </p:cNvPr>
          <p:cNvSpPr>
            <a:spLocks noGrp="1" noChangeArrowheads="1"/>
          </p:cNvSpPr>
          <p:nvPr>
            <p:ph type="sldNum" sz="quarter" idx="12"/>
          </p:nvPr>
        </p:nvSpPr>
        <p:spPr/>
        <p:txBody>
          <a:bodyPr/>
          <a:lstStyle>
            <a:lvl1pPr>
              <a:defRPr/>
            </a:lvl1pPr>
          </a:lstStyle>
          <a:p>
            <a:pPr>
              <a:defRPr/>
            </a:pPr>
            <a:fld id="{9DC57DFC-D9D8-42B8-AC98-48B6B26C78BF}" type="slidenum">
              <a:rPr lang="it-IT" altLang="en-US"/>
              <a:pPr>
                <a:defRPr/>
              </a:pPr>
              <a:t>‹N›</a:t>
            </a:fld>
            <a:endParaRPr lang="it-IT" altLang="en-US"/>
          </a:p>
        </p:txBody>
      </p:sp>
    </p:spTree>
    <p:extLst>
      <p:ext uri="{BB962C8B-B14F-4D97-AF65-F5344CB8AC3E}">
        <p14:creationId xmlns:p14="http://schemas.microsoft.com/office/powerpoint/2010/main" val="41734381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8AC4954-B5A5-29C2-34F5-EE7FE76838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C5BC2A6-B923-D78F-4535-6B4A5C33B6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37723B0-35A8-80C4-4B27-593442764A04}"/>
              </a:ext>
            </a:extLst>
          </p:cNvPr>
          <p:cNvSpPr>
            <a:spLocks noGrp="1" noChangeArrowheads="1"/>
          </p:cNvSpPr>
          <p:nvPr>
            <p:ph type="sldNum" sz="quarter" idx="12"/>
          </p:nvPr>
        </p:nvSpPr>
        <p:spPr/>
        <p:txBody>
          <a:bodyPr/>
          <a:lstStyle>
            <a:lvl1pPr>
              <a:defRPr/>
            </a:lvl1pPr>
          </a:lstStyle>
          <a:p>
            <a:pPr>
              <a:defRPr/>
            </a:pPr>
            <a:fld id="{3641BE09-2BFC-4BF7-AE0E-C8F5554F61AA}" type="slidenum">
              <a:rPr lang="it-IT" altLang="en-US"/>
              <a:pPr>
                <a:defRPr/>
              </a:pPr>
              <a:t>‹N›</a:t>
            </a:fld>
            <a:endParaRPr lang="it-IT" altLang="en-US"/>
          </a:p>
        </p:txBody>
      </p:sp>
    </p:spTree>
    <p:extLst>
      <p:ext uri="{BB962C8B-B14F-4D97-AF65-F5344CB8AC3E}">
        <p14:creationId xmlns:p14="http://schemas.microsoft.com/office/powerpoint/2010/main" val="18351628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94EAA0-2CEA-EE84-EEE8-69A8BE4A079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2D59BCF-FCC5-660B-28DD-5AEFD21816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886AC15-3947-D14F-ECF5-A0952A92CCED}"/>
              </a:ext>
            </a:extLst>
          </p:cNvPr>
          <p:cNvSpPr>
            <a:spLocks noGrp="1" noChangeArrowheads="1"/>
          </p:cNvSpPr>
          <p:nvPr>
            <p:ph type="sldNum" sz="quarter" idx="12"/>
          </p:nvPr>
        </p:nvSpPr>
        <p:spPr/>
        <p:txBody>
          <a:bodyPr/>
          <a:lstStyle>
            <a:lvl1pPr>
              <a:defRPr/>
            </a:lvl1pPr>
          </a:lstStyle>
          <a:p>
            <a:pPr>
              <a:defRPr/>
            </a:pPr>
            <a:fld id="{31B9839F-F471-4212-8AD5-552947B51244}" type="slidenum">
              <a:rPr lang="it-IT" altLang="en-US"/>
              <a:pPr>
                <a:defRPr/>
              </a:pPr>
              <a:t>‹N›</a:t>
            </a:fld>
            <a:endParaRPr lang="it-IT" altLang="en-US"/>
          </a:p>
        </p:txBody>
      </p:sp>
    </p:spTree>
    <p:extLst>
      <p:ext uri="{BB962C8B-B14F-4D97-AF65-F5344CB8AC3E}">
        <p14:creationId xmlns:p14="http://schemas.microsoft.com/office/powerpoint/2010/main" val="330822378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6C9AA1-7690-EE22-7890-F4815E23E8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4DADB8A-AC8D-8A10-49BD-1103F5E426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3F1062C5-8982-C3D0-9D51-2B824F8C5C3A}"/>
              </a:ext>
            </a:extLst>
          </p:cNvPr>
          <p:cNvSpPr>
            <a:spLocks noGrp="1" noChangeArrowheads="1"/>
          </p:cNvSpPr>
          <p:nvPr>
            <p:ph type="sldNum" sz="quarter" idx="12"/>
          </p:nvPr>
        </p:nvSpPr>
        <p:spPr/>
        <p:txBody>
          <a:bodyPr/>
          <a:lstStyle>
            <a:lvl1pPr>
              <a:defRPr/>
            </a:lvl1pPr>
          </a:lstStyle>
          <a:p>
            <a:pPr>
              <a:defRPr/>
            </a:pPr>
            <a:fld id="{945D2902-8619-40DD-B9B5-F625BCA174B0}" type="slidenum">
              <a:rPr lang="it-IT" altLang="en-US"/>
              <a:pPr>
                <a:defRPr/>
              </a:pPr>
              <a:t>‹N›</a:t>
            </a:fld>
            <a:endParaRPr lang="it-IT" altLang="en-US"/>
          </a:p>
        </p:txBody>
      </p:sp>
    </p:spTree>
    <p:extLst>
      <p:ext uri="{BB962C8B-B14F-4D97-AF65-F5344CB8AC3E}">
        <p14:creationId xmlns:p14="http://schemas.microsoft.com/office/powerpoint/2010/main" val="394497810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0CA4F9-7454-84BF-3DD5-D55C1F567A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59AB4E9-F0DE-6F39-7644-41164E7B056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926C3B-5AD7-E3F0-3D0C-ED4B5DD575E1}"/>
              </a:ext>
            </a:extLst>
          </p:cNvPr>
          <p:cNvSpPr>
            <a:spLocks noGrp="1" noChangeArrowheads="1"/>
          </p:cNvSpPr>
          <p:nvPr>
            <p:ph type="sldNum" sz="quarter" idx="12"/>
          </p:nvPr>
        </p:nvSpPr>
        <p:spPr/>
        <p:txBody>
          <a:bodyPr/>
          <a:lstStyle>
            <a:lvl1pPr>
              <a:defRPr/>
            </a:lvl1pPr>
          </a:lstStyle>
          <a:p>
            <a:pPr>
              <a:defRPr/>
            </a:pPr>
            <a:fld id="{291A58BF-6DAB-4CA8-8CC3-A45E491ADF2C}" type="slidenum">
              <a:rPr lang="it-IT" altLang="en-US"/>
              <a:pPr>
                <a:defRPr/>
              </a:pPr>
              <a:t>‹N›</a:t>
            </a:fld>
            <a:endParaRPr lang="it-IT" altLang="en-US"/>
          </a:p>
        </p:txBody>
      </p:sp>
    </p:spTree>
    <p:extLst>
      <p:ext uri="{BB962C8B-B14F-4D97-AF65-F5344CB8AC3E}">
        <p14:creationId xmlns:p14="http://schemas.microsoft.com/office/powerpoint/2010/main" val="11933616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BF9F30-2F28-51FB-96B5-EE8C592E6C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ADE598D3-D316-FEBB-F721-F8E8458AA5A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1F0270B-7EE5-AA8B-958F-E6992ACE6BDA}"/>
              </a:ext>
            </a:extLst>
          </p:cNvPr>
          <p:cNvSpPr>
            <a:spLocks noGrp="1" noChangeArrowheads="1"/>
          </p:cNvSpPr>
          <p:nvPr>
            <p:ph type="sldNum" sz="quarter" idx="12"/>
          </p:nvPr>
        </p:nvSpPr>
        <p:spPr/>
        <p:txBody>
          <a:bodyPr/>
          <a:lstStyle>
            <a:lvl1pPr>
              <a:defRPr/>
            </a:lvl1pPr>
          </a:lstStyle>
          <a:p>
            <a:pPr>
              <a:defRPr/>
            </a:pPr>
            <a:fld id="{50A8729F-3990-406E-859A-23FB5853258A}" type="slidenum">
              <a:rPr lang="it-IT" altLang="en-US"/>
              <a:pPr>
                <a:defRPr/>
              </a:pPr>
              <a:t>‹N›</a:t>
            </a:fld>
            <a:endParaRPr lang="it-IT" altLang="en-US"/>
          </a:p>
        </p:txBody>
      </p:sp>
    </p:spTree>
    <p:extLst>
      <p:ext uri="{BB962C8B-B14F-4D97-AF65-F5344CB8AC3E}">
        <p14:creationId xmlns:p14="http://schemas.microsoft.com/office/powerpoint/2010/main" val="34130512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FCCF5D-E9C5-95AE-9826-714AB7A0F7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13D81C4-76A4-27B9-EA1E-D945A27BBA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F2D11F7-D9D8-631A-CDF3-BDC08813AE16}"/>
              </a:ext>
            </a:extLst>
          </p:cNvPr>
          <p:cNvSpPr>
            <a:spLocks noGrp="1" noChangeArrowheads="1"/>
          </p:cNvSpPr>
          <p:nvPr>
            <p:ph type="sldNum" sz="quarter" idx="12"/>
          </p:nvPr>
        </p:nvSpPr>
        <p:spPr/>
        <p:txBody>
          <a:bodyPr/>
          <a:lstStyle>
            <a:lvl1pPr>
              <a:defRPr/>
            </a:lvl1pPr>
          </a:lstStyle>
          <a:p>
            <a:pPr>
              <a:defRPr/>
            </a:pPr>
            <a:fld id="{34C62479-04CA-478B-A088-EC9FB12B438A}" type="slidenum">
              <a:rPr lang="it-IT" altLang="en-US"/>
              <a:pPr>
                <a:defRPr/>
              </a:pPr>
              <a:t>‹N›</a:t>
            </a:fld>
            <a:endParaRPr lang="it-IT" altLang="en-US"/>
          </a:p>
        </p:txBody>
      </p:sp>
    </p:spTree>
    <p:extLst>
      <p:ext uri="{BB962C8B-B14F-4D97-AF65-F5344CB8AC3E}">
        <p14:creationId xmlns:p14="http://schemas.microsoft.com/office/powerpoint/2010/main" val="37067276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4D5DB6-D507-47DE-9FAF-BEEB9D0538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098FAFC-C65B-E0A0-FEE0-B8A3631800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5F41FBD-100B-99A8-0DDD-331194159661}"/>
              </a:ext>
            </a:extLst>
          </p:cNvPr>
          <p:cNvSpPr>
            <a:spLocks noGrp="1" noChangeArrowheads="1"/>
          </p:cNvSpPr>
          <p:nvPr>
            <p:ph type="sldNum" sz="quarter" idx="12"/>
          </p:nvPr>
        </p:nvSpPr>
        <p:spPr/>
        <p:txBody>
          <a:bodyPr/>
          <a:lstStyle>
            <a:lvl1pPr>
              <a:defRPr/>
            </a:lvl1pPr>
          </a:lstStyle>
          <a:p>
            <a:pPr>
              <a:defRPr/>
            </a:pPr>
            <a:fld id="{E780F48A-646C-443E-A5B1-E70F498B3250}" type="slidenum">
              <a:rPr lang="it-IT" altLang="en-US"/>
              <a:pPr>
                <a:defRPr/>
              </a:pPr>
              <a:t>‹N›</a:t>
            </a:fld>
            <a:endParaRPr lang="it-IT" altLang="en-US"/>
          </a:p>
        </p:txBody>
      </p:sp>
    </p:spTree>
    <p:extLst>
      <p:ext uri="{BB962C8B-B14F-4D97-AF65-F5344CB8AC3E}">
        <p14:creationId xmlns:p14="http://schemas.microsoft.com/office/powerpoint/2010/main" val="40266834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3A88DF-28A3-9502-513B-10F6DF2448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1AC1396-5BA9-2BBB-0BD6-83C888382E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CEA6CB6-7EB3-0DCC-2715-8A1CCEE2BA20}"/>
              </a:ext>
            </a:extLst>
          </p:cNvPr>
          <p:cNvSpPr>
            <a:spLocks noGrp="1" noChangeArrowheads="1"/>
          </p:cNvSpPr>
          <p:nvPr>
            <p:ph type="sldNum" sz="quarter" idx="12"/>
          </p:nvPr>
        </p:nvSpPr>
        <p:spPr/>
        <p:txBody>
          <a:bodyPr/>
          <a:lstStyle>
            <a:lvl1pPr>
              <a:defRPr/>
            </a:lvl1pPr>
          </a:lstStyle>
          <a:p>
            <a:pPr>
              <a:defRPr/>
            </a:pPr>
            <a:fld id="{7E72CB65-A73E-4653-BEDA-FEDDE2EAA800}" type="slidenum">
              <a:rPr lang="it-IT" altLang="en-US"/>
              <a:pPr>
                <a:defRPr/>
              </a:pPr>
              <a:t>‹N›</a:t>
            </a:fld>
            <a:endParaRPr lang="it-IT" altLang="en-US"/>
          </a:p>
        </p:txBody>
      </p:sp>
    </p:spTree>
    <p:extLst>
      <p:ext uri="{BB962C8B-B14F-4D97-AF65-F5344CB8AC3E}">
        <p14:creationId xmlns:p14="http://schemas.microsoft.com/office/powerpoint/2010/main" val="2970946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A1EA59-6E0F-806F-CF40-8DFB71682A5B}"/>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110D5A8F-FADD-9A6B-20C7-80E5C7D0F7CD}"/>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FACED256-2A0E-E9E9-D602-5666AAA52FBA}"/>
              </a:ext>
            </a:extLst>
          </p:cNvPr>
          <p:cNvSpPr>
            <a:spLocks noGrp="1" noChangeArrowheads="1"/>
          </p:cNvSpPr>
          <p:nvPr>
            <p:ph type="sldNum" sz="quarter" idx="12"/>
          </p:nvPr>
        </p:nvSpPr>
        <p:spPr/>
        <p:txBody>
          <a:bodyPr/>
          <a:lstStyle>
            <a:lvl1pPr>
              <a:defRPr u="none"/>
            </a:lvl1pPr>
          </a:lstStyle>
          <a:p>
            <a:pPr>
              <a:defRPr/>
            </a:pPr>
            <a:fld id="{B5F9DF05-0E96-4998-911A-8A380CE229A9}" type="slidenum">
              <a:rPr lang="it-IT" altLang="en-US"/>
              <a:pPr>
                <a:defRPr/>
              </a:pPr>
              <a:t>‹N›</a:t>
            </a:fld>
            <a:endParaRPr lang="it-IT" altLang="en-US"/>
          </a:p>
        </p:txBody>
      </p:sp>
    </p:spTree>
    <p:extLst>
      <p:ext uri="{BB962C8B-B14F-4D97-AF65-F5344CB8AC3E}">
        <p14:creationId xmlns:p14="http://schemas.microsoft.com/office/powerpoint/2010/main" val="12484023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E973B4-F33A-3743-F7DC-94A4DB49E4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EC50472-2C94-8DBF-0B1C-9427D51DFD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BCB0F5A-32B6-3DD3-6EF4-64CFFC5F736D}"/>
              </a:ext>
            </a:extLst>
          </p:cNvPr>
          <p:cNvSpPr>
            <a:spLocks noGrp="1" noChangeArrowheads="1"/>
          </p:cNvSpPr>
          <p:nvPr>
            <p:ph type="sldNum" sz="quarter" idx="12"/>
          </p:nvPr>
        </p:nvSpPr>
        <p:spPr/>
        <p:txBody>
          <a:bodyPr/>
          <a:lstStyle>
            <a:lvl1pPr>
              <a:defRPr/>
            </a:lvl1pPr>
          </a:lstStyle>
          <a:p>
            <a:pPr>
              <a:defRPr/>
            </a:pPr>
            <a:fld id="{18546952-3DF1-4651-97E4-E2375113EA34}" type="slidenum">
              <a:rPr lang="it-IT" altLang="en-US"/>
              <a:pPr>
                <a:defRPr/>
              </a:pPr>
              <a:t>‹N›</a:t>
            </a:fld>
            <a:endParaRPr lang="it-IT" altLang="en-US"/>
          </a:p>
        </p:txBody>
      </p:sp>
    </p:spTree>
    <p:extLst>
      <p:ext uri="{BB962C8B-B14F-4D97-AF65-F5344CB8AC3E}">
        <p14:creationId xmlns:p14="http://schemas.microsoft.com/office/powerpoint/2010/main" val="7700816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3C6EE4-9C81-25F7-DACB-3B5C7B40C8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DAD617E-BBBB-BD1A-74F9-3CA68102B0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3FBF755-61B1-132D-410E-B8A989B33C34}"/>
              </a:ext>
            </a:extLst>
          </p:cNvPr>
          <p:cNvSpPr>
            <a:spLocks noGrp="1" noChangeArrowheads="1"/>
          </p:cNvSpPr>
          <p:nvPr>
            <p:ph type="sldNum" sz="quarter" idx="12"/>
          </p:nvPr>
        </p:nvSpPr>
        <p:spPr/>
        <p:txBody>
          <a:bodyPr/>
          <a:lstStyle>
            <a:lvl1pPr>
              <a:defRPr/>
            </a:lvl1pPr>
          </a:lstStyle>
          <a:p>
            <a:pPr>
              <a:defRPr/>
            </a:pPr>
            <a:fld id="{8E4D3154-64B4-4FBC-882D-10B89910CBFE}" type="slidenum">
              <a:rPr lang="it-IT" altLang="en-US"/>
              <a:pPr>
                <a:defRPr/>
              </a:pPr>
              <a:t>‹N›</a:t>
            </a:fld>
            <a:endParaRPr lang="it-IT" altLang="en-US"/>
          </a:p>
        </p:txBody>
      </p:sp>
    </p:spTree>
    <p:extLst>
      <p:ext uri="{BB962C8B-B14F-4D97-AF65-F5344CB8AC3E}">
        <p14:creationId xmlns:p14="http://schemas.microsoft.com/office/powerpoint/2010/main" val="81392811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7FC4485-8889-9717-E0E4-232B8A3B80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C82A3F2-734B-9290-4A4E-1178363834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E388954-23D6-BEBB-0411-BB19A6B1FF7A}"/>
              </a:ext>
            </a:extLst>
          </p:cNvPr>
          <p:cNvSpPr>
            <a:spLocks noGrp="1" noChangeArrowheads="1"/>
          </p:cNvSpPr>
          <p:nvPr>
            <p:ph type="sldNum" sz="quarter" idx="12"/>
          </p:nvPr>
        </p:nvSpPr>
        <p:spPr/>
        <p:txBody>
          <a:bodyPr/>
          <a:lstStyle>
            <a:lvl1pPr>
              <a:defRPr/>
            </a:lvl1pPr>
          </a:lstStyle>
          <a:p>
            <a:pPr>
              <a:defRPr/>
            </a:pPr>
            <a:fld id="{E1926A7A-7300-49A8-816E-955EDC2089F7}" type="slidenum">
              <a:rPr lang="it-IT" altLang="en-US"/>
              <a:pPr>
                <a:defRPr/>
              </a:pPr>
              <a:t>‹N›</a:t>
            </a:fld>
            <a:endParaRPr lang="it-IT" altLang="en-US"/>
          </a:p>
        </p:txBody>
      </p:sp>
    </p:spTree>
    <p:extLst>
      <p:ext uri="{BB962C8B-B14F-4D97-AF65-F5344CB8AC3E}">
        <p14:creationId xmlns:p14="http://schemas.microsoft.com/office/powerpoint/2010/main" val="9955443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141947-AC46-8B71-4BDD-B9CDF2BDDD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FBE96142-6C99-E24B-546C-7015126022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A6E78A1-26FF-868F-A162-BA3AB1AE26BA}"/>
              </a:ext>
            </a:extLst>
          </p:cNvPr>
          <p:cNvSpPr>
            <a:spLocks noGrp="1" noChangeArrowheads="1"/>
          </p:cNvSpPr>
          <p:nvPr>
            <p:ph type="sldNum" sz="quarter" idx="12"/>
          </p:nvPr>
        </p:nvSpPr>
        <p:spPr/>
        <p:txBody>
          <a:bodyPr/>
          <a:lstStyle>
            <a:lvl1pPr>
              <a:defRPr/>
            </a:lvl1pPr>
          </a:lstStyle>
          <a:p>
            <a:pPr>
              <a:defRPr/>
            </a:pPr>
            <a:fld id="{8DD777DB-70A2-4B0C-9D66-2BBB4B95BCC6}" type="slidenum">
              <a:rPr lang="it-IT" altLang="en-US"/>
              <a:pPr>
                <a:defRPr/>
              </a:pPr>
              <a:t>‹N›</a:t>
            </a:fld>
            <a:endParaRPr lang="it-IT" altLang="en-US"/>
          </a:p>
        </p:txBody>
      </p:sp>
    </p:spTree>
    <p:extLst>
      <p:ext uri="{BB962C8B-B14F-4D97-AF65-F5344CB8AC3E}">
        <p14:creationId xmlns:p14="http://schemas.microsoft.com/office/powerpoint/2010/main" val="42764769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E5DB2F4-652D-EC43-B454-625C7F4FCB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4A2B630-52E6-8ACE-D950-95318872461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0759326-737C-8F7F-8D26-19995F1C93F5}"/>
              </a:ext>
            </a:extLst>
          </p:cNvPr>
          <p:cNvSpPr>
            <a:spLocks noGrp="1" noChangeArrowheads="1"/>
          </p:cNvSpPr>
          <p:nvPr>
            <p:ph type="sldNum" sz="quarter" idx="12"/>
          </p:nvPr>
        </p:nvSpPr>
        <p:spPr/>
        <p:txBody>
          <a:bodyPr/>
          <a:lstStyle>
            <a:lvl1pPr>
              <a:defRPr/>
            </a:lvl1pPr>
          </a:lstStyle>
          <a:p>
            <a:pPr>
              <a:defRPr/>
            </a:pPr>
            <a:fld id="{9622B264-DAB5-4789-9985-8FC85521F206}" type="slidenum">
              <a:rPr lang="it-IT" altLang="en-US"/>
              <a:pPr>
                <a:defRPr/>
              </a:pPr>
              <a:t>‹N›</a:t>
            </a:fld>
            <a:endParaRPr lang="it-IT" altLang="en-US"/>
          </a:p>
        </p:txBody>
      </p:sp>
    </p:spTree>
    <p:extLst>
      <p:ext uri="{BB962C8B-B14F-4D97-AF65-F5344CB8AC3E}">
        <p14:creationId xmlns:p14="http://schemas.microsoft.com/office/powerpoint/2010/main" val="104252346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0FFEFD8-B3C1-E642-F73F-8CFE969604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E3CC3D9-ECD5-45E0-1420-25A8568C8E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386C416-38C0-A267-DCE4-7CCD61ED5092}"/>
              </a:ext>
            </a:extLst>
          </p:cNvPr>
          <p:cNvSpPr>
            <a:spLocks noGrp="1" noChangeArrowheads="1"/>
          </p:cNvSpPr>
          <p:nvPr>
            <p:ph type="sldNum" sz="quarter" idx="12"/>
          </p:nvPr>
        </p:nvSpPr>
        <p:spPr/>
        <p:txBody>
          <a:bodyPr/>
          <a:lstStyle>
            <a:lvl1pPr>
              <a:defRPr/>
            </a:lvl1pPr>
          </a:lstStyle>
          <a:p>
            <a:pPr>
              <a:defRPr/>
            </a:pPr>
            <a:fld id="{41730F04-44CF-46E1-910D-83283922B5E1}" type="slidenum">
              <a:rPr lang="it-IT" altLang="en-US"/>
              <a:pPr>
                <a:defRPr/>
              </a:pPr>
              <a:t>‹N›</a:t>
            </a:fld>
            <a:endParaRPr lang="it-IT" altLang="en-US"/>
          </a:p>
        </p:txBody>
      </p:sp>
    </p:spTree>
    <p:extLst>
      <p:ext uri="{BB962C8B-B14F-4D97-AF65-F5344CB8AC3E}">
        <p14:creationId xmlns:p14="http://schemas.microsoft.com/office/powerpoint/2010/main" val="20957436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7D3B66A-D860-A01E-CA8E-C2BA89370A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4940741-2056-473B-91E7-4F9329DCBA25}" type="datetime1">
              <a:rPr lang="it-CH"/>
              <a:pPr>
                <a:defRPr/>
              </a:pPr>
              <a:t>26.04.2024</a:t>
            </a:fld>
            <a:endParaRPr lang="it-IT"/>
          </a:p>
        </p:txBody>
      </p:sp>
      <p:sp>
        <p:nvSpPr>
          <p:cNvPr id="7" name="Rectangle 5">
            <a:extLst>
              <a:ext uri="{FF2B5EF4-FFF2-40B4-BE49-F238E27FC236}">
                <a16:creationId xmlns:a16="http://schemas.microsoft.com/office/drawing/2014/main" id="{5F0B56C6-1AC0-89F7-DF15-E680A97B30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295D5E9-9307-B3CE-3D32-E3E48EB1E38E}"/>
              </a:ext>
            </a:extLst>
          </p:cNvPr>
          <p:cNvSpPr>
            <a:spLocks noGrp="1" noChangeArrowheads="1"/>
          </p:cNvSpPr>
          <p:nvPr>
            <p:ph type="sldNum" sz="quarter" idx="12"/>
          </p:nvPr>
        </p:nvSpPr>
        <p:spPr/>
        <p:txBody>
          <a:bodyPr/>
          <a:lstStyle>
            <a:lvl1pPr>
              <a:defRPr/>
            </a:lvl1pPr>
          </a:lstStyle>
          <a:p>
            <a:pPr>
              <a:defRPr/>
            </a:pPr>
            <a:fld id="{2A802BC4-0E6F-496C-BC32-816476051E8A}" type="slidenum">
              <a:rPr lang="it-IT" altLang="en-US"/>
              <a:pPr>
                <a:defRPr/>
              </a:pPr>
              <a:t>‹N›</a:t>
            </a:fld>
            <a:endParaRPr lang="it-IT" altLang="en-US"/>
          </a:p>
        </p:txBody>
      </p:sp>
    </p:spTree>
    <p:extLst>
      <p:ext uri="{BB962C8B-B14F-4D97-AF65-F5344CB8AC3E}">
        <p14:creationId xmlns:p14="http://schemas.microsoft.com/office/powerpoint/2010/main" val="279331921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C99B2A-7E98-BBD9-EA65-6D3B03D8C6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BD680345-0079-45C2-A20B-FD1CB74ABE71}" type="datetime1">
              <a:rPr lang="it-CH"/>
              <a:pPr>
                <a:defRPr/>
              </a:pPr>
              <a:t>26.04.2024</a:t>
            </a:fld>
            <a:endParaRPr lang="it-IT"/>
          </a:p>
        </p:txBody>
      </p:sp>
      <p:sp>
        <p:nvSpPr>
          <p:cNvPr id="6" name="Rectangle 5">
            <a:extLst>
              <a:ext uri="{FF2B5EF4-FFF2-40B4-BE49-F238E27FC236}">
                <a16:creationId xmlns:a16="http://schemas.microsoft.com/office/drawing/2014/main" id="{BF4FFD82-640D-4EE3-390F-15EFB0D746D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920D059-3449-A8A7-E629-F468085B1D6D}"/>
              </a:ext>
            </a:extLst>
          </p:cNvPr>
          <p:cNvSpPr>
            <a:spLocks noGrp="1" noChangeArrowheads="1"/>
          </p:cNvSpPr>
          <p:nvPr>
            <p:ph type="sldNum" sz="quarter" idx="12"/>
          </p:nvPr>
        </p:nvSpPr>
        <p:spPr/>
        <p:txBody>
          <a:bodyPr/>
          <a:lstStyle>
            <a:lvl1pPr>
              <a:defRPr/>
            </a:lvl1pPr>
          </a:lstStyle>
          <a:p>
            <a:pPr>
              <a:defRPr/>
            </a:pPr>
            <a:fld id="{1A0804F9-BA7C-49D3-8B25-F5072CA89277}" type="slidenum">
              <a:rPr lang="it-IT" altLang="en-US"/>
              <a:pPr>
                <a:defRPr/>
              </a:pPr>
              <a:t>‹N›</a:t>
            </a:fld>
            <a:endParaRPr lang="it-IT" altLang="en-US"/>
          </a:p>
        </p:txBody>
      </p:sp>
    </p:spTree>
    <p:extLst>
      <p:ext uri="{BB962C8B-B14F-4D97-AF65-F5344CB8AC3E}">
        <p14:creationId xmlns:p14="http://schemas.microsoft.com/office/powerpoint/2010/main" val="2807013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95E290-6143-808E-453D-B5B4F333DF01}"/>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5123471B-0980-E0D6-D645-4C0E43E24E29}"/>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4BAA48E9-3E09-DAF7-31A3-4A1DF7929E29}"/>
              </a:ext>
            </a:extLst>
          </p:cNvPr>
          <p:cNvSpPr>
            <a:spLocks noGrp="1" noChangeArrowheads="1"/>
          </p:cNvSpPr>
          <p:nvPr>
            <p:ph type="sldNum" sz="quarter" idx="12"/>
          </p:nvPr>
        </p:nvSpPr>
        <p:spPr/>
        <p:txBody>
          <a:bodyPr/>
          <a:lstStyle>
            <a:lvl1pPr>
              <a:defRPr u="none"/>
            </a:lvl1pPr>
          </a:lstStyle>
          <a:p>
            <a:pPr>
              <a:defRPr/>
            </a:pPr>
            <a:fld id="{77723B08-3F9F-4AEE-9901-0C7FEC8C0614}" type="slidenum">
              <a:rPr lang="it-IT" altLang="en-US"/>
              <a:pPr>
                <a:defRPr/>
              </a:pPr>
              <a:t>‹N›</a:t>
            </a:fld>
            <a:endParaRPr lang="it-IT" altLang="en-US"/>
          </a:p>
        </p:txBody>
      </p:sp>
    </p:spTree>
    <p:extLst>
      <p:ext uri="{BB962C8B-B14F-4D97-AF65-F5344CB8AC3E}">
        <p14:creationId xmlns:p14="http://schemas.microsoft.com/office/powerpoint/2010/main" val="3873456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327E03-D858-49A1-4909-0B26F4BD8A26}"/>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4" name="Rectangle 5">
            <a:extLst>
              <a:ext uri="{FF2B5EF4-FFF2-40B4-BE49-F238E27FC236}">
                <a16:creationId xmlns:a16="http://schemas.microsoft.com/office/drawing/2014/main" id="{83266D1D-F22F-43E8-B932-C18BD93E56DD}"/>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5" name="Rectangle 6">
            <a:extLst>
              <a:ext uri="{FF2B5EF4-FFF2-40B4-BE49-F238E27FC236}">
                <a16:creationId xmlns:a16="http://schemas.microsoft.com/office/drawing/2014/main" id="{B81FA134-75D0-9D9E-FFB6-FD39743DF146}"/>
              </a:ext>
            </a:extLst>
          </p:cNvPr>
          <p:cNvSpPr>
            <a:spLocks noGrp="1" noChangeArrowheads="1"/>
          </p:cNvSpPr>
          <p:nvPr>
            <p:ph type="sldNum" sz="quarter" idx="12"/>
          </p:nvPr>
        </p:nvSpPr>
        <p:spPr/>
        <p:txBody>
          <a:bodyPr/>
          <a:lstStyle>
            <a:lvl1pPr>
              <a:defRPr u="none"/>
            </a:lvl1pPr>
          </a:lstStyle>
          <a:p>
            <a:pPr>
              <a:defRPr/>
            </a:pPr>
            <a:fld id="{D43311A0-5BD4-4682-B9D4-C77A2D37A4D3}" type="slidenum">
              <a:rPr lang="it-IT" altLang="en-US"/>
              <a:pPr>
                <a:defRPr/>
              </a:pPr>
              <a:t>‹N›</a:t>
            </a:fld>
            <a:endParaRPr lang="it-IT" altLang="en-US"/>
          </a:p>
        </p:txBody>
      </p:sp>
    </p:spTree>
    <p:extLst>
      <p:ext uri="{BB962C8B-B14F-4D97-AF65-F5344CB8AC3E}">
        <p14:creationId xmlns:p14="http://schemas.microsoft.com/office/powerpoint/2010/main" val="757258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0D10A6B-0317-C9FE-39AA-C93F3DD74249}"/>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7" name="Rectangle 5">
            <a:extLst>
              <a:ext uri="{FF2B5EF4-FFF2-40B4-BE49-F238E27FC236}">
                <a16:creationId xmlns:a16="http://schemas.microsoft.com/office/drawing/2014/main" id="{6AEAD0D1-4DE6-CB5C-2A1A-3716519751F0}"/>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8" name="Rectangle 6">
            <a:extLst>
              <a:ext uri="{FF2B5EF4-FFF2-40B4-BE49-F238E27FC236}">
                <a16:creationId xmlns:a16="http://schemas.microsoft.com/office/drawing/2014/main" id="{00A0B980-0453-D297-587F-CD2B2E0231ED}"/>
              </a:ext>
            </a:extLst>
          </p:cNvPr>
          <p:cNvSpPr>
            <a:spLocks noGrp="1" noChangeArrowheads="1"/>
          </p:cNvSpPr>
          <p:nvPr>
            <p:ph type="sldNum" sz="quarter" idx="12"/>
          </p:nvPr>
        </p:nvSpPr>
        <p:spPr/>
        <p:txBody>
          <a:bodyPr/>
          <a:lstStyle>
            <a:lvl1pPr>
              <a:defRPr u="none"/>
            </a:lvl1pPr>
          </a:lstStyle>
          <a:p>
            <a:pPr>
              <a:defRPr/>
            </a:pPr>
            <a:fld id="{7E462426-F6AB-480A-BB40-0AFC12B609A6}" type="slidenum">
              <a:rPr lang="it-IT" altLang="en-US"/>
              <a:pPr>
                <a:defRPr/>
              </a:pPr>
              <a:t>‹N›</a:t>
            </a:fld>
            <a:endParaRPr lang="it-IT" altLang="en-US"/>
          </a:p>
        </p:txBody>
      </p:sp>
    </p:spTree>
    <p:extLst>
      <p:ext uri="{BB962C8B-B14F-4D97-AF65-F5344CB8AC3E}">
        <p14:creationId xmlns:p14="http://schemas.microsoft.com/office/powerpoint/2010/main" val="3966183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3237F4-655C-C06E-BF72-B15FB3D26AFB}"/>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8" name="Rectangle 5">
            <a:extLst>
              <a:ext uri="{FF2B5EF4-FFF2-40B4-BE49-F238E27FC236}">
                <a16:creationId xmlns:a16="http://schemas.microsoft.com/office/drawing/2014/main" id="{35C8C3AD-487D-98A5-1228-E9D45123D35E}"/>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9" name="Rectangle 6">
            <a:extLst>
              <a:ext uri="{FF2B5EF4-FFF2-40B4-BE49-F238E27FC236}">
                <a16:creationId xmlns:a16="http://schemas.microsoft.com/office/drawing/2014/main" id="{94C8D0D8-F8DE-45F2-01D0-A89BD59844E6}"/>
              </a:ext>
            </a:extLst>
          </p:cNvPr>
          <p:cNvSpPr>
            <a:spLocks noGrp="1" noChangeArrowheads="1"/>
          </p:cNvSpPr>
          <p:nvPr>
            <p:ph type="sldNum" sz="quarter" idx="12"/>
          </p:nvPr>
        </p:nvSpPr>
        <p:spPr/>
        <p:txBody>
          <a:bodyPr/>
          <a:lstStyle>
            <a:lvl1pPr>
              <a:defRPr u="none"/>
            </a:lvl1pPr>
          </a:lstStyle>
          <a:p>
            <a:pPr>
              <a:defRPr/>
            </a:pPr>
            <a:fld id="{109E26BD-8D6A-4765-A2D4-3CE77EA22C03}" type="slidenum">
              <a:rPr lang="it-IT" altLang="en-US"/>
              <a:pPr>
                <a:defRPr/>
              </a:pPr>
              <a:t>‹N›</a:t>
            </a:fld>
            <a:endParaRPr lang="it-IT" altLang="en-US"/>
          </a:p>
        </p:txBody>
      </p:sp>
    </p:spTree>
    <p:extLst>
      <p:ext uri="{BB962C8B-B14F-4D97-AF65-F5344CB8AC3E}">
        <p14:creationId xmlns:p14="http://schemas.microsoft.com/office/powerpoint/2010/main" val="2494369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05AC8DD-C4FD-F210-4F45-9797562029AD}"/>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7" name="Rectangle 5">
            <a:extLst>
              <a:ext uri="{FF2B5EF4-FFF2-40B4-BE49-F238E27FC236}">
                <a16:creationId xmlns:a16="http://schemas.microsoft.com/office/drawing/2014/main" id="{D8FA94AF-A38C-4E6B-554A-449E8F92E704}"/>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8" name="Rectangle 6">
            <a:extLst>
              <a:ext uri="{FF2B5EF4-FFF2-40B4-BE49-F238E27FC236}">
                <a16:creationId xmlns:a16="http://schemas.microsoft.com/office/drawing/2014/main" id="{0FF935D3-DDE4-359D-8781-D96AF4A4BCAA}"/>
              </a:ext>
            </a:extLst>
          </p:cNvPr>
          <p:cNvSpPr>
            <a:spLocks noGrp="1" noChangeArrowheads="1"/>
          </p:cNvSpPr>
          <p:nvPr>
            <p:ph type="sldNum" sz="quarter" idx="12"/>
          </p:nvPr>
        </p:nvSpPr>
        <p:spPr/>
        <p:txBody>
          <a:bodyPr/>
          <a:lstStyle>
            <a:lvl1pPr>
              <a:defRPr u="none"/>
            </a:lvl1pPr>
          </a:lstStyle>
          <a:p>
            <a:pPr>
              <a:defRPr/>
            </a:pPr>
            <a:fld id="{05E48AA5-76D5-4DFE-B4FF-8EDE7FFA0516}" type="slidenum">
              <a:rPr lang="it-IT" altLang="en-US"/>
              <a:pPr>
                <a:defRPr/>
              </a:pPr>
              <a:t>‹N›</a:t>
            </a:fld>
            <a:endParaRPr lang="it-IT" altLang="en-US"/>
          </a:p>
        </p:txBody>
      </p:sp>
    </p:spTree>
    <p:extLst>
      <p:ext uri="{BB962C8B-B14F-4D97-AF65-F5344CB8AC3E}">
        <p14:creationId xmlns:p14="http://schemas.microsoft.com/office/powerpoint/2010/main" val="2624892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C2FDF4-C2F0-4305-2A1A-403DFCDC8389}"/>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6" name="Rectangle 5">
            <a:extLst>
              <a:ext uri="{FF2B5EF4-FFF2-40B4-BE49-F238E27FC236}">
                <a16:creationId xmlns:a16="http://schemas.microsoft.com/office/drawing/2014/main" id="{4C34C4D2-AFA8-F6F7-A485-5C46F583024A}"/>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7" name="Rectangle 6">
            <a:extLst>
              <a:ext uri="{FF2B5EF4-FFF2-40B4-BE49-F238E27FC236}">
                <a16:creationId xmlns:a16="http://schemas.microsoft.com/office/drawing/2014/main" id="{6CFBF3CC-6942-1F7B-6DDF-B197ABFA4623}"/>
              </a:ext>
            </a:extLst>
          </p:cNvPr>
          <p:cNvSpPr>
            <a:spLocks noGrp="1" noChangeArrowheads="1"/>
          </p:cNvSpPr>
          <p:nvPr>
            <p:ph type="sldNum" sz="quarter" idx="12"/>
          </p:nvPr>
        </p:nvSpPr>
        <p:spPr/>
        <p:txBody>
          <a:bodyPr/>
          <a:lstStyle>
            <a:lvl1pPr>
              <a:defRPr u="none"/>
            </a:lvl1pPr>
          </a:lstStyle>
          <a:p>
            <a:pPr>
              <a:defRPr/>
            </a:pPr>
            <a:fld id="{A80EF87C-69CC-4A34-AB0B-9BDDB0AA7F7A}" type="slidenum">
              <a:rPr lang="it-IT" altLang="en-US"/>
              <a:pPr>
                <a:defRPr/>
              </a:pPr>
              <a:t>‹N›</a:t>
            </a:fld>
            <a:endParaRPr lang="it-IT" altLang="en-US"/>
          </a:p>
        </p:txBody>
      </p:sp>
    </p:spTree>
    <p:extLst>
      <p:ext uri="{BB962C8B-B14F-4D97-AF65-F5344CB8AC3E}">
        <p14:creationId xmlns:p14="http://schemas.microsoft.com/office/powerpoint/2010/main" val="384174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EBDBC13-E265-7704-AC4F-8A2E781F5F92}"/>
              </a:ext>
            </a:extLst>
          </p:cNvPr>
          <p:cNvSpPr>
            <a:spLocks noGrp="1" noChangeArrowheads="1"/>
          </p:cNvSpPr>
          <p:nvPr>
            <p:ph type="dt" sz="half" idx="10"/>
          </p:nvPr>
        </p:nvSpPr>
        <p:spPr/>
        <p:txBody>
          <a:bodyPr/>
          <a:lstStyle>
            <a:lvl1pPr fontAlgn="auto">
              <a:spcBef>
                <a:spcPts val="0"/>
              </a:spcBef>
              <a:spcAft>
                <a:spcPts val="0"/>
              </a:spcAft>
              <a:defRPr u="none"/>
            </a:lvl1pPr>
          </a:lstStyle>
          <a:p>
            <a:pPr>
              <a:defRPr/>
            </a:pPr>
            <a:endParaRPr lang="it-IT"/>
          </a:p>
        </p:txBody>
      </p:sp>
      <p:sp>
        <p:nvSpPr>
          <p:cNvPr id="7" name="Rectangle 5">
            <a:extLst>
              <a:ext uri="{FF2B5EF4-FFF2-40B4-BE49-F238E27FC236}">
                <a16:creationId xmlns:a16="http://schemas.microsoft.com/office/drawing/2014/main" id="{7ADAB8EC-E5F0-47B8-8675-CD9E4B44DBAB}"/>
              </a:ext>
            </a:extLst>
          </p:cNvPr>
          <p:cNvSpPr>
            <a:spLocks noGrp="1" noChangeArrowheads="1"/>
          </p:cNvSpPr>
          <p:nvPr>
            <p:ph type="ftr" sz="quarter" idx="11"/>
          </p:nvPr>
        </p:nvSpPr>
        <p:spPr/>
        <p:txBody>
          <a:bodyPr/>
          <a:lstStyle>
            <a:lvl1pPr fontAlgn="auto">
              <a:spcBef>
                <a:spcPts val="0"/>
              </a:spcBef>
              <a:spcAft>
                <a:spcPts val="0"/>
              </a:spcAft>
              <a:defRPr u="none"/>
            </a:lvl1pPr>
          </a:lstStyle>
          <a:p>
            <a:pPr>
              <a:defRPr/>
            </a:pPr>
            <a:endParaRPr lang="it-IT"/>
          </a:p>
        </p:txBody>
      </p:sp>
      <p:sp>
        <p:nvSpPr>
          <p:cNvPr id="8" name="Rectangle 6">
            <a:extLst>
              <a:ext uri="{FF2B5EF4-FFF2-40B4-BE49-F238E27FC236}">
                <a16:creationId xmlns:a16="http://schemas.microsoft.com/office/drawing/2014/main" id="{5179AEA9-CF60-F3B3-64C7-46FB769E2333}"/>
              </a:ext>
            </a:extLst>
          </p:cNvPr>
          <p:cNvSpPr>
            <a:spLocks noGrp="1" noChangeArrowheads="1"/>
          </p:cNvSpPr>
          <p:nvPr>
            <p:ph type="sldNum" sz="quarter" idx="12"/>
          </p:nvPr>
        </p:nvSpPr>
        <p:spPr/>
        <p:txBody>
          <a:bodyPr/>
          <a:lstStyle>
            <a:lvl1pPr>
              <a:defRPr u="none"/>
            </a:lvl1pPr>
          </a:lstStyle>
          <a:p>
            <a:pPr>
              <a:defRPr/>
            </a:pPr>
            <a:fld id="{A99524B7-8F0E-46EB-98A5-BB8396B01426}" type="slidenum">
              <a:rPr lang="it-IT" altLang="en-US"/>
              <a:pPr>
                <a:defRPr/>
              </a:pPr>
              <a:t>‹N›</a:t>
            </a:fld>
            <a:endParaRPr lang="it-IT" altLang="en-US"/>
          </a:p>
        </p:txBody>
      </p:sp>
    </p:spTree>
    <p:extLst>
      <p:ext uri="{BB962C8B-B14F-4D97-AF65-F5344CB8AC3E}">
        <p14:creationId xmlns:p14="http://schemas.microsoft.com/office/powerpoint/2010/main" val="234560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04EE83-DF48-C229-DE1F-03D39A67C533}"/>
              </a:ext>
            </a:extLst>
          </p:cNvPr>
          <p:cNvSpPr>
            <a:spLocks noGrp="1" noChangeArrowheads="1"/>
          </p:cNvSpPr>
          <p:nvPr>
            <p:ph type="dt" sz="half" idx="10"/>
          </p:nvPr>
        </p:nvSpPr>
        <p:spPr>
          <a:ln/>
        </p:spPr>
        <p:txBody>
          <a:bodyPr/>
          <a:lstStyle>
            <a:lvl1pPr>
              <a:defRPr/>
            </a:lvl1pPr>
          </a:lstStyle>
          <a:p>
            <a:pPr>
              <a:defRPr/>
            </a:pPr>
            <a:fld id="{67AC1E2F-0159-47C0-9EDB-D0C17A37BC03}" type="datetimeFigureOut">
              <a:rPr lang="it-IT"/>
              <a:pPr>
                <a:defRPr/>
              </a:pPr>
              <a:t>26/04/2024</a:t>
            </a:fld>
            <a:endParaRPr lang="it-IT"/>
          </a:p>
        </p:txBody>
      </p:sp>
      <p:sp>
        <p:nvSpPr>
          <p:cNvPr id="5" name="Rectangle 5">
            <a:extLst>
              <a:ext uri="{FF2B5EF4-FFF2-40B4-BE49-F238E27FC236}">
                <a16:creationId xmlns:a16="http://schemas.microsoft.com/office/drawing/2014/main" id="{78FB565B-D3D7-E1C2-1FB7-C850BD9004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78EE50F-10B7-6196-733B-AF0A7D12A268}"/>
              </a:ext>
            </a:extLst>
          </p:cNvPr>
          <p:cNvSpPr>
            <a:spLocks noGrp="1" noChangeArrowheads="1"/>
          </p:cNvSpPr>
          <p:nvPr>
            <p:ph type="sldNum" sz="quarter" idx="12"/>
          </p:nvPr>
        </p:nvSpPr>
        <p:spPr>
          <a:ln/>
        </p:spPr>
        <p:txBody>
          <a:bodyPr/>
          <a:lstStyle>
            <a:lvl1pPr>
              <a:defRPr/>
            </a:lvl1pPr>
          </a:lstStyle>
          <a:p>
            <a:pPr>
              <a:defRPr/>
            </a:pPr>
            <a:fld id="{D4556D33-644C-47AF-9414-95EF7B6819CC}" type="slidenum">
              <a:rPr lang="it-IT" altLang="en-US"/>
              <a:pPr>
                <a:defRPr/>
              </a:pPr>
              <a:t>‹N›</a:t>
            </a:fld>
            <a:endParaRPr lang="it-IT" altLang="en-US"/>
          </a:p>
        </p:txBody>
      </p:sp>
    </p:spTree>
    <p:extLst>
      <p:ext uri="{BB962C8B-B14F-4D97-AF65-F5344CB8AC3E}">
        <p14:creationId xmlns:p14="http://schemas.microsoft.com/office/powerpoint/2010/main" val="236823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1CF615-37A6-2E9F-FAA4-1BF3059DDF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91C643D-F6C9-EAF6-B885-6C73A915C5E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80444E-CCFA-48BC-81D5-AD8FF74CDC22}"/>
              </a:ext>
            </a:extLst>
          </p:cNvPr>
          <p:cNvSpPr>
            <a:spLocks noGrp="1" noChangeArrowheads="1"/>
          </p:cNvSpPr>
          <p:nvPr>
            <p:ph type="sldNum" sz="quarter" idx="12"/>
          </p:nvPr>
        </p:nvSpPr>
        <p:spPr/>
        <p:txBody>
          <a:bodyPr/>
          <a:lstStyle>
            <a:lvl1pPr>
              <a:defRPr/>
            </a:lvl1pPr>
          </a:lstStyle>
          <a:p>
            <a:pPr>
              <a:defRPr/>
            </a:pPr>
            <a:fld id="{8B5F407B-BDEC-4BA8-9260-72667BEFB584}" type="slidenum">
              <a:rPr lang="it-IT" altLang="en-US"/>
              <a:pPr>
                <a:defRPr/>
              </a:pPr>
              <a:t>‹N›</a:t>
            </a:fld>
            <a:endParaRPr lang="it-IT" altLang="en-US"/>
          </a:p>
        </p:txBody>
      </p:sp>
    </p:spTree>
    <p:extLst>
      <p:ext uri="{BB962C8B-B14F-4D97-AF65-F5344CB8AC3E}">
        <p14:creationId xmlns:p14="http://schemas.microsoft.com/office/powerpoint/2010/main" val="3809148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C5528E-8513-8210-C752-96FDC840F117}"/>
              </a:ext>
            </a:extLst>
          </p:cNvPr>
          <p:cNvSpPr>
            <a:spLocks noGrp="1" noChangeArrowheads="1"/>
          </p:cNvSpPr>
          <p:nvPr>
            <p:ph type="dt" sz="half" idx="10"/>
          </p:nvPr>
        </p:nvSpPr>
        <p:spPr>
          <a:ln/>
        </p:spPr>
        <p:txBody>
          <a:bodyPr/>
          <a:lstStyle>
            <a:lvl1pPr>
              <a:defRPr/>
            </a:lvl1pPr>
          </a:lstStyle>
          <a:p>
            <a:pPr>
              <a:defRPr/>
            </a:pPr>
            <a:fld id="{0BE5FAC5-7E19-4443-9B6A-20B722D30745}" type="datetimeFigureOut">
              <a:rPr lang="it-IT"/>
              <a:pPr>
                <a:defRPr/>
              </a:pPr>
              <a:t>26/04/2024</a:t>
            </a:fld>
            <a:endParaRPr lang="it-IT"/>
          </a:p>
        </p:txBody>
      </p:sp>
      <p:sp>
        <p:nvSpPr>
          <p:cNvPr id="5" name="Rectangle 5">
            <a:extLst>
              <a:ext uri="{FF2B5EF4-FFF2-40B4-BE49-F238E27FC236}">
                <a16:creationId xmlns:a16="http://schemas.microsoft.com/office/drawing/2014/main" id="{0C6D7263-22FA-D4FB-1975-86015221A3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3BCC268-6345-47C7-CCB2-0D29471DB846}"/>
              </a:ext>
            </a:extLst>
          </p:cNvPr>
          <p:cNvSpPr>
            <a:spLocks noGrp="1" noChangeArrowheads="1"/>
          </p:cNvSpPr>
          <p:nvPr>
            <p:ph type="sldNum" sz="quarter" idx="12"/>
          </p:nvPr>
        </p:nvSpPr>
        <p:spPr>
          <a:ln/>
        </p:spPr>
        <p:txBody>
          <a:bodyPr/>
          <a:lstStyle>
            <a:lvl1pPr>
              <a:defRPr/>
            </a:lvl1pPr>
          </a:lstStyle>
          <a:p>
            <a:pPr>
              <a:defRPr/>
            </a:pPr>
            <a:fld id="{61E3CF85-A2FF-4802-96CC-442E6EB8A695}" type="slidenum">
              <a:rPr lang="it-IT" altLang="en-US"/>
              <a:pPr>
                <a:defRPr/>
              </a:pPr>
              <a:t>‹N›</a:t>
            </a:fld>
            <a:endParaRPr lang="it-IT" altLang="en-US"/>
          </a:p>
        </p:txBody>
      </p:sp>
    </p:spTree>
    <p:extLst>
      <p:ext uri="{BB962C8B-B14F-4D97-AF65-F5344CB8AC3E}">
        <p14:creationId xmlns:p14="http://schemas.microsoft.com/office/powerpoint/2010/main" val="1170562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C6233DC-F032-80F9-2BE0-7F0275C4F4CF}"/>
              </a:ext>
            </a:extLst>
          </p:cNvPr>
          <p:cNvSpPr>
            <a:spLocks noGrp="1" noChangeArrowheads="1"/>
          </p:cNvSpPr>
          <p:nvPr>
            <p:ph type="dt" sz="half" idx="10"/>
          </p:nvPr>
        </p:nvSpPr>
        <p:spPr>
          <a:ln/>
        </p:spPr>
        <p:txBody>
          <a:bodyPr/>
          <a:lstStyle>
            <a:lvl1pPr>
              <a:defRPr/>
            </a:lvl1pPr>
          </a:lstStyle>
          <a:p>
            <a:pPr>
              <a:defRPr/>
            </a:pPr>
            <a:fld id="{B099882F-BBA8-4AAA-94C4-EA2AAFCC76D3}" type="datetimeFigureOut">
              <a:rPr lang="it-IT"/>
              <a:pPr>
                <a:defRPr/>
              </a:pPr>
              <a:t>26/04/2024</a:t>
            </a:fld>
            <a:endParaRPr lang="it-IT"/>
          </a:p>
        </p:txBody>
      </p:sp>
      <p:sp>
        <p:nvSpPr>
          <p:cNvPr id="5" name="Rectangle 5">
            <a:extLst>
              <a:ext uri="{FF2B5EF4-FFF2-40B4-BE49-F238E27FC236}">
                <a16:creationId xmlns:a16="http://schemas.microsoft.com/office/drawing/2014/main" id="{D6F51FF3-5AC1-2D7B-E9A5-6DA50540009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1DD29BD-1BD7-DBFF-E73B-B28746C1FCE9}"/>
              </a:ext>
            </a:extLst>
          </p:cNvPr>
          <p:cNvSpPr>
            <a:spLocks noGrp="1" noChangeArrowheads="1"/>
          </p:cNvSpPr>
          <p:nvPr>
            <p:ph type="sldNum" sz="quarter" idx="12"/>
          </p:nvPr>
        </p:nvSpPr>
        <p:spPr>
          <a:ln/>
        </p:spPr>
        <p:txBody>
          <a:bodyPr/>
          <a:lstStyle>
            <a:lvl1pPr>
              <a:defRPr/>
            </a:lvl1pPr>
          </a:lstStyle>
          <a:p>
            <a:pPr>
              <a:defRPr/>
            </a:pPr>
            <a:fld id="{C54CB89F-3F65-40D0-A5A2-0928F512E44C}" type="slidenum">
              <a:rPr lang="it-IT" altLang="en-US"/>
              <a:pPr>
                <a:defRPr/>
              </a:pPr>
              <a:t>‹N›</a:t>
            </a:fld>
            <a:endParaRPr lang="it-IT" altLang="en-US"/>
          </a:p>
        </p:txBody>
      </p:sp>
    </p:spTree>
    <p:extLst>
      <p:ext uri="{BB962C8B-B14F-4D97-AF65-F5344CB8AC3E}">
        <p14:creationId xmlns:p14="http://schemas.microsoft.com/office/powerpoint/2010/main" val="3957414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5D58BF-47D5-4772-91DD-94E0E9E731AC}"/>
              </a:ext>
            </a:extLst>
          </p:cNvPr>
          <p:cNvSpPr>
            <a:spLocks noGrp="1" noChangeArrowheads="1"/>
          </p:cNvSpPr>
          <p:nvPr>
            <p:ph type="dt" sz="half" idx="10"/>
          </p:nvPr>
        </p:nvSpPr>
        <p:spPr>
          <a:ln/>
        </p:spPr>
        <p:txBody>
          <a:bodyPr/>
          <a:lstStyle>
            <a:lvl1pPr>
              <a:defRPr/>
            </a:lvl1pPr>
          </a:lstStyle>
          <a:p>
            <a:pPr>
              <a:defRPr/>
            </a:pPr>
            <a:fld id="{CEFA678C-8003-451F-9866-357A5E5F83CB}" type="datetimeFigureOut">
              <a:rPr lang="it-IT"/>
              <a:pPr>
                <a:defRPr/>
              </a:pPr>
              <a:t>26/04/2024</a:t>
            </a:fld>
            <a:endParaRPr lang="it-IT"/>
          </a:p>
        </p:txBody>
      </p:sp>
      <p:sp>
        <p:nvSpPr>
          <p:cNvPr id="6" name="Rectangle 5">
            <a:extLst>
              <a:ext uri="{FF2B5EF4-FFF2-40B4-BE49-F238E27FC236}">
                <a16:creationId xmlns:a16="http://schemas.microsoft.com/office/drawing/2014/main" id="{27C5921B-A634-8369-0F4B-BB057616CC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5E0F884-ECD9-5729-0D56-C2A7CCDC4876}"/>
              </a:ext>
            </a:extLst>
          </p:cNvPr>
          <p:cNvSpPr>
            <a:spLocks noGrp="1" noChangeArrowheads="1"/>
          </p:cNvSpPr>
          <p:nvPr>
            <p:ph type="sldNum" sz="quarter" idx="12"/>
          </p:nvPr>
        </p:nvSpPr>
        <p:spPr>
          <a:ln/>
        </p:spPr>
        <p:txBody>
          <a:bodyPr/>
          <a:lstStyle>
            <a:lvl1pPr>
              <a:defRPr/>
            </a:lvl1pPr>
          </a:lstStyle>
          <a:p>
            <a:pPr>
              <a:defRPr/>
            </a:pPr>
            <a:fld id="{D2D7951C-D3A2-488B-AAC5-5E41BF5237EF}" type="slidenum">
              <a:rPr lang="it-IT" altLang="en-US"/>
              <a:pPr>
                <a:defRPr/>
              </a:pPr>
              <a:t>‹N›</a:t>
            </a:fld>
            <a:endParaRPr lang="it-IT" altLang="en-US"/>
          </a:p>
        </p:txBody>
      </p:sp>
    </p:spTree>
    <p:extLst>
      <p:ext uri="{BB962C8B-B14F-4D97-AF65-F5344CB8AC3E}">
        <p14:creationId xmlns:p14="http://schemas.microsoft.com/office/powerpoint/2010/main" val="135416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A689C75-13D2-0559-71A1-F430C9202F6A}"/>
              </a:ext>
            </a:extLst>
          </p:cNvPr>
          <p:cNvSpPr>
            <a:spLocks noGrp="1" noChangeArrowheads="1"/>
          </p:cNvSpPr>
          <p:nvPr>
            <p:ph type="dt" sz="half" idx="10"/>
          </p:nvPr>
        </p:nvSpPr>
        <p:spPr>
          <a:ln/>
        </p:spPr>
        <p:txBody>
          <a:bodyPr/>
          <a:lstStyle>
            <a:lvl1pPr>
              <a:defRPr/>
            </a:lvl1pPr>
          </a:lstStyle>
          <a:p>
            <a:pPr>
              <a:defRPr/>
            </a:pPr>
            <a:fld id="{8A6787DB-F9A9-4FF3-B139-357044B75312}" type="datetimeFigureOut">
              <a:rPr lang="it-IT"/>
              <a:pPr>
                <a:defRPr/>
              </a:pPr>
              <a:t>26/04/2024</a:t>
            </a:fld>
            <a:endParaRPr lang="it-IT"/>
          </a:p>
        </p:txBody>
      </p:sp>
      <p:sp>
        <p:nvSpPr>
          <p:cNvPr id="8" name="Rectangle 5">
            <a:extLst>
              <a:ext uri="{FF2B5EF4-FFF2-40B4-BE49-F238E27FC236}">
                <a16:creationId xmlns:a16="http://schemas.microsoft.com/office/drawing/2014/main" id="{F0B12C58-C908-84F2-ACDB-492E181962F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07C1EF6-6FA5-CE92-9360-4FF9C3A373B4}"/>
              </a:ext>
            </a:extLst>
          </p:cNvPr>
          <p:cNvSpPr>
            <a:spLocks noGrp="1" noChangeArrowheads="1"/>
          </p:cNvSpPr>
          <p:nvPr>
            <p:ph type="sldNum" sz="quarter" idx="12"/>
          </p:nvPr>
        </p:nvSpPr>
        <p:spPr>
          <a:ln/>
        </p:spPr>
        <p:txBody>
          <a:bodyPr/>
          <a:lstStyle>
            <a:lvl1pPr>
              <a:defRPr/>
            </a:lvl1pPr>
          </a:lstStyle>
          <a:p>
            <a:pPr>
              <a:defRPr/>
            </a:pPr>
            <a:fld id="{F776AD4D-97CA-48AB-8104-AC89B0C4FE36}" type="slidenum">
              <a:rPr lang="it-IT" altLang="en-US"/>
              <a:pPr>
                <a:defRPr/>
              </a:pPr>
              <a:t>‹N›</a:t>
            </a:fld>
            <a:endParaRPr lang="it-IT" altLang="en-US"/>
          </a:p>
        </p:txBody>
      </p:sp>
    </p:spTree>
    <p:extLst>
      <p:ext uri="{BB962C8B-B14F-4D97-AF65-F5344CB8AC3E}">
        <p14:creationId xmlns:p14="http://schemas.microsoft.com/office/powerpoint/2010/main" val="2429020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775BC43-15B2-E795-2BB2-4E114A79DEAD}"/>
              </a:ext>
            </a:extLst>
          </p:cNvPr>
          <p:cNvSpPr>
            <a:spLocks noGrp="1" noChangeArrowheads="1"/>
          </p:cNvSpPr>
          <p:nvPr>
            <p:ph type="dt" sz="half" idx="10"/>
          </p:nvPr>
        </p:nvSpPr>
        <p:spPr>
          <a:ln/>
        </p:spPr>
        <p:txBody>
          <a:bodyPr/>
          <a:lstStyle>
            <a:lvl1pPr>
              <a:defRPr/>
            </a:lvl1pPr>
          </a:lstStyle>
          <a:p>
            <a:pPr>
              <a:defRPr/>
            </a:pPr>
            <a:fld id="{46E91CE8-40D9-479D-AAC5-30BCE56F1ECC}" type="datetimeFigureOut">
              <a:rPr lang="it-IT"/>
              <a:pPr>
                <a:defRPr/>
              </a:pPr>
              <a:t>26/04/2024</a:t>
            </a:fld>
            <a:endParaRPr lang="it-IT"/>
          </a:p>
        </p:txBody>
      </p:sp>
      <p:sp>
        <p:nvSpPr>
          <p:cNvPr id="4" name="Rectangle 5">
            <a:extLst>
              <a:ext uri="{FF2B5EF4-FFF2-40B4-BE49-F238E27FC236}">
                <a16:creationId xmlns:a16="http://schemas.microsoft.com/office/drawing/2014/main" id="{DCA50B9A-2646-F910-6D00-5643A34B1AC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8369108-9983-3313-FCCB-CB154A9657DA}"/>
              </a:ext>
            </a:extLst>
          </p:cNvPr>
          <p:cNvSpPr>
            <a:spLocks noGrp="1" noChangeArrowheads="1"/>
          </p:cNvSpPr>
          <p:nvPr>
            <p:ph type="sldNum" sz="quarter" idx="12"/>
          </p:nvPr>
        </p:nvSpPr>
        <p:spPr>
          <a:ln/>
        </p:spPr>
        <p:txBody>
          <a:bodyPr/>
          <a:lstStyle>
            <a:lvl1pPr>
              <a:defRPr/>
            </a:lvl1pPr>
          </a:lstStyle>
          <a:p>
            <a:pPr>
              <a:defRPr/>
            </a:pPr>
            <a:fld id="{1CB5B3CD-05C4-4E63-A971-C92100516534}" type="slidenum">
              <a:rPr lang="it-IT" altLang="en-US"/>
              <a:pPr>
                <a:defRPr/>
              </a:pPr>
              <a:t>‹N›</a:t>
            </a:fld>
            <a:endParaRPr lang="it-IT" altLang="en-US"/>
          </a:p>
        </p:txBody>
      </p:sp>
    </p:spTree>
    <p:extLst>
      <p:ext uri="{BB962C8B-B14F-4D97-AF65-F5344CB8AC3E}">
        <p14:creationId xmlns:p14="http://schemas.microsoft.com/office/powerpoint/2010/main" val="3249211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F4EC11-8D29-7D0C-7A93-F109BEF92354}"/>
              </a:ext>
            </a:extLst>
          </p:cNvPr>
          <p:cNvSpPr>
            <a:spLocks noGrp="1" noChangeArrowheads="1"/>
          </p:cNvSpPr>
          <p:nvPr>
            <p:ph type="dt" sz="half" idx="10"/>
          </p:nvPr>
        </p:nvSpPr>
        <p:spPr>
          <a:ln/>
        </p:spPr>
        <p:txBody>
          <a:bodyPr/>
          <a:lstStyle>
            <a:lvl1pPr>
              <a:defRPr/>
            </a:lvl1pPr>
          </a:lstStyle>
          <a:p>
            <a:pPr>
              <a:defRPr/>
            </a:pPr>
            <a:fld id="{438C42A8-1A73-40D7-81DA-DEBA48586E92}" type="datetimeFigureOut">
              <a:rPr lang="it-IT"/>
              <a:pPr>
                <a:defRPr/>
              </a:pPr>
              <a:t>26/04/2024</a:t>
            </a:fld>
            <a:endParaRPr lang="it-IT"/>
          </a:p>
        </p:txBody>
      </p:sp>
      <p:sp>
        <p:nvSpPr>
          <p:cNvPr id="3" name="Rectangle 5">
            <a:extLst>
              <a:ext uri="{FF2B5EF4-FFF2-40B4-BE49-F238E27FC236}">
                <a16:creationId xmlns:a16="http://schemas.microsoft.com/office/drawing/2014/main" id="{A256FBA5-73F5-77E7-B66F-9DE9A51755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CE35FBEE-41E3-2496-4AC4-5751B3064578}"/>
              </a:ext>
            </a:extLst>
          </p:cNvPr>
          <p:cNvSpPr>
            <a:spLocks noGrp="1" noChangeArrowheads="1"/>
          </p:cNvSpPr>
          <p:nvPr>
            <p:ph type="sldNum" sz="quarter" idx="12"/>
          </p:nvPr>
        </p:nvSpPr>
        <p:spPr>
          <a:ln/>
        </p:spPr>
        <p:txBody>
          <a:bodyPr/>
          <a:lstStyle>
            <a:lvl1pPr>
              <a:defRPr/>
            </a:lvl1pPr>
          </a:lstStyle>
          <a:p>
            <a:pPr>
              <a:defRPr/>
            </a:pPr>
            <a:fld id="{0B0B0E9F-6E15-4F13-AA1D-1855A7B300B0}" type="slidenum">
              <a:rPr lang="it-IT" altLang="en-US"/>
              <a:pPr>
                <a:defRPr/>
              </a:pPr>
              <a:t>‹N›</a:t>
            </a:fld>
            <a:endParaRPr lang="it-IT" altLang="en-US"/>
          </a:p>
        </p:txBody>
      </p:sp>
    </p:spTree>
    <p:extLst>
      <p:ext uri="{BB962C8B-B14F-4D97-AF65-F5344CB8AC3E}">
        <p14:creationId xmlns:p14="http://schemas.microsoft.com/office/powerpoint/2010/main" val="4062878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F39B26-4711-5555-A88A-446D5B2470E5}"/>
              </a:ext>
            </a:extLst>
          </p:cNvPr>
          <p:cNvSpPr>
            <a:spLocks noGrp="1" noChangeArrowheads="1"/>
          </p:cNvSpPr>
          <p:nvPr>
            <p:ph type="dt" sz="half" idx="10"/>
          </p:nvPr>
        </p:nvSpPr>
        <p:spPr>
          <a:ln/>
        </p:spPr>
        <p:txBody>
          <a:bodyPr/>
          <a:lstStyle>
            <a:lvl1pPr>
              <a:defRPr/>
            </a:lvl1pPr>
          </a:lstStyle>
          <a:p>
            <a:pPr>
              <a:defRPr/>
            </a:pPr>
            <a:fld id="{72902F2E-FCBE-4D75-9F84-88BF9D96555B}" type="datetimeFigureOut">
              <a:rPr lang="it-IT"/>
              <a:pPr>
                <a:defRPr/>
              </a:pPr>
              <a:t>26/04/2024</a:t>
            </a:fld>
            <a:endParaRPr lang="it-IT"/>
          </a:p>
        </p:txBody>
      </p:sp>
      <p:sp>
        <p:nvSpPr>
          <p:cNvPr id="6" name="Rectangle 5">
            <a:extLst>
              <a:ext uri="{FF2B5EF4-FFF2-40B4-BE49-F238E27FC236}">
                <a16:creationId xmlns:a16="http://schemas.microsoft.com/office/drawing/2014/main" id="{8F0E0A2B-D470-7F05-289F-AE2E930147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7AA264D-840D-DE72-7467-BBDFD2ACB319}"/>
              </a:ext>
            </a:extLst>
          </p:cNvPr>
          <p:cNvSpPr>
            <a:spLocks noGrp="1" noChangeArrowheads="1"/>
          </p:cNvSpPr>
          <p:nvPr>
            <p:ph type="sldNum" sz="quarter" idx="12"/>
          </p:nvPr>
        </p:nvSpPr>
        <p:spPr>
          <a:ln/>
        </p:spPr>
        <p:txBody>
          <a:bodyPr/>
          <a:lstStyle>
            <a:lvl1pPr>
              <a:defRPr/>
            </a:lvl1pPr>
          </a:lstStyle>
          <a:p>
            <a:pPr>
              <a:defRPr/>
            </a:pPr>
            <a:fld id="{6ECBF355-E22D-49C3-BE32-65186B53CF87}" type="slidenum">
              <a:rPr lang="it-IT" altLang="en-US"/>
              <a:pPr>
                <a:defRPr/>
              </a:pPr>
              <a:t>‹N›</a:t>
            </a:fld>
            <a:endParaRPr lang="it-IT" altLang="en-US"/>
          </a:p>
        </p:txBody>
      </p:sp>
    </p:spTree>
    <p:extLst>
      <p:ext uri="{BB962C8B-B14F-4D97-AF65-F5344CB8AC3E}">
        <p14:creationId xmlns:p14="http://schemas.microsoft.com/office/powerpoint/2010/main" val="3334617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92E975-622D-616E-1367-C7EA557EBB82}"/>
              </a:ext>
            </a:extLst>
          </p:cNvPr>
          <p:cNvSpPr>
            <a:spLocks noGrp="1" noChangeArrowheads="1"/>
          </p:cNvSpPr>
          <p:nvPr>
            <p:ph type="dt" sz="half" idx="10"/>
          </p:nvPr>
        </p:nvSpPr>
        <p:spPr>
          <a:ln/>
        </p:spPr>
        <p:txBody>
          <a:bodyPr/>
          <a:lstStyle>
            <a:lvl1pPr>
              <a:defRPr/>
            </a:lvl1pPr>
          </a:lstStyle>
          <a:p>
            <a:pPr>
              <a:defRPr/>
            </a:pPr>
            <a:fld id="{C26222CC-FAB1-491C-8A8C-393CA11EE6B3}" type="datetimeFigureOut">
              <a:rPr lang="it-IT"/>
              <a:pPr>
                <a:defRPr/>
              </a:pPr>
              <a:t>26/04/2024</a:t>
            </a:fld>
            <a:endParaRPr lang="it-IT"/>
          </a:p>
        </p:txBody>
      </p:sp>
      <p:sp>
        <p:nvSpPr>
          <p:cNvPr id="6" name="Rectangle 5">
            <a:extLst>
              <a:ext uri="{FF2B5EF4-FFF2-40B4-BE49-F238E27FC236}">
                <a16:creationId xmlns:a16="http://schemas.microsoft.com/office/drawing/2014/main" id="{B7D03955-56F0-8A2A-5847-066547BC28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06111F0-5EF6-A455-366E-5EF0552A71B8}"/>
              </a:ext>
            </a:extLst>
          </p:cNvPr>
          <p:cNvSpPr>
            <a:spLocks noGrp="1" noChangeArrowheads="1"/>
          </p:cNvSpPr>
          <p:nvPr>
            <p:ph type="sldNum" sz="quarter" idx="12"/>
          </p:nvPr>
        </p:nvSpPr>
        <p:spPr>
          <a:ln/>
        </p:spPr>
        <p:txBody>
          <a:bodyPr/>
          <a:lstStyle>
            <a:lvl1pPr>
              <a:defRPr/>
            </a:lvl1pPr>
          </a:lstStyle>
          <a:p>
            <a:pPr>
              <a:defRPr/>
            </a:pPr>
            <a:fld id="{03B7E3D4-4B82-4153-9D5E-2F6C1C81453A}" type="slidenum">
              <a:rPr lang="it-IT" altLang="en-US"/>
              <a:pPr>
                <a:defRPr/>
              </a:pPr>
              <a:t>‹N›</a:t>
            </a:fld>
            <a:endParaRPr lang="it-IT" altLang="en-US"/>
          </a:p>
        </p:txBody>
      </p:sp>
    </p:spTree>
    <p:extLst>
      <p:ext uri="{BB962C8B-B14F-4D97-AF65-F5344CB8AC3E}">
        <p14:creationId xmlns:p14="http://schemas.microsoft.com/office/powerpoint/2010/main" val="4058603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217F47-9CC3-B9C1-D232-2608AB322C60}"/>
              </a:ext>
            </a:extLst>
          </p:cNvPr>
          <p:cNvSpPr>
            <a:spLocks noGrp="1" noChangeArrowheads="1"/>
          </p:cNvSpPr>
          <p:nvPr>
            <p:ph type="dt" sz="half" idx="10"/>
          </p:nvPr>
        </p:nvSpPr>
        <p:spPr>
          <a:ln/>
        </p:spPr>
        <p:txBody>
          <a:bodyPr/>
          <a:lstStyle>
            <a:lvl1pPr>
              <a:defRPr/>
            </a:lvl1pPr>
          </a:lstStyle>
          <a:p>
            <a:pPr>
              <a:defRPr/>
            </a:pPr>
            <a:fld id="{C1EAD4D1-26C2-4B04-8051-B4F6E5497D4B}" type="datetimeFigureOut">
              <a:rPr lang="it-IT"/>
              <a:pPr>
                <a:defRPr/>
              </a:pPr>
              <a:t>26/04/2024</a:t>
            </a:fld>
            <a:endParaRPr lang="it-IT"/>
          </a:p>
        </p:txBody>
      </p:sp>
      <p:sp>
        <p:nvSpPr>
          <p:cNvPr id="5" name="Rectangle 5">
            <a:extLst>
              <a:ext uri="{FF2B5EF4-FFF2-40B4-BE49-F238E27FC236}">
                <a16:creationId xmlns:a16="http://schemas.microsoft.com/office/drawing/2014/main" id="{006B6D52-25C4-32A9-4945-494149215E0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EFD838D-06EB-5B31-4E38-1B8EF059572A}"/>
              </a:ext>
            </a:extLst>
          </p:cNvPr>
          <p:cNvSpPr>
            <a:spLocks noGrp="1" noChangeArrowheads="1"/>
          </p:cNvSpPr>
          <p:nvPr>
            <p:ph type="sldNum" sz="quarter" idx="12"/>
          </p:nvPr>
        </p:nvSpPr>
        <p:spPr>
          <a:ln/>
        </p:spPr>
        <p:txBody>
          <a:bodyPr/>
          <a:lstStyle>
            <a:lvl1pPr>
              <a:defRPr/>
            </a:lvl1pPr>
          </a:lstStyle>
          <a:p>
            <a:pPr>
              <a:defRPr/>
            </a:pPr>
            <a:fld id="{EFB96E65-9F5B-46CB-9763-30E8D5D455D4}" type="slidenum">
              <a:rPr lang="it-IT" altLang="en-US"/>
              <a:pPr>
                <a:defRPr/>
              </a:pPr>
              <a:t>‹N›</a:t>
            </a:fld>
            <a:endParaRPr lang="it-IT" altLang="en-US"/>
          </a:p>
        </p:txBody>
      </p:sp>
    </p:spTree>
    <p:extLst>
      <p:ext uri="{BB962C8B-B14F-4D97-AF65-F5344CB8AC3E}">
        <p14:creationId xmlns:p14="http://schemas.microsoft.com/office/powerpoint/2010/main" val="2323295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9A15CC-029F-614E-7418-FB10EB275328}"/>
              </a:ext>
            </a:extLst>
          </p:cNvPr>
          <p:cNvSpPr>
            <a:spLocks noGrp="1" noChangeArrowheads="1"/>
          </p:cNvSpPr>
          <p:nvPr>
            <p:ph type="dt" sz="half" idx="10"/>
          </p:nvPr>
        </p:nvSpPr>
        <p:spPr>
          <a:ln/>
        </p:spPr>
        <p:txBody>
          <a:bodyPr/>
          <a:lstStyle>
            <a:lvl1pPr>
              <a:defRPr/>
            </a:lvl1pPr>
          </a:lstStyle>
          <a:p>
            <a:pPr>
              <a:defRPr/>
            </a:pPr>
            <a:fld id="{549CF88B-4679-4596-A951-68EC5837C034}" type="datetimeFigureOut">
              <a:rPr lang="it-IT"/>
              <a:pPr>
                <a:defRPr/>
              </a:pPr>
              <a:t>26/04/2024</a:t>
            </a:fld>
            <a:endParaRPr lang="it-IT"/>
          </a:p>
        </p:txBody>
      </p:sp>
      <p:sp>
        <p:nvSpPr>
          <p:cNvPr id="5" name="Rectangle 5">
            <a:extLst>
              <a:ext uri="{FF2B5EF4-FFF2-40B4-BE49-F238E27FC236}">
                <a16:creationId xmlns:a16="http://schemas.microsoft.com/office/drawing/2014/main" id="{B765CA74-00E0-D2A7-1662-6B9196B9157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BDE4CA7-8CAD-5B24-B0B7-94090B502A19}"/>
              </a:ext>
            </a:extLst>
          </p:cNvPr>
          <p:cNvSpPr>
            <a:spLocks noGrp="1" noChangeArrowheads="1"/>
          </p:cNvSpPr>
          <p:nvPr>
            <p:ph type="sldNum" sz="quarter" idx="12"/>
          </p:nvPr>
        </p:nvSpPr>
        <p:spPr>
          <a:ln/>
        </p:spPr>
        <p:txBody>
          <a:bodyPr/>
          <a:lstStyle>
            <a:lvl1pPr>
              <a:defRPr/>
            </a:lvl1pPr>
          </a:lstStyle>
          <a:p>
            <a:pPr>
              <a:defRPr/>
            </a:pPr>
            <a:fld id="{B5B8F337-809E-454E-AFB0-5F64E83444EB}" type="slidenum">
              <a:rPr lang="it-IT" altLang="en-US"/>
              <a:pPr>
                <a:defRPr/>
              </a:pPr>
              <a:t>‹N›</a:t>
            </a:fld>
            <a:endParaRPr lang="it-IT" altLang="en-US"/>
          </a:p>
        </p:txBody>
      </p:sp>
    </p:spTree>
    <p:extLst>
      <p:ext uri="{BB962C8B-B14F-4D97-AF65-F5344CB8AC3E}">
        <p14:creationId xmlns:p14="http://schemas.microsoft.com/office/powerpoint/2010/main" val="185611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771C827-815E-3CC7-EDD3-2D1554082C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1FD0984-E6F0-C2DE-6B22-276FC05067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B549CBE8-B478-E68B-50F9-871C578ABEA3}"/>
              </a:ext>
            </a:extLst>
          </p:cNvPr>
          <p:cNvSpPr>
            <a:spLocks noGrp="1" noChangeArrowheads="1"/>
          </p:cNvSpPr>
          <p:nvPr>
            <p:ph type="sldNum" sz="quarter" idx="12"/>
          </p:nvPr>
        </p:nvSpPr>
        <p:spPr/>
        <p:txBody>
          <a:bodyPr/>
          <a:lstStyle>
            <a:lvl1pPr>
              <a:defRPr/>
            </a:lvl1pPr>
          </a:lstStyle>
          <a:p>
            <a:pPr>
              <a:defRPr/>
            </a:pPr>
            <a:fld id="{1D0260E5-5ED9-4D88-BDC2-342FF5B80FC1}" type="slidenum">
              <a:rPr lang="it-IT" altLang="en-US"/>
              <a:pPr>
                <a:defRPr/>
              </a:pPr>
              <a:t>‹N›</a:t>
            </a:fld>
            <a:endParaRPr lang="it-IT" altLang="en-US"/>
          </a:p>
        </p:txBody>
      </p:sp>
    </p:spTree>
    <p:extLst>
      <p:ext uri="{BB962C8B-B14F-4D97-AF65-F5344CB8AC3E}">
        <p14:creationId xmlns:p14="http://schemas.microsoft.com/office/powerpoint/2010/main" val="363326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7FACA925-D872-C28E-8D89-4A67D5323D63}"/>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65D1A7E9-8FCD-B316-F78A-222FCD93EB6D}"/>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4B815496-74C4-4A86-AE5F-A7733AE8B91F}"/>
              </a:ext>
            </a:extLst>
          </p:cNvPr>
          <p:cNvSpPr>
            <a:spLocks noGrp="1" noChangeArrowheads="1"/>
          </p:cNvSpPr>
          <p:nvPr>
            <p:ph type="sldNum" sz="quarter" idx="12"/>
          </p:nvPr>
        </p:nvSpPr>
        <p:spPr/>
        <p:txBody>
          <a:bodyPr/>
          <a:lstStyle>
            <a:lvl1pPr>
              <a:defRPr/>
            </a:lvl1pPr>
          </a:lstStyle>
          <a:p>
            <a:pPr>
              <a:defRPr/>
            </a:pPr>
            <a:fld id="{4B8B4F6E-DF39-46AF-9B2C-528E251BF7A6}" type="slidenum">
              <a:rPr lang="it-IT" altLang="en-US"/>
              <a:pPr>
                <a:defRPr/>
              </a:pPr>
              <a:t>‹N›</a:t>
            </a:fld>
            <a:endParaRPr lang="it-IT" altLang="en-US"/>
          </a:p>
        </p:txBody>
      </p:sp>
    </p:spTree>
    <p:extLst>
      <p:ext uri="{BB962C8B-B14F-4D97-AF65-F5344CB8AC3E}">
        <p14:creationId xmlns:p14="http://schemas.microsoft.com/office/powerpoint/2010/main" val="340377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645F903-E5D4-C411-478B-E3DBE981D9D1}"/>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D95C378C-F173-6611-0652-3DE3BDCD0B31}"/>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1990B5EC-4CD4-6CF9-DB3B-005D2CCB8659}"/>
              </a:ext>
            </a:extLst>
          </p:cNvPr>
          <p:cNvSpPr>
            <a:spLocks noGrp="1" noChangeArrowheads="1"/>
          </p:cNvSpPr>
          <p:nvPr>
            <p:ph type="sldNum" sz="quarter" idx="12"/>
          </p:nvPr>
        </p:nvSpPr>
        <p:spPr/>
        <p:txBody>
          <a:bodyPr/>
          <a:lstStyle>
            <a:lvl1pPr>
              <a:defRPr/>
            </a:lvl1pPr>
          </a:lstStyle>
          <a:p>
            <a:pPr>
              <a:defRPr/>
            </a:pPr>
            <a:fld id="{E83458A7-5D2E-4177-BBED-CFD01844350F}" type="slidenum">
              <a:rPr lang="it-IT" altLang="en-US"/>
              <a:pPr>
                <a:defRPr/>
              </a:pPr>
              <a:t>‹N›</a:t>
            </a:fld>
            <a:endParaRPr lang="it-IT" altLang="en-US"/>
          </a:p>
        </p:txBody>
      </p:sp>
    </p:spTree>
    <p:extLst>
      <p:ext uri="{BB962C8B-B14F-4D97-AF65-F5344CB8AC3E}">
        <p14:creationId xmlns:p14="http://schemas.microsoft.com/office/powerpoint/2010/main" val="1015200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8DD0DDC-9B57-5C62-1573-5CF8765FF5D6}"/>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1F77367-BEB0-AE7A-A841-85803203AEB8}"/>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8E7EB85-B188-0171-AFF7-647156FB2DC8}"/>
              </a:ext>
            </a:extLst>
          </p:cNvPr>
          <p:cNvSpPr>
            <a:spLocks noGrp="1" noChangeArrowheads="1"/>
          </p:cNvSpPr>
          <p:nvPr>
            <p:ph type="sldNum" sz="quarter" idx="12"/>
          </p:nvPr>
        </p:nvSpPr>
        <p:spPr/>
        <p:txBody>
          <a:bodyPr/>
          <a:lstStyle>
            <a:lvl1pPr>
              <a:defRPr/>
            </a:lvl1pPr>
          </a:lstStyle>
          <a:p>
            <a:pPr>
              <a:defRPr/>
            </a:pPr>
            <a:fld id="{5C9FC536-6AFE-40F0-9174-2F9D6208E611}" type="slidenum">
              <a:rPr lang="it-IT" altLang="en-US"/>
              <a:pPr>
                <a:defRPr/>
              </a:pPr>
              <a:t>‹N›</a:t>
            </a:fld>
            <a:endParaRPr lang="it-IT" altLang="en-US"/>
          </a:p>
        </p:txBody>
      </p:sp>
    </p:spTree>
    <p:extLst>
      <p:ext uri="{BB962C8B-B14F-4D97-AF65-F5344CB8AC3E}">
        <p14:creationId xmlns:p14="http://schemas.microsoft.com/office/powerpoint/2010/main" val="20957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02389B7-1FA1-4269-0974-11AFF7804A2D}"/>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657306AA-A8B3-620A-78BA-0B1E93F78C2D}"/>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4809D3C7-96CA-F756-3639-10DAF49C638B}"/>
              </a:ext>
            </a:extLst>
          </p:cNvPr>
          <p:cNvSpPr>
            <a:spLocks noGrp="1" noChangeArrowheads="1"/>
          </p:cNvSpPr>
          <p:nvPr>
            <p:ph type="sldNum" sz="quarter" idx="12"/>
          </p:nvPr>
        </p:nvSpPr>
        <p:spPr/>
        <p:txBody>
          <a:bodyPr/>
          <a:lstStyle>
            <a:lvl1pPr>
              <a:defRPr/>
            </a:lvl1pPr>
          </a:lstStyle>
          <a:p>
            <a:pPr>
              <a:defRPr/>
            </a:pPr>
            <a:fld id="{EC0BB4DF-9220-45D0-9552-2744C3D95D76}" type="slidenum">
              <a:rPr lang="it-IT" altLang="en-US"/>
              <a:pPr>
                <a:defRPr/>
              </a:pPr>
              <a:t>‹N›</a:t>
            </a:fld>
            <a:endParaRPr lang="it-IT" altLang="en-US"/>
          </a:p>
        </p:txBody>
      </p:sp>
    </p:spTree>
    <p:extLst>
      <p:ext uri="{BB962C8B-B14F-4D97-AF65-F5344CB8AC3E}">
        <p14:creationId xmlns:p14="http://schemas.microsoft.com/office/powerpoint/2010/main" val="473875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DA9313-07BF-A574-E493-418C778909CB}"/>
              </a:ext>
            </a:extLst>
          </p:cNvPr>
          <p:cNvSpPr>
            <a:spLocks noGrp="1" noChangeArrowheads="1"/>
          </p:cNvSpPr>
          <p:nvPr>
            <p:ph type="dt" sz="half" idx="10"/>
          </p:nvPr>
        </p:nvSpPr>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C09E6A2-07CC-96B4-8A33-4C60AE676F97}"/>
              </a:ext>
            </a:extLst>
          </p:cNvPr>
          <p:cNvSpPr>
            <a:spLocks noGrp="1" noChangeArrowheads="1"/>
          </p:cNvSpPr>
          <p:nvPr>
            <p:ph type="ftr" sz="quarter" idx="11"/>
          </p:nvPr>
        </p:nvSpPr>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88105865-A9F1-2E19-BF94-9E3D61A53928}"/>
              </a:ext>
            </a:extLst>
          </p:cNvPr>
          <p:cNvSpPr>
            <a:spLocks noGrp="1" noChangeArrowheads="1"/>
          </p:cNvSpPr>
          <p:nvPr>
            <p:ph type="sldNum" sz="quarter" idx="12"/>
          </p:nvPr>
        </p:nvSpPr>
        <p:spPr/>
        <p:txBody>
          <a:bodyPr/>
          <a:lstStyle>
            <a:lvl1pPr>
              <a:defRPr/>
            </a:lvl1pPr>
          </a:lstStyle>
          <a:p>
            <a:pPr>
              <a:defRPr/>
            </a:pPr>
            <a:fld id="{CAB5A47B-CF61-4D4B-9F36-F38A72FFA20B}" type="slidenum">
              <a:rPr lang="it-IT" altLang="en-US"/>
              <a:pPr>
                <a:defRPr/>
              </a:pPr>
              <a:t>‹N›</a:t>
            </a:fld>
            <a:endParaRPr lang="it-IT" altLang="en-US"/>
          </a:p>
        </p:txBody>
      </p:sp>
    </p:spTree>
    <p:extLst>
      <p:ext uri="{BB962C8B-B14F-4D97-AF65-F5344CB8AC3E}">
        <p14:creationId xmlns:p14="http://schemas.microsoft.com/office/powerpoint/2010/main" val="23182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D15B893-CDBC-94E4-3ACE-DB883B58084B}"/>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0B49B8D4-FF7C-E5A5-28E1-C1197427D312}"/>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72312DC-8B09-1CB7-0270-AC8D0F41DF42}"/>
              </a:ext>
            </a:extLst>
          </p:cNvPr>
          <p:cNvSpPr>
            <a:spLocks noGrp="1" noChangeArrowheads="1"/>
          </p:cNvSpPr>
          <p:nvPr>
            <p:ph type="sldNum" sz="quarter" idx="12"/>
          </p:nvPr>
        </p:nvSpPr>
        <p:spPr/>
        <p:txBody>
          <a:bodyPr/>
          <a:lstStyle>
            <a:lvl1pPr>
              <a:defRPr/>
            </a:lvl1pPr>
          </a:lstStyle>
          <a:p>
            <a:pPr>
              <a:defRPr/>
            </a:pPr>
            <a:fld id="{5FCE7D09-456B-47A7-B2AB-AEEFA1E42BA0}" type="slidenum">
              <a:rPr lang="it-IT" altLang="en-US"/>
              <a:pPr>
                <a:defRPr/>
              </a:pPr>
              <a:t>‹N›</a:t>
            </a:fld>
            <a:endParaRPr lang="it-IT" altLang="en-US"/>
          </a:p>
        </p:txBody>
      </p:sp>
    </p:spTree>
    <p:extLst>
      <p:ext uri="{BB962C8B-B14F-4D97-AF65-F5344CB8AC3E}">
        <p14:creationId xmlns:p14="http://schemas.microsoft.com/office/powerpoint/2010/main" val="1978897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5607ADC-14C4-F7D2-1046-AA95B8162BDF}"/>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C8575FD7-F0DA-401A-D83E-689C08EB18E8}"/>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7EC1245E-424A-0727-DB17-7AF76AE8A475}"/>
              </a:ext>
            </a:extLst>
          </p:cNvPr>
          <p:cNvSpPr>
            <a:spLocks noGrp="1" noChangeArrowheads="1"/>
          </p:cNvSpPr>
          <p:nvPr>
            <p:ph type="sldNum" sz="quarter" idx="12"/>
          </p:nvPr>
        </p:nvSpPr>
        <p:spPr/>
        <p:txBody>
          <a:bodyPr/>
          <a:lstStyle>
            <a:lvl1pPr>
              <a:defRPr/>
            </a:lvl1pPr>
          </a:lstStyle>
          <a:p>
            <a:pPr>
              <a:defRPr/>
            </a:pPr>
            <a:fld id="{D00558C2-8F05-416B-B8C8-E095ABE682FD}" type="slidenum">
              <a:rPr lang="it-IT" altLang="en-US"/>
              <a:pPr>
                <a:defRPr/>
              </a:pPr>
              <a:t>‹N›</a:t>
            </a:fld>
            <a:endParaRPr lang="it-IT" altLang="en-US"/>
          </a:p>
        </p:txBody>
      </p:sp>
    </p:spTree>
    <p:extLst>
      <p:ext uri="{BB962C8B-B14F-4D97-AF65-F5344CB8AC3E}">
        <p14:creationId xmlns:p14="http://schemas.microsoft.com/office/powerpoint/2010/main" val="30729989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29E5497-0BA0-4445-48E2-D9D1F163D7AD}"/>
              </a:ext>
            </a:extLst>
          </p:cNvPr>
          <p:cNvSpPr>
            <a:spLocks noGrp="1" noChangeArrowheads="1"/>
          </p:cNvSpPr>
          <p:nvPr>
            <p:ph type="dt" sz="half" idx="10"/>
          </p:nvPr>
        </p:nvSpPr>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7BD0ECA2-8467-4633-0E41-CC3D2A43A16B}"/>
              </a:ext>
            </a:extLst>
          </p:cNvPr>
          <p:cNvSpPr>
            <a:spLocks noGrp="1" noChangeArrowheads="1"/>
          </p:cNvSpPr>
          <p:nvPr>
            <p:ph type="ftr" sz="quarter" idx="11"/>
          </p:nvPr>
        </p:nvSpPr>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5247C98-49EC-44EA-A191-5CC7664F7F48}"/>
              </a:ext>
            </a:extLst>
          </p:cNvPr>
          <p:cNvSpPr>
            <a:spLocks noGrp="1" noChangeArrowheads="1"/>
          </p:cNvSpPr>
          <p:nvPr>
            <p:ph type="sldNum" sz="quarter" idx="12"/>
          </p:nvPr>
        </p:nvSpPr>
        <p:spPr/>
        <p:txBody>
          <a:bodyPr/>
          <a:lstStyle>
            <a:lvl1pPr>
              <a:defRPr/>
            </a:lvl1pPr>
          </a:lstStyle>
          <a:p>
            <a:pPr>
              <a:defRPr/>
            </a:pPr>
            <a:fld id="{E56E9393-6E95-4CAC-939C-F54E5A86F769}" type="slidenum">
              <a:rPr lang="it-IT" altLang="en-US"/>
              <a:pPr>
                <a:defRPr/>
              </a:pPr>
              <a:t>‹N›</a:t>
            </a:fld>
            <a:endParaRPr lang="it-IT" altLang="en-US"/>
          </a:p>
        </p:txBody>
      </p:sp>
    </p:spTree>
    <p:extLst>
      <p:ext uri="{BB962C8B-B14F-4D97-AF65-F5344CB8AC3E}">
        <p14:creationId xmlns:p14="http://schemas.microsoft.com/office/powerpoint/2010/main" val="2649906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224F902-46E6-3EDF-C8F4-BF88FB0A92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1F956F2-C2B8-563B-9AFB-AA5A6DD9EB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8A68307-4165-58D8-007F-8BB4D4070BA2}"/>
              </a:ext>
            </a:extLst>
          </p:cNvPr>
          <p:cNvSpPr>
            <a:spLocks noGrp="1" noChangeArrowheads="1"/>
          </p:cNvSpPr>
          <p:nvPr>
            <p:ph type="sldNum" sz="quarter" idx="12"/>
          </p:nvPr>
        </p:nvSpPr>
        <p:spPr/>
        <p:txBody>
          <a:bodyPr/>
          <a:lstStyle>
            <a:lvl1pPr>
              <a:defRPr/>
            </a:lvl1pPr>
          </a:lstStyle>
          <a:p>
            <a:pPr>
              <a:defRPr/>
            </a:pPr>
            <a:fld id="{08052C5A-80B7-466E-B5D7-BEC5E49DE8AA}" type="slidenum">
              <a:rPr lang="it-IT" altLang="en-US"/>
              <a:pPr>
                <a:defRPr/>
              </a:pPr>
              <a:t>‹N›</a:t>
            </a:fld>
            <a:endParaRPr lang="it-IT" altLang="en-US"/>
          </a:p>
        </p:txBody>
      </p:sp>
    </p:spTree>
    <p:extLst>
      <p:ext uri="{BB962C8B-B14F-4D97-AF65-F5344CB8AC3E}">
        <p14:creationId xmlns:p14="http://schemas.microsoft.com/office/powerpoint/2010/main" val="776946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9B1F4B-173F-E405-806B-38912C69CC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F325318-EF34-4986-7A18-43B32BE5CC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A6E8EE2-4B11-4AA8-B133-343E0DCF1C66}"/>
              </a:ext>
            </a:extLst>
          </p:cNvPr>
          <p:cNvSpPr>
            <a:spLocks noGrp="1" noChangeArrowheads="1"/>
          </p:cNvSpPr>
          <p:nvPr>
            <p:ph type="sldNum" sz="quarter" idx="12"/>
          </p:nvPr>
        </p:nvSpPr>
        <p:spPr/>
        <p:txBody>
          <a:bodyPr/>
          <a:lstStyle>
            <a:lvl1pPr>
              <a:defRPr/>
            </a:lvl1pPr>
          </a:lstStyle>
          <a:p>
            <a:pPr>
              <a:defRPr/>
            </a:pPr>
            <a:fld id="{0F53027D-EEBF-4CF3-8331-32E9576F6037}" type="slidenum">
              <a:rPr lang="it-IT" altLang="en-US"/>
              <a:pPr>
                <a:defRPr/>
              </a:pPr>
              <a:t>‹N›</a:t>
            </a:fld>
            <a:endParaRPr lang="it-IT" altLang="en-US"/>
          </a:p>
        </p:txBody>
      </p:sp>
    </p:spTree>
    <p:extLst>
      <p:ext uri="{BB962C8B-B14F-4D97-AF65-F5344CB8AC3E}">
        <p14:creationId xmlns:p14="http://schemas.microsoft.com/office/powerpoint/2010/main" val="4279765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8216F6-FCB0-5EAD-52A4-B27846F173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CF3A75A-D468-33DB-7B99-D1494F7DEDD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D6AC576-5C64-4C4A-E188-A1D908CDDE50}"/>
              </a:ext>
            </a:extLst>
          </p:cNvPr>
          <p:cNvSpPr>
            <a:spLocks noGrp="1" noChangeArrowheads="1"/>
          </p:cNvSpPr>
          <p:nvPr>
            <p:ph type="sldNum" sz="quarter" idx="12"/>
          </p:nvPr>
        </p:nvSpPr>
        <p:spPr/>
        <p:txBody>
          <a:bodyPr/>
          <a:lstStyle>
            <a:lvl1pPr>
              <a:defRPr/>
            </a:lvl1pPr>
          </a:lstStyle>
          <a:p>
            <a:pPr>
              <a:defRPr/>
            </a:pPr>
            <a:fld id="{3D0B0279-6508-4047-A591-8DB7C319E01A}" type="slidenum">
              <a:rPr lang="it-IT" altLang="en-US"/>
              <a:pPr>
                <a:defRPr/>
              </a:pPr>
              <a:t>‹N›</a:t>
            </a:fld>
            <a:endParaRPr lang="it-IT" altLang="en-US"/>
          </a:p>
        </p:txBody>
      </p:sp>
    </p:spTree>
    <p:extLst>
      <p:ext uri="{BB962C8B-B14F-4D97-AF65-F5344CB8AC3E}">
        <p14:creationId xmlns:p14="http://schemas.microsoft.com/office/powerpoint/2010/main" val="40135564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94FEB65-34B7-37B7-780E-DAFC91A8F9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FB9964F-1B05-0B92-89FA-5295F3A916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3D3EAD6-2660-1051-E0E1-E4A02C993C5E}"/>
              </a:ext>
            </a:extLst>
          </p:cNvPr>
          <p:cNvSpPr>
            <a:spLocks noGrp="1" noChangeArrowheads="1"/>
          </p:cNvSpPr>
          <p:nvPr>
            <p:ph type="sldNum" sz="quarter" idx="12"/>
          </p:nvPr>
        </p:nvSpPr>
        <p:spPr/>
        <p:txBody>
          <a:bodyPr/>
          <a:lstStyle>
            <a:lvl1pPr>
              <a:defRPr/>
            </a:lvl1pPr>
          </a:lstStyle>
          <a:p>
            <a:pPr>
              <a:defRPr/>
            </a:pPr>
            <a:fld id="{7F8F20FB-0ED7-4A96-A005-4C4EC9E3EF2E}" type="slidenum">
              <a:rPr lang="it-IT" altLang="en-US"/>
              <a:pPr>
                <a:defRPr/>
              </a:pPr>
              <a:t>‹N›</a:t>
            </a:fld>
            <a:endParaRPr lang="it-IT" altLang="en-US"/>
          </a:p>
        </p:txBody>
      </p:sp>
    </p:spTree>
    <p:extLst>
      <p:ext uri="{BB962C8B-B14F-4D97-AF65-F5344CB8AC3E}">
        <p14:creationId xmlns:p14="http://schemas.microsoft.com/office/powerpoint/2010/main" val="3455563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A2D1D2-C328-CDDF-5C6A-6D8CE3D45C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C2E3E70-CF23-AC17-1CFA-06FDD66A79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B739C31-D46C-9D31-0FC3-C476527B4C2B}"/>
              </a:ext>
            </a:extLst>
          </p:cNvPr>
          <p:cNvSpPr>
            <a:spLocks noGrp="1" noChangeArrowheads="1"/>
          </p:cNvSpPr>
          <p:nvPr>
            <p:ph type="sldNum" sz="quarter" idx="12"/>
          </p:nvPr>
        </p:nvSpPr>
        <p:spPr/>
        <p:txBody>
          <a:bodyPr/>
          <a:lstStyle>
            <a:lvl1pPr>
              <a:defRPr/>
            </a:lvl1pPr>
          </a:lstStyle>
          <a:p>
            <a:pPr>
              <a:defRPr/>
            </a:pPr>
            <a:fld id="{B2744C21-CA59-4CE6-BF74-612338FB8E12}" type="slidenum">
              <a:rPr lang="it-IT" altLang="en-US"/>
              <a:pPr>
                <a:defRPr/>
              </a:pPr>
              <a:t>‹N›</a:t>
            </a:fld>
            <a:endParaRPr lang="it-IT" altLang="en-US"/>
          </a:p>
        </p:txBody>
      </p:sp>
    </p:spTree>
    <p:extLst>
      <p:ext uri="{BB962C8B-B14F-4D97-AF65-F5344CB8AC3E}">
        <p14:creationId xmlns:p14="http://schemas.microsoft.com/office/powerpoint/2010/main" val="1613201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74E90F-A8CA-7D30-D331-CBB4AC046E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2BDD757-39F0-F0A2-3472-01E9EB2275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1CE4568-29E2-3393-1F67-4E625037B543}"/>
              </a:ext>
            </a:extLst>
          </p:cNvPr>
          <p:cNvSpPr>
            <a:spLocks noGrp="1" noChangeArrowheads="1"/>
          </p:cNvSpPr>
          <p:nvPr>
            <p:ph type="sldNum" sz="quarter" idx="12"/>
          </p:nvPr>
        </p:nvSpPr>
        <p:spPr/>
        <p:txBody>
          <a:bodyPr/>
          <a:lstStyle>
            <a:lvl1pPr>
              <a:defRPr/>
            </a:lvl1pPr>
          </a:lstStyle>
          <a:p>
            <a:pPr>
              <a:defRPr/>
            </a:pPr>
            <a:fld id="{2326AAC8-8CED-45BE-99C4-E70CF03E2BFD}" type="slidenum">
              <a:rPr lang="it-IT" altLang="en-US"/>
              <a:pPr>
                <a:defRPr/>
              </a:pPr>
              <a:t>‹N›</a:t>
            </a:fld>
            <a:endParaRPr lang="it-IT" altLang="en-US"/>
          </a:p>
        </p:txBody>
      </p:sp>
    </p:spTree>
    <p:extLst>
      <p:ext uri="{BB962C8B-B14F-4D97-AF65-F5344CB8AC3E}">
        <p14:creationId xmlns:p14="http://schemas.microsoft.com/office/powerpoint/2010/main" val="3526463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1DC299-6F95-F5D8-EF0B-FB3049FEEE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27597D7-F61D-6D74-17FB-084A2F9610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F3C7200-22D6-1306-C60D-F464400BC4B8}"/>
              </a:ext>
            </a:extLst>
          </p:cNvPr>
          <p:cNvSpPr>
            <a:spLocks noGrp="1" noChangeArrowheads="1"/>
          </p:cNvSpPr>
          <p:nvPr>
            <p:ph type="sldNum" sz="quarter" idx="12"/>
          </p:nvPr>
        </p:nvSpPr>
        <p:spPr/>
        <p:txBody>
          <a:bodyPr/>
          <a:lstStyle>
            <a:lvl1pPr>
              <a:defRPr/>
            </a:lvl1pPr>
          </a:lstStyle>
          <a:p>
            <a:pPr>
              <a:defRPr/>
            </a:pPr>
            <a:fld id="{27E6270C-E235-4CB0-B786-853BD4717DA3}" type="slidenum">
              <a:rPr lang="it-IT" altLang="en-US"/>
              <a:pPr>
                <a:defRPr/>
              </a:pPr>
              <a:t>‹N›</a:t>
            </a:fld>
            <a:endParaRPr lang="it-IT" altLang="en-US"/>
          </a:p>
        </p:txBody>
      </p:sp>
    </p:spTree>
    <p:extLst>
      <p:ext uri="{BB962C8B-B14F-4D97-AF65-F5344CB8AC3E}">
        <p14:creationId xmlns:p14="http://schemas.microsoft.com/office/powerpoint/2010/main" val="1568778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720035-8A15-2436-8258-8726BD8EC6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70BB0ED9-A51F-2B82-B417-A088C4840FF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AA68D7C0-929A-7E30-BC4F-3213814E5821}"/>
              </a:ext>
            </a:extLst>
          </p:cNvPr>
          <p:cNvSpPr>
            <a:spLocks noGrp="1" noChangeArrowheads="1"/>
          </p:cNvSpPr>
          <p:nvPr>
            <p:ph type="sldNum" sz="quarter" idx="12"/>
          </p:nvPr>
        </p:nvSpPr>
        <p:spPr/>
        <p:txBody>
          <a:bodyPr/>
          <a:lstStyle>
            <a:lvl1pPr>
              <a:defRPr/>
            </a:lvl1pPr>
          </a:lstStyle>
          <a:p>
            <a:pPr>
              <a:defRPr/>
            </a:pPr>
            <a:fld id="{648BC150-3D52-489F-94EC-C0B92C7FA79A}" type="slidenum">
              <a:rPr lang="it-IT" altLang="en-US"/>
              <a:pPr>
                <a:defRPr/>
              </a:pPr>
              <a:t>‹N›</a:t>
            </a:fld>
            <a:endParaRPr lang="it-IT" altLang="en-US"/>
          </a:p>
        </p:txBody>
      </p:sp>
    </p:spTree>
    <p:extLst>
      <p:ext uri="{BB962C8B-B14F-4D97-AF65-F5344CB8AC3E}">
        <p14:creationId xmlns:p14="http://schemas.microsoft.com/office/powerpoint/2010/main" val="1845530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1E4FC2-11EA-DD0C-0B12-30F33CDFC9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62BBC20-137A-629A-2825-C4073A0717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D2E3D14-3ED1-31A8-7D23-6329C72E321D}"/>
              </a:ext>
            </a:extLst>
          </p:cNvPr>
          <p:cNvSpPr>
            <a:spLocks noGrp="1" noChangeArrowheads="1"/>
          </p:cNvSpPr>
          <p:nvPr>
            <p:ph type="sldNum" sz="quarter" idx="12"/>
          </p:nvPr>
        </p:nvSpPr>
        <p:spPr/>
        <p:txBody>
          <a:bodyPr/>
          <a:lstStyle>
            <a:lvl1pPr>
              <a:defRPr/>
            </a:lvl1pPr>
          </a:lstStyle>
          <a:p>
            <a:pPr>
              <a:defRPr/>
            </a:pPr>
            <a:fld id="{272B77AE-214D-4321-9340-8E0E853D4304}" type="slidenum">
              <a:rPr lang="it-IT" altLang="en-US"/>
              <a:pPr>
                <a:defRPr/>
              </a:pPr>
              <a:t>‹N›</a:t>
            </a:fld>
            <a:endParaRPr lang="it-IT" altLang="en-US"/>
          </a:p>
        </p:txBody>
      </p:sp>
    </p:spTree>
    <p:extLst>
      <p:ext uri="{BB962C8B-B14F-4D97-AF65-F5344CB8AC3E}">
        <p14:creationId xmlns:p14="http://schemas.microsoft.com/office/powerpoint/2010/main" val="1310137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921AB4-59D5-381C-5F02-3194295B19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A8668D4-86AC-4C48-1019-6E79DD9F00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8F9ADF5-6065-3581-8371-900A157848FE}"/>
              </a:ext>
            </a:extLst>
          </p:cNvPr>
          <p:cNvSpPr>
            <a:spLocks noGrp="1" noChangeArrowheads="1"/>
          </p:cNvSpPr>
          <p:nvPr>
            <p:ph type="sldNum" sz="quarter" idx="12"/>
          </p:nvPr>
        </p:nvSpPr>
        <p:spPr/>
        <p:txBody>
          <a:bodyPr/>
          <a:lstStyle>
            <a:lvl1pPr>
              <a:defRPr/>
            </a:lvl1pPr>
          </a:lstStyle>
          <a:p>
            <a:pPr>
              <a:defRPr/>
            </a:pPr>
            <a:fld id="{A8DD2A84-24B8-4EC8-AF1D-A363377CB108}" type="slidenum">
              <a:rPr lang="it-IT" altLang="en-US"/>
              <a:pPr>
                <a:defRPr/>
              </a:pPr>
              <a:t>‹N›</a:t>
            </a:fld>
            <a:endParaRPr lang="it-IT" altLang="en-US"/>
          </a:p>
        </p:txBody>
      </p:sp>
    </p:spTree>
    <p:extLst>
      <p:ext uri="{BB962C8B-B14F-4D97-AF65-F5344CB8AC3E}">
        <p14:creationId xmlns:p14="http://schemas.microsoft.com/office/powerpoint/2010/main" val="1491891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62DA21-B618-65C4-F65A-1EE9542040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0E1DB2E-6581-E45D-D1C0-203C911B060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F979BD4-52C1-D80C-401C-F1537C78A77F}"/>
              </a:ext>
            </a:extLst>
          </p:cNvPr>
          <p:cNvSpPr>
            <a:spLocks noGrp="1" noChangeArrowheads="1"/>
          </p:cNvSpPr>
          <p:nvPr>
            <p:ph type="sldNum" sz="quarter" idx="12"/>
          </p:nvPr>
        </p:nvSpPr>
        <p:spPr/>
        <p:txBody>
          <a:bodyPr/>
          <a:lstStyle>
            <a:lvl1pPr>
              <a:defRPr/>
            </a:lvl1pPr>
          </a:lstStyle>
          <a:p>
            <a:pPr>
              <a:defRPr/>
            </a:pPr>
            <a:fld id="{93E8EFB2-543D-4A32-BBDF-0A86E08CBD21}" type="slidenum">
              <a:rPr lang="it-IT" altLang="en-US"/>
              <a:pPr>
                <a:defRPr/>
              </a:pPr>
              <a:t>‹N›</a:t>
            </a:fld>
            <a:endParaRPr lang="it-IT" altLang="en-US"/>
          </a:p>
        </p:txBody>
      </p:sp>
    </p:spTree>
    <p:extLst>
      <p:ext uri="{BB962C8B-B14F-4D97-AF65-F5344CB8AC3E}">
        <p14:creationId xmlns:p14="http://schemas.microsoft.com/office/powerpoint/2010/main" val="42787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6BD0D2-F283-19EC-DFF8-138E872719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459B1DA-2866-5607-45A1-8F2997996F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E8BF902-48A5-90DB-09A4-EDD4D8C5616B}"/>
              </a:ext>
            </a:extLst>
          </p:cNvPr>
          <p:cNvSpPr>
            <a:spLocks noGrp="1" noChangeArrowheads="1"/>
          </p:cNvSpPr>
          <p:nvPr>
            <p:ph type="sldNum" sz="quarter" idx="12"/>
          </p:nvPr>
        </p:nvSpPr>
        <p:spPr/>
        <p:txBody>
          <a:bodyPr/>
          <a:lstStyle>
            <a:lvl1pPr>
              <a:defRPr/>
            </a:lvl1pPr>
          </a:lstStyle>
          <a:p>
            <a:pPr>
              <a:defRPr/>
            </a:pPr>
            <a:fld id="{F209A4A5-EC08-4212-81E7-4AF97ECCBD95}" type="slidenum">
              <a:rPr lang="it-IT" altLang="en-US"/>
              <a:pPr>
                <a:defRPr/>
              </a:pPr>
              <a:t>‹N›</a:t>
            </a:fld>
            <a:endParaRPr lang="it-IT" altLang="en-US"/>
          </a:p>
        </p:txBody>
      </p:sp>
    </p:spTree>
    <p:extLst>
      <p:ext uri="{BB962C8B-B14F-4D97-AF65-F5344CB8AC3E}">
        <p14:creationId xmlns:p14="http://schemas.microsoft.com/office/powerpoint/2010/main" val="1457048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4C3357-8F98-B5BA-0B98-40F17AA487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FF6789D-F2F8-51AA-CCEA-FFA7B3DF03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C6FD2D7-296E-2D05-6A0A-B81802551A1B}"/>
              </a:ext>
            </a:extLst>
          </p:cNvPr>
          <p:cNvSpPr>
            <a:spLocks noGrp="1" noChangeArrowheads="1"/>
          </p:cNvSpPr>
          <p:nvPr>
            <p:ph type="sldNum" sz="quarter" idx="12"/>
          </p:nvPr>
        </p:nvSpPr>
        <p:spPr/>
        <p:txBody>
          <a:bodyPr/>
          <a:lstStyle>
            <a:lvl1pPr>
              <a:defRPr/>
            </a:lvl1pPr>
          </a:lstStyle>
          <a:p>
            <a:pPr>
              <a:defRPr/>
            </a:pPr>
            <a:fld id="{29CAF238-CB5D-459C-B283-59ABF006A4E7}" type="slidenum">
              <a:rPr lang="it-IT" altLang="en-US"/>
              <a:pPr>
                <a:defRPr/>
              </a:pPr>
              <a:t>‹N›</a:t>
            </a:fld>
            <a:endParaRPr lang="it-IT" altLang="en-US"/>
          </a:p>
        </p:txBody>
      </p:sp>
    </p:spTree>
    <p:extLst>
      <p:ext uri="{BB962C8B-B14F-4D97-AF65-F5344CB8AC3E}">
        <p14:creationId xmlns:p14="http://schemas.microsoft.com/office/powerpoint/2010/main" val="3390278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84ECDE-945F-8504-B72D-CD638B71E6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2403D3C0-66C1-C70F-8DFF-417F8244DF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F0A1724-CDA9-C8FC-6213-3DD368BB66C3}"/>
              </a:ext>
            </a:extLst>
          </p:cNvPr>
          <p:cNvSpPr>
            <a:spLocks noGrp="1" noChangeArrowheads="1"/>
          </p:cNvSpPr>
          <p:nvPr>
            <p:ph type="sldNum" sz="quarter" idx="12"/>
          </p:nvPr>
        </p:nvSpPr>
        <p:spPr/>
        <p:txBody>
          <a:bodyPr/>
          <a:lstStyle>
            <a:lvl1pPr>
              <a:defRPr/>
            </a:lvl1pPr>
          </a:lstStyle>
          <a:p>
            <a:pPr>
              <a:defRPr/>
            </a:pPr>
            <a:fld id="{FFF933BE-8554-4F0E-88AE-5879A9893DDE}" type="slidenum">
              <a:rPr lang="it-IT" altLang="en-US"/>
              <a:pPr>
                <a:defRPr/>
              </a:pPr>
              <a:t>‹N›</a:t>
            </a:fld>
            <a:endParaRPr lang="it-IT" altLang="en-US"/>
          </a:p>
        </p:txBody>
      </p:sp>
    </p:spTree>
    <p:extLst>
      <p:ext uri="{BB962C8B-B14F-4D97-AF65-F5344CB8AC3E}">
        <p14:creationId xmlns:p14="http://schemas.microsoft.com/office/powerpoint/2010/main" val="2013983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F4DC36-B5D9-8CC6-B2E3-8610C93062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018EAD5-4B47-3CE3-DE80-8FE09F33B19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2CD48D5-CE6B-AEC7-90F6-160A81859072}"/>
              </a:ext>
            </a:extLst>
          </p:cNvPr>
          <p:cNvSpPr>
            <a:spLocks noGrp="1" noChangeArrowheads="1"/>
          </p:cNvSpPr>
          <p:nvPr>
            <p:ph type="sldNum" sz="quarter" idx="12"/>
          </p:nvPr>
        </p:nvSpPr>
        <p:spPr/>
        <p:txBody>
          <a:bodyPr/>
          <a:lstStyle>
            <a:lvl1pPr>
              <a:defRPr/>
            </a:lvl1pPr>
          </a:lstStyle>
          <a:p>
            <a:pPr>
              <a:defRPr/>
            </a:pPr>
            <a:fld id="{7881CB9E-E673-4104-A838-F760243BA46B}" type="slidenum">
              <a:rPr lang="it-IT" altLang="en-US"/>
              <a:pPr>
                <a:defRPr/>
              </a:pPr>
              <a:t>‹N›</a:t>
            </a:fld>
            <a:endParaRPr lang="it-IT" altLang="en-US"/>
          </a:p>
        </p:txBody>
      </p:sp>
    </p:spTree>
    <p:extLst>
      <p:ext uri="{BB962C8B-B14F-4D97-AF65-F5344CB8AC3E}">
        <p14:creationId xmlns:p14="http://schemas.microsoft.com/office/powerpoint/2010/main" val="2157268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1A8B5C-CDD8-B399-8B50-8100272DA7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E24E885-968D-1D7A-7BA6-815DD4F92EF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EC32E2B-A445-DB6F-2BDF-8388B990E8D4}"/>
              </a:ext>
            </a:extLst>
          </p:cNvPr>
          <p:cNvSpPr>
            <a:spLocks noGrp="1" noChangeArrowheads="1"/>
          </p:cNvSpPr>
          <p:nvPr>
            <p:ph type="sldNum" sz="quarter" idx="12"/>
          </p:nvPr>
        </p:nvSpPr>
        <p:spPr/>
        <p:txBody>
          <a:bodyPr/>
          <a:lstStyle>
            <a:lvl1pPr>
              <a:defRPr/>
            </a:lvl1pPr>
          </a:lstStyle>
          <a:p>
            <a:pPr>
              <a:defRPr/>
            </a:pPr>
            <a:fld id="{BA6738EE-C1B3-42AF-800B-423160D2534B}" type="slidenum">
              <a:rPr lang="it-IT" altLang="en-US"/>
              <a:pPr>
                <a:defRPr/>
              </a:pPr>
              <a:t>‹N›</a:t>
            </a:fld>
            <a:endParaRPr lang="it-IT" altLang="en-US"/>
          </a:p>
        </p:txBody>
      </p:sp>
    </p:spTree>
    <p:extLst>
      <p:ext uri="{BB962C8B-B14F-4D97-AF65-F5344CB8AC3E}">
        <p14:creationId xmlns:p14="http://schemas.microsoft.com/office/powerpoint/2010/main" val="78208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7CA45E1-FE73-2CF9-E4D6-A25B3F9D9C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00A10A7-2EE9-DAE4-DF5A-5A70B693E4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CC49C5A-786F-71DC-58D8-162887EAC442}"/>
              </a:ext>
            </a:extLst>
          </p:cNvPr>
          <p:cNvSpPr>
            <a:spLocks noGrp="1" noChangeArrowheads="1"/>
          </p:cNvSpPr>
          <p:nvPr>
            <p:ph type="sldNum" sz="quarter" idx="12"/>
          </p:nvPr>
        </p:nvSpPr>
        <p:spPr/>
        <p:txBody>
          <a:bodyPr/>
          <a:lstStyle>
            <a:lvl1pPr>
              <a:defRPr/>
            </a:lvl1pPr>
          </a:lstStyle>
          <a:p>
            <a:pPr>
              <a:defRPr/>
            </a:pPr>
            <a:fld id="{A0D07CA0-A864-43CF-B450-3277697D72D2}" type="slidenum">
              <a:rPr lang="it-IT" altLang="en-US"/>
              <a:pPr>
                <a:defRPr/>
              </a:pPr>
              <a:t>‹N›</a:t>
            </a:fld>
            <a:endParaRPr lang="it-IT" altLang="en-US"/>
          </a:p>
        </p:txBody>
      </p:sp>
    </p:spTree>
    <p:extLst>
      <p:ext uri="{BB962C8B-B14F-4D97-AF65-F5344CB8AC3E}">
        <p14:creationId xmlns:p14="http://schemas.microsoft.com/office/powerpoint/2010/main" val="27455375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4783F9-116F-6664-D039-B0C3FF03F3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B6FD609-3B48-1C6E-E0F9-5C93639E78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72BE6F8-DD6B-9D6D-9E68-51D3D52630DB}"/>
              </a:ext>
            </a:extLst>
          </p:cNvPr>
          <p:cNvSpPr>
            <a:spLocks noGrp="1" noChangeArrowheads="1"/>
          </p:cNvSpPr>
          <p:nvPr>
            <p:ph type="sldNum" sz="quarter" idx="12"/>
          </p:nvPr>
        </p:nvSpPr>
        <p:spPr/>
        <p:txBody>
          <a:bodyPr/>
          <a:lstStyle>
            <a:lvl1pPr>
              <a:defRPr/>
            </a:lvl1pPr>
          </a:lstStyle>
          <a:p>
            <a:pPr>
              <a:defRPr/>
            </a:pPr>
            <a:fld id="{ABA3804D-C12B-47AB-B6CD-4A86BDC887A9}" type="slidenum">
              <a:rPr lang="it-IT" altLang="en-US"/>
              <a:pPr>
                <a:defRPr/>
              </a:pPr>
              <a:t>‹N›</a:t>
            </a:fld>
            <a:endParaRPr lang="it-IT" altLang="en-US"/>
          </a:p>
        </p:txBody>
      </p:sp>
    </p:spTree>
    <p:extLst>
      <p:ext uri="{BB962C8B-B14F-4D97-AF65-F5344CB8AC3E}">
        <p14:creationId xmlns:p14="http://schemas.microsoft.com/office/powerpoint/2010/main" val="275540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191DE83-C2BB-F49B-1966-2588057DB8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26266B3-716B-054B-62FF-65F2539D378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A808B70-2702-E1E4-63ED-B4546ADBF374}"/>
              </a:ext>
            </a:extLst>
          </p:cNvPr>
          <p:cNvSpPr>
            <a:spLocks noGrp="1" noChangeArrowheads="1"/>
          </p:cNvSpPr>
          <p:nvPr>
            <p:ph type="sldNum" sz="quarter" idx="12"/>
          </p:nvPr>
        </p:nvSpPr>
        <p:spPr/>
        <p:txBody>
          <a:bodyPr/>
          <a:lstStyle>
            <a:lvl1pPr>
              <a:defRPr/>
            </a:lvl1pPr>
          </a:lstStyle>
          <a:p>
            <a:pPr>
              <a:defRPr/>
            </a:pPr>
            <a:fld id="{E67789CD-0AAD-4265-887E-803922AEFE10}" type="slidenum">
              <a:rPr lang="it-IT" altLang="en-US"/>
              <a:pPr>
                <a:defRPr/>
              </a:pPr>
              <a:t>‹N›</a:t>
            </a:fld>
            <a:endParaRPr lang="it-IT" altLang="en-US"/>
          </a:p>
        </p:txBody>
      </p:sp>
    </p:spTree>
    <p:extLst>
      <p:ext uri="{BB962C8B-B14F-4D97-AF65-F5344CB8AC3E}">
        <p14:creationId xmlns:p14="http://schemas.microsoft.com/office/powerpoint/2010/main" val="2814782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7360D3-6658-4F48-C62A-6A3BB5115F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44834CD-463B-7876-B722-3455580B4E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986F010-EBB9-5DCE-CE32-BFC99EFCED94}"/>
              </a:ext>
            </a:extLst>
          </p:cNvPr>
          <p:cNvSpPr>
            <a:spLocks noGrp="1" noChangeArrowheads="1"/>
          </p:cNvSpPr>
          <p:nvPr>
            <p:ph type="sldNum" sz="quarter" idx="12"/>
          </p:nvPr>
        </p:nvSpPr>
        <p:spPr/>
        <p:txBody>
          <a:bodyPr/>
          <a:lstStyle>
            <a:lvl1pPr>
              <a:defRPr/>
            </a:lvl1pPr>
          </a:lstStyle>
          <a:p>
            <a:pPr>
              <a:defRPr/>
            </a:pPr>
            <a:fld id="{91CFEF1F-9457-418A-A54B-695F08F2F6DE}" type="slidenum">
              <a:rPr lang="it-IT" altLang="en-US"/>
              <a:pPr>
                <a:defRPr/>
              </a:pPr>
              <a:t>‹N›</a:t>
            </a:fld>
            <a:endParaRPr lang="it-IT" altLang="en-US"/>
          </a:p>
        </p:txBody>
      </p:sp>
    </p:spTree>
    <p:extLst>
      <p:ext uri="{BB962C8B-B14F-4D97-AF65-F5344CB8AC3E}">
        <p14:creationId xmlns:p14="http://schemas.microsoft.com/office/powerpoint/2010/main" val="42345997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ACBACAE-A463-D121-63DE-865FE53C16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4FBF1B6-AC85-D53E-99B3-0E5CBEB3D1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96CD301-2427-D024-59CF-2012F89D94B4}"/>
              </a:ext>
            </a:extLst>
          </p:cNvPr>
          <p:cNvSpPr>
            <a:spLocks noGrp="1" noChangeArrowheads="1"/>
          </p:cNvSpPr>
          <p:nvPr>
            <p:ph type="sldNum" sz="quarter" idx="12"/>
          </p:nvPr>
        </p:nvSpPr>
        <p:spPr/>
        <p:txBody>
          <a:bodyPr/>
          <a:lstStyle>
            <a:lvl1pPr>
              <a:defRPr/>
            </a:lvl1pPr>
          </a:lstStyle>
          <a:p>
            <a:pPr>
              <a:defRPr/>
            </a:pPr>
            <a:fld id="{22651476-7B2E-4CB7-B383-E75503732ED6}" type="slidenum">
              <a:rPr lang="it-IT" altLang="en-US"/>
              <a:pPr>
                <a:defRPr/>
              </a:pPr>
              <a:t>‹N›</a:t>
            </a:fld>
            <a:endParaRPr lang="it-IT" altLang="en-US"/>
          </a:p>
        </p:txBody>
      </p:sp>
    </p:spTree>
    <p:extLst>
      <p:ext uri="{BB962C8B-B14F-4D97-AF65-F5344CB8AC3E}">
        <p14:creationId xmlns:p14="http://schemas.microsoft.com/office/powerpoint/2010/main" val="1491799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A7E768E-51EC-A28B-4AFC-B6066C3756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F057D33-2A5A-ECB5-3731-AB352503B5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C7225F-FA91-CCCD-D03E-019EBDCCF096}"/>
              </a:ext>
            </a:extLst>
          </p:cNvPr>
          <p:cNvSpPr>
            <a:spLocks noGrp="1" noChangeArrowheads="1"/>
          </p:cNvSpPr>
          <p:nvPr>
            <p:ph type="sldNum" sz="quarter" idx="12"/>
          </p:nvPr>
        </p:nvSpPr>
        <p:spPr/>
        <p:txBody>
          <a:bodyPr/>
          <a:lstStyle>
            <a:lvl1pPr>
              <a:defRPr/>
            </a:lvl1pPr>
          </a:lstStyle>
          <a:p>
            <a:pPr>
              <a:defRPr/>
            </a:pPr>
            <a:fld id="{805983D1-D8D8-4578-A00E-3C1EFCCA3AC2}" type="slidenum">
              <a:rPr lang="it-IT" altLang="en-US"/>
              <a:pPr>
                <a:defRPr/>
              </a:pPr>
              <a:t>‹N›</a:t>
            </a:fld>
            <a:endParaRPr lang="it-IT" altLang="en-US"/>
          </a:p>
        </p:txBody>
      </p:sp>
    </p:spTree>
    <p:extLst>
      <p:ext uri="{BB962C8B-B14F-4D97-AF65-F5344CB8AC3E}">
        <p14:creationId xmlns:p14="http://schemas.microsoft.com/office/powerpoint/2010/main" val="39057497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827CBE-9ED8-9DC4-1046-F8CB3F206E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B6C1657-1B59-4FBF-11B5-806FFA1895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E162918-9AB5-F79F-B2C9-8DAC629B0B1B}"/>
              </a:ext>
            </a:extLst>
          </p:cNvPr>
          <p:cNvSpPr>
            <a:spLocks noGrp="1" noChangeArrowheads="1"/>
          </p:cNvSpPr>
          <p:nvPr>
            <p:ph type="sldNum" sz="quarter" idx="12"/>
          </p:nvPr>
        </p:nvSpPr>
        <p:spPr/>
        <p:txBody>
          <a:bodyPr/>
          <a:lstStyle>
            <a:lvl1pPr>
              <a:defRPr/>
            </a:lvl1pPr>
          </a:lstStyle>
          <a:p>
            <a:pPr>
              <a:defRPr/>
            </a:pPr>
            <a:fld id="{002A10C4-531F-4E61-B75C-1C4AD0671E1B}" type="slidenum">
              <a:rPr lang="it-IT" altLang="en-US"/>
              <a:pPr>
                <a:defRPr/>
              </a:pPr>
              <a:t>‹N›</a:t>
            </a:fld>
            <a:endParaRPr lang="it-IT" altLang="en-US"/>
          </a:p>
        </p:txBody>
      </p:sp>
    </p:spTree>
    <p:extLst>
      <p:ext uri="{BB962C8B-B14F-4D97-AF65-F5344CB8AC3E}">
        <p14:creationId xmlns:p14="http://schemas.microsoft.com/office/powerpoint/2010/main" val="4202793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C9D361-3A37-F8E0-7AF4-6D6EC6BDB8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74BCA6-E6C8-3E23-A0D4-6A90537A51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1905FF6-846A-7323-62B6-DF94E76C862B}"/>
              </a:ext>
            </a:extLst>
          </p:cNvPr>
          <p:cNvSpPr>
            <a:spLocks noGrp="1" noChangeArrowheads="1"/>
          </p:cNvSpPr>
          <p:nvPr>
            <p:ph type="sldNum" sz="quarter" idx="12"/>
          </p:nvPr>
        </p:nvSpPr>
        <p:spPr/>
        <p:txBody>
          <a:bodyPr/>
          <a:lstStyle>
            <a:lvl1pPr>
              <a:defRPr/>
            </a:lvl1pPr>
          </a:lstStyle>
          <a:p>
            <a:pPr>
              <a:defRPr/>
            </a:pPr>
            <a:fld id="{335B42EC-C301-4F91-9083-E199EA6F9A0E}" type="slidenum">
              <a:rPr lang="it-IT" altLang="en-US"/>
              <a:pPr>
                <a:defRPr/>
              </a:pPr>
              <a:t>‹N›</a:t>
            </a:fld>
            <a:endParaRPr lang="it-IT" altLang="en-US"/>
          </a:p>
        </p:txBody>
      </p:sp>
    </p:spTree>
    <p:extLst>
      <p:ext uri="{BB962C8B-B14F-4D97-AF65-F5344CB8AC3E}">
        <p14:creationId xmlns:p14="http://schemas.microsoft.com/office/powerpoint/2010/main" val="187245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B77BB7F-7566-EB69-DB1B-7F12BF2973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4B69677-95AE-75A5-F830-6969396406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029B146-5B57-B822-EBA6-9DCD64AC7288}"/>
              </a:ext>
            </a:extLst>
          </p:cNvPr>
          <p:cNvSpPr>
            <a:spLocks noGrp="1" noChangeArrowheads="1"/>
          </p:cNvSpPr>
          <p:nvPr>
            <p:ph type="sldNum" sz="quarter" idx="12"/>
          </p:nvPr>
        </p:nvSpPr>
        <p:spPr/>
        <p:txBody>
          <a:bodyPr/>
          <a:lstStyle>
            <a:lvl1pPr>
              <a:defRPr/>
            </a:lvl1pPr>
          </a:lstStyle>
          <a:p>
            <a:pPr>
              <a:defRPr/>
            </a:pPr>
            <a:fld id="{478D7E6C-F8CD-482D-825D-693792CD7CF2}" type="slidenum">
              <a:rPr lang="it-IT" altLang="en-US"/>
              <a:pPr>
                <a:defRPr/>
              </a:pPr>
              <a:t>‹N›</a:t>
            </a:fld>
            <a:endParaRPr lang="it-IT" altLang="en-US"/>
          </a:p>
        </p:txBody>
      </p:sp>
    </p:spTree>
    <p:extLst>
      <p:ext uri="{BB962C8B-B14F-4D97-AF65-F5344CB8AC3E}">
        <p14:creationId xmlns:p14="http://schemas.microsoft.com/office/powerpoint/2010/main" val="534567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A43156-957B-9900-D921-39F47D3317C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8E887E5-C0C9-1F98-B1D6-F504445CF2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A2E9709-194B-2DD8-FA3F-FBB7BEF7F5CE}"/>
              </a:ext>
            </a:extLst>
          </p:cNvPr>
          <p:cNvSpPr>
            <a:spLocks noGrp="1" noChangeArrowheads="1"/>
          </p:cNvSpPr>
          <p:nvPr>
            <p:ph type="sldNum" sz="quarter" idx="12"/>
          </p:nvPr>
        </p:nvSpPr>
        <p:spPr/>
        <p:txBody>
          <a:bodyPr/>
          <a:lstStyle>
            <a:lvl1pPr>
              <a:defRPr/>
            </a:lvl1pPr>
          </a:lstStyle>
          <a:p>
            <a:pPr>
              <a:defRPr/>
            </a:pPr>
            <a:fld id="{677C173C-3AEF-45DB-B996-FB8B9D3860B4}" type="slidenum">
              <a:rPr lang="it-IT" altLang="en-US"/>
              <a:pPr>
                <a:defRPr/>
              </a:pPr>
              <a:t>‹N›</a:t>
            </a:fld>
            <a:endParaRPr lang="it-IT" altLang="en-US"/>
          </a:p>
        </p:txBody>
      </p:sp>
    </p:spTree>
    <p:extLst>
      <p:ext uri="{BB962C8B-B14F-4D97-AF65-F5344CB8AC3E}">
        <p14:creationId xmlns:p14="http://schemas.microsoft.com/office/powerpoint/2010/main" val="11966339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5C6DDF-C07D-BD9A-8911-F7A0BDFC2C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AD5F3C6-6BF8-604C-7220-F3EDD6A301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3225B92-E226-C255-8E45-ED6D3EA5D22B}"/>
              </a:ext>
            </a:extLst>
          </p:cNvPr>
          <p:cNvSpPr>
            <a:spLocks noGrp="1" noChangeArrowheads="1"/>
          </p:cNvSpPr>
          <p:nvPr>
            <p:ph type="sldNum" sz="quarter" idx="12"/>
          </p:nvPr>
        </p:nvSpPr>
        <p:spPr/>
        <p:txBody>
          <a:bodyPr/>
          <a:lstStyle>
            <a:lvl1pPr>
              <a:defRPr/>
            </a:lvl1pPr>
          </a:lstStyle>
          <a:p>
            <a:pPr>
              <a:defRPr/>
            </a:pPr>
            <a:fld id="{3BCE193D-851C-458D-B3C4-D7F725C7B8AD}" type="slidenum">
              <a:rPr lang="it-IT" altLang="en-US"/>
              <a:pPr>
                <a:defRPr/>
              </a:pPr>
              <a:t>‹N›</a:t>
            </a:fld>
            <a:endParaRPr lang="it-IT" altLang="en-US"/>
          </a:p>
        </p:txBody>
      </p:sp>
    </p:spTree>
    <p:extLst>
      <p:ext uri="{BB962C8B-B14F-4D97-AF65-F5344CB8AC3E}">
        <p14:creationId xmlns:p14="http://schemas.microsoft.com/office/powerpoint/2010/main" val="2415366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BB8BAFD-2EFD-8B0D-6996-E5332F64E9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A5C7E9B-3586-31CF-3833-26018BCE7F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25693A6-9F44-4C13-290B-B4EC9230CBDF}"/>
              </a:ext>
            </a:extLst>
          </p:cNvPr>
          <p:cNvSpPr>
            <a:spLocks noGrp="1" noChangeArrowheads="1"/>
          </p:cNvSpPr>
          <p:nvPr>
            <p:ph type="sldNum" sz="quarter" idx="12"/>
          </p:nvPr>
        </p:nvSpPr>
        <p:spPr/>
        <p:txBody>
          <a:bodyPr/>
          <a:lstStyle>
            <a:lvl1pPr>
              <a:defRPr/>
            </a:lvl1pPr>
          </a:lstStyle>
          <a:p>
            <a:pPr>
              <a:defRPr/>
            </a:pPr>
            <a:fld id="{FE0A39E9-E758-445C-B58D-0FD659551ABD}" type="slidenum">
              <a:rPr lang="it-IT" altLang="en-US"/>
              <a:pPr>
                <a:defRPr/>
              </a:pPr>
              <a:t>‹N›</a:t>
            </a:fld>
            <a:endParaRPr lang="it-IT" altLang="en-US"/>
          </a:p>
        </p:txBody>
      </p:sp>
    </p:spTree>
    <p:extLst>
      <p:ext uri="{BB962C8B-B14F-4D97-AF65-F5344CB8AC3E}">
        <p14:creationId xmlns:p14="http://schemas.microsoft.com/office/powerpoint/2010/main" val="2543982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FE4CCB-28F0-AB61-B9FC-C83AC8AD21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EF106E2C-77EC-D8E2-B74C-973EDBE2C1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20CDCC9-0375-2EED-7E5C-E34F5C82C703}"/>
              </a:ext>
            </a:extLst>
          </p:cNvPr>
          <p:cNvSpPr>
            <a:spLocks noGrp="1" noChangeArrowheads="1"/>
          </p:cNvSpPr>
          <p:nvPr>
            <p:ph type="sldNum" sz="quarter" idx="12"/>
          </p:nvPr>
        </p:nvSpPr>
        <p:spPr/>
        <p:txBody>
          <a:bodyPr/>
          <a:lstStyle>
            <a:lvl1pPr>
              <a:defRPr/>
            </a:lvl1pPr>
          </a:lstStyle>
          <a:p>
            <a:pPr>
              <a:defRPr/>
            </a:pPr>
            <a:fld id="{381D6029-CA00-4BCF-880B-8E009BB17802}" type="slidenum">
              <a:rPr lang="it-IT" altLang="en-US"/>
              <a:pPr>
                <a:defRPr/>
              </a:pPr>
              <a:t>‹N›</a:t>
            </a:fld>
            <a:endParaRPr lang="it-IT" altLang="en-US"/>
          </a:p>
        </p:txBody>
      </p:sp>
    </p:spTree>
    <p:extLst>
      <p:ext uri="{BB962C8B-B14F-4D97-AF65-F5344CB8AC3E}">
        <p14:creationId xmlns:p14="http://schemas.microsoft.com/office/powerpoint/2010/main" val="1171345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C57FE8-F35E-C672-F377-B6E981DCF22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1C17EAF-FF74-8916-B5C4-53D0DD1168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F84D7BF-6F7B-7CE7-F97A-6F6910AE81CD}"/>
              </a:ext>
            </a:extLst>
          </p:cNvPr>
          <p:cNvSpPr>
            <a:spLocks noGrp="1" noChangeArrowheads="1"/>
          </p:cNvSpPr>
          <p:nvPr>
            <p:ph type="sldNum" sz="quarter" idx="12"/>
          </p:nvPr>
        </p:nvSpPr>
        <p:spPr/>
        <p:txBody>
          <a:bodyPr/>
          <a:lstStyle>
            <a:lvl1pPr>
              <a:defRPr/>
            </a:lvl1pPr>
          </a:lstStyle>
          <a:p>
            <a:pPr>
              <a:defRPr/>
            </a:pPr>
            <a:fld id="{513CBA92-62B6-41A3-BC23-947D4F560BA3}" type="slidenum">
              <a:rPr lang="it-IT" altLang="en-US"/>
              <a:pPr>
                <a:defRPr/>
              </a:pPr>
              <a:t>‹N›</a:t>
            </a:fld>
            <a:endParaRPr lang="it-IT" altLang="en-US"/>
          </a:p>
        </p:txBody>
      </p:sp>
    </p:spTree>
    <p:extLst>
      <p:ext uri="{BB962C8B-B14F-4D97-AF65-F5344CB8AC3E}">
        <p14:creationId xmlns:p14="http://schemas.microsoft.com/office/powerpoint/2010/main" val="1056851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D21C86-F380-8550-794D-A9CDF1D19C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F9A3A6A-099B-67A0-200D-83A365B87D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C7068D3-CFFB-D81B-32B4-C5B42E2D5128}"/>
              </a:ext>
            </a:extLst>
          </p:cNvPr>
          <p:cNvSpPr>
            <a:spLocks noGrp="1" noChangeArrowheads="1"/>
          </p:cNvSpPr>
          <p:nvPr>
            <p:ph type="sldNum" sz="quarter" idx="12"/>
          </p:nvPr>
        </p:nvSpPr>
        <p:spPr/>
        <p:txBody>
          <a:bodyPr/>
          <a:lstStyle>
            <a:lvl1pPr>
              <a:defRPr/>
            </a:lvl1pPr>
          </a:lstStyle>
          <a:p>
            <a:pPr>
              <a:defRPr/>
            </a:pPr>
            <a:fld id="{D2C1B31A-DD79-4D9C-BFBE-70AEA34194A4}" type="slidenum">
              <a:rPr lang="it-IT" altLang="en-US"/>
              <a:pPr>
                <a:defRPr/>
              </a:pPr>
              <a:t>‹N›</a:t>
            </a:fld>
            <a:endParaRPr lang="it-IT" altLang="en-US"/>
          </a:p>
        </p:txBody>
      </p:sp>
    </p:spTree>
    <p:extLst>
      <p:ext uri="{BB962C8B-B14F-4D97-AF65-F5344CB8AC3E}">
        <p14:creationId xmlns:p14="http://schemas.microsoft.com/office/powerpoint/2010/main" val="3842772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ED6036-AC60-B482-CF06-C1E7465197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BB36B71-D0E6-E0C2-11FA-30C856FC812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A1FC0C0-B9E9-DE3C-FFE5-9D7F46E5CEDB}"/>
              </a:ext>
            </a:extLst>
          </p:cNvPr>
          <p:cNvSpPr>
            <a:spLocks noGrp="1" noChangeArrowheads="1"/>
          </p:cNvSpPr>
          <p:nvPr>
            <p:ph type="sldNum" sz="quarter" idx="12"/>
          </p:nvPr>
        </p:nvSpPr>
        <p:spPr/>
        <p:txBody>
          <a:bodyPr/>
          <a:lstStyle>
            <a:lvl1pPr>
              <a:defRPr/>
            </a:lvl1pPr>
          </a:lstStyle>
          <a:p>
            <a:pPr>
              <a:defRPr/>
            </a:pPr>
            <a:fld id="{7265D03C-A269-4B28-9C3E-D6009D180822}" type="slidenum">
              <a:rPr lang="it-IT" altLang="en-US"/>
              <a:pPr>
                <a:defRPr/>
              </a:pPr>
              <a:t>‹N›</a:t>
            </a:fld>
            <a:endParaRPr lang="it-IT" altLang="en-US"/>
          </a:p>
        </p:txBody>
      </p:sp>
    </p:spTree>
    <p:extLst>
      <p:ext uri="{BB962C8B-B14F-4D97-AF65-F5344CB8AC3E}">
        <p14:creationId xmlns:p14="http://schemas.microsoft.com/office/powerpoint/2010/main" val="2034167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6BAA0-689D-7A51-05A5-1FA67BEFE5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3561BDC-8876-8A4D-AAD9-2300C514FB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0781E24-5B06-0A2A-8D99-25AD28700B49}"/>
              </a:ext>
            </a:extLst>
          </p:cNvPr>
          <p:cNvSpPr>
            <a:spLocks noGrp="1" noChangeArrowheads="1"/>
          </p:cNvSpPr>
          <p:nvPr>
            <p:ph type="sldNum" sz="quarter" idx="12"/>
          </p:nvPr>
        </p:nvSpPr>
        <p:spPr/>
        <p:txBody>
          <a:bodyPr/>
          <a:lstStyle>
            <a:lvl1pPr>
              <a:defRPr/>
            </a:lvl1pPr>
          </a:lstStyle>
          <a:p>
            <a:pPr>
              <a:defRPr/>
            </a:pPr>
            <a:fld id="{2DDC81AA-7B38-41AA-A430-2338CFB5B379}" type="slidenum">
              <a:rPr lang="it-IT" altLang="en-US"/>
              <a:pPr>
                <a:defRPr/>
              </a:pPr>
              <a:t>‹N›</a:t>
            </a:fld>
            <a:endParaRPr lang="it-IT" altLang="en-US"/>
          </a:p>
        </p:txBody>
      </p:sp>
    </p:spTree>
    <p:extLst>
      <p:ext uri="{BB962C8B-B14F-4D97-AF65-F5344CB8AC3E}">
        <p14:creationId xmlns:p14="http://schemas.microsoft.com/office/powerpoint/2010/main" val="34869518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28F426-A98A-9BF5-5D78-B883CFF42C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69BDF68-C54A-40FC-16AD-24F65F6EE9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B87C2C4-46F8-58CF-60C2-79A86C26DAEA}"/>
              </a:ext>
            </a:extLst>
          </p:cNvPr>
          <p:cNvSpPr>
            <a:spLocks noGrp="1" noChangeArrowheads="1"/>
          </p:cNvSpPr>
          <p:nvPr>
            <p:ph type="sldNum" sz="quarter" idx="12"/>
          </p:nvPr>
        </p:nvSpPr>
        <p:spPr/>
        <p:txBody>
          <a:bodyPr/>
          <a:lstStyle>
            <a:lvl1pPr>
              <a:defRPr/>
            </a:lvl1pPr>
          </a:lstStyle>
          <a:p>
            <a:pPr>
              <a:defRPr/>
            </a:pPr>
            <a:fld id="{BCBED1F0-FE04-45CD-90D7-1EEE26F9D67D}" type="slidenum">
              <a:rPr lang="it-IT" altLang="en-US"/>
              <a:pPr>
                <a:defRPr/>
              </a:pPr>
              <a:t>‹N›</a:t>
            </a:fld>
            <a:endParaRPr lang="it-IT" altLang="en-US"/>
          </a:p>
        </p:txBody>
      </p:sp>
    </p:spTree>
    <p:extLst>
      <p:ext uri="{BB962C8B-B14F-4D97-AF65-F5344CB8AC3E}">
        <p14:creationId xmlns:p14="http://schemas.microsoft.com/office/powerpoint/2010/main" val="117579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989C6F-CF87-0301-5D03-D6B8281D88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5B7321D-A1A7-53E8-EEB2-84CEB071E2F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EECD41F-4F34-745C-F15E-EE70B6C75A93}"/>
              </a:ext>
            </a:extLst>
          </p:cNvPr>
          <p:cNvSpPr>
            <a:spLocks noGrp="1" noChangeArrowheads="1"/>
          </p:cNvSpPr>
          <p:nvPr>
            <p:ph type="sldNum" sz="quarter" idx="12"/>
          </p:nvPr>
        </p:nvSpPr>
        <p:spPr/>
        <p:txBody>
          <a:bodyPr/>
          <a:lstStyle>
            <a:lvl1pPr>
              <a:defRPr/>
            </a:lvl1pPr>
          </a:lstStyle>
          <a:p>
            <a:pPr>
              <a:defRPr/>
            </a:pPr>
            <a:fld id="{A1742F55-89BA-4139-BCD6-B91988989715}" type="slidenum">
              <a:rPr lang="it-IT" altLang="en-US"/>
              <a:pPr>
                <a:defRPr/>
              </a:pPr>
              <a:t>‹N›</a:t>
            </a:fld>
            <a:endParaRPr lang="it-IT" altLang="en-US"/>
          </a:p>
        </p:txBody>
      </p:sp>
    </p:spTree>
    <p:extLst>
      <p:ext uri="{BB962C8B-B14F-4D97-AF65-F5344CB8AC3E}">
        <p14:creationId xmlns:p14="http://schemas.microsoft.com/office/powerpoint/2010/main" val="416112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386FCE-0DC7-6695-28C4-8007D19053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C51898B-3A44-10DD-7D2D-29FE1D5C1DC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075D9EE-7FCA-7345-FF04-70DD3B681CA5}"/>
              </a:ext>
            </a:extLst>
          </p:cNvPr>
          <p:cNvSpPr>
            <a:spLocks noGrp="1" noChangeArrowheads="1"/>
          </p:cNvSpPr>
          <p:nvPr>
            <p:ph type="sldNum" sz="quarter" idx="12"/>
          </p:nvPr>
        </p:nvSpPr>
        <p:spPr/>
        <p:txBody>
          <a:bodyPr/>
          <a:lstStyle>
            <a:lvl1pPr>
              <a:defRPr/>
            </a:lvl1pPr>
          </a:lstStyle>
          <a:p>
            <a:pPr>
              <a:defRPr/>
            </a:pPr>
            <a:fld id="{A6C77C86-5348-451C-9D74-06494AFC1322}" type="slidenum">
              <a:rPr lang="it-IT" altLang="en-US"/>
              <a:pPr>
                <a:defRPr/>
              </a:pPr>
              <a:t>‹N›</a:t>
            </a:fld>
            <a:endParaRPr lang="it-IT" altLang="en-US"/>
          </a:p>
        </p:txBody>
      </p:sp>
    </p:spTree>
    <p:extLst>
      <p:ext uri="{BB962C8B-B14F-4D97-AF65-F5344CB8AC3E}">
        <p14:creationId xmlns:p14="http://schemas.microsoft.com/office/powerpoint/2010/main" val="3785895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81DE2F-0E6B-C452-5A0E-CCE2333FF5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5D8F57F-2F4C-F37D-31C0-C8E8FB19FE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7034F37-D6E6-4663-6756-D96BEE9F7F49}"/>
              </a:ext>
            </a:extLst>
          </p:cNvPr>
          <p:cNvSpPr>
            <a:spLocks noGrp="1" noChangeArrowheads="1"/>
          </p:cNvSpPr>
          <p:nvPr>
            <p:ph type="sldNum" sz="quarter" idx="12"/>
          </p:nvPr>
        </p:nvSpPr>
        <p:spPr/>
        <p:txBody>
          <a:bodyPr/>
          <a:lstStyle>
            <a:lvl1pPr>
              <a:defRPr/>
            </a:lvl1pPr>
          </a:lstStyle>
          <a:p>
            <a:pPr>
              <a:defRPr/>
            </a:pPr>
            <a:fld id="{20F11AB2-E94B-4158-A623-982DC1363FB5}" type="slidenum">
              <a:rPr lang="it-IT" altLang="en-US"/>
              <a:pPr>
                <a:defRPr/>
              </a:pPr>
              <a:t>‹N›</a:t>
            </a:fld>
            <a:endParaRPr lang="it-IT" altLang="en-US"/>
          </a:p>
        </p:txBody>
      </p:sp>
    </p:spTree>
    <p:extLst>
      <p:ext uri="{BB962C8B-B14F-4D97-AF65-F5344CB8AC3E}">
        <p14:creationId xmlns:p14="http://schemas.microsoft.com/office/powerpoint/2010/main" val="3172210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8DEC2C-F875-ACCD-2049-FED95E86E8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2D0D07E-5FFA-10C5-A0C0-BDBB790CCC6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654FB5A-7578-370C-F112-EDC0A829B2F4}"/>
              </a:ext>
            </a:extLst>
          </p:cNvPr>
          <p:cNvSpPr>
            <a:spLocks noGrp="1" noChangeArrowheads="1"/>
          </p:cNvSpPr>
          <p:nvPr>
            <p:ph type="sldNum" sz="quarter" idx="12"/>
          </p:nvPr>
        </p:nvSpPr>
        <p:spPr/>
        <p:txBody>
          <a:bodyPr/>
          <a:lstStyle>
            <a:lvl1pPr>
              <a:defRPr/>
            </a:lvl1pPr>
          </a:lstStyle>
          <a:p>
            <a:pPr>
              <a:defRPr/>
            </a:pPr>
            <a:fld id="{1069C576-6FFB-4E64-825F-BC0B31EC8E11}" type="slidenum">
              <a:rPr lang="it-IT" altLang="en-US"/>
              <a:pPr>
                <a:defRPr/>
              </a:pPr>
              <a:t>‹N›</a:t>
            </a:fld>
            <a:endParaRPr lang="it-IT" altLang="en-US"/>
          </a:p>
        </p:txBody>
      </p:sp>
    </p:spTree>
    <p:extLst>
      <p:ext uri="{BB962C8B-B14F-4D97-AF65-F5344CB8AC3E}">
        <p14:creationId xmlns:p14="http://schemas.microsoft.com/office/powerpoint/2010/main" val="24607166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C0E04C-CA0D-C69C-3D0D-D59E42CE22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8C33F6D-04BF-DA91-39BF-D82077D7B0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FB9461D-0FE3-96AA-8284-4FA4A854C697}"/>
              </a:ext>
            </a:extLst>
          </p:cNvPr>
          <p:cNvSpPr>
            <a:spLocks noGrp="1" noChangeArrowheads="1"/>
          </p:cNvSpPr>
          <p:nvPr>
            <p:ph type="sldNum" sz="quarter" idx="12"/>
          </p:nvPr>
        </p:nvSpPr>
        <p:spPr/>
        <p:txBody>
          <a:bodyPr/>
          <a:lstStyle>
            <a:lvl1pPr>
              <a:defRPr/>
            </a:lvl1pPr>
          </a:lstStyle>
          <a:p>
            <a:pPr>
              <a:defRPr/>
            </a:pPr>
            <a:fld id="{C984C96B-A94E-4B3F-942C-7DFF23A8DD93}" type="slidenum">
              <a:rPr lang="it-IT" altLang="en-US"/>
              <a:pPr>
                <a:defRPr/>
              </a:pPr>
              <a:t>‹N›</a:t>
            </a:fld>
            <a:endParaRPr lang="it-IT" altLang="en-US"/>
          </a:p>
        </p:txBody>
      </p:sp>
    </p:spTree>
    <p:extLst>
      <p:ext uri="{BB962C8B-B14F-4D97-AF65-F5344CB8AC3E}">
        <p14:creationId xmlns:p14="http://schemas.microsoft.com/office/powerpoint/2010/main" val="3035216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E597B7F-2B20-ED7A-FB45-B4B8273E28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F5371A1-982F-FE53-EA74-F863E125F1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07EBA16-530F-CBE8-9A84-DDCB748005EF}"/>
              </a:ext>
            </a:extLst>
          </p:cNvPr>
          <p:cNvSpPr>
            <a:spLocks noGrp="1" noChangeArrowheads="1"/>
          </p:cNvSpPr>
          <p:nvPr>
            <p:ph type="sldNum" sz="quarter" idx="12"/>
          </p:nvPr>
        </p:nvSpPr>
        <p:spPr/>
        <p:txBody>
          <a:bodyPr/>
          <a:lstStyle>
            <a:lvl1pPr>
              <a:defRPr/>
            </a:lvl1pPr>
          </a:lstStyle>
          <a:p>
            <a:pPr>
              <a:defRPr/>
            </a:pPr>
            <a:fld id="{65FC44E7-A850-49E3-ACD1-28A4E87812D3}" type="slidenum">
              <a:rPr lang="it-IT" altLang="en-US"/>
              <a:pPr>
                <a:defRPr/>
              </a:pPr>
              <a:t>‹N›</a:t>
            </a:fld>
            <a:endParaRPr lang="it-IT" altLang="en-US"/>
          </a:p>
        </p:txBody>
      </p:sp>
    </p:spTree>
    <p:extLst>
      <p:ext uri="{BB962C8B-B14F-4D97-AF65-F5344CB8AC3E}">
        <p14:creationId xmlns:p14="http://schemas.microsoft.com/office/powerpoint/2010/main" val="19817250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A6DC1E-47B4-1AD8-5E66-4088118C6F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88F7E01-C218-FF9D-8EBB-736DC5D88B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6F063FB-5D66-FC10-EB57-B96F5C5FCE3B}"/>
              </a:ext>
            </a:extLst>
          </p:cNvPr>
          <p:cNvSpPr>
            <a:spLocks noGrp="1" noChangeArrowheads="1"/>
          </p:cNvSpPr>
          <p:nvPr>
            <p:ph type="sldNum" sz="quarter" idx="12"/>
          </p:nvPr>
        </p:nvSpPr>
        <p:spPr/>
        <p:txBody>
          <a:bodyPr/>
          <a:lstStyle>
            <a:lvl1pPr>
              <a:defRPr/>
            </a:lvl1pPr>
          </a:lstStyle>
          <a:p>
            <a:pPr>
              <a:defRPr/>
            </a:pPr>
            <a:fld id="{6B64871D-6CDD-4E6C-8C39-AFA79EEAD291}" type="slidenum">
              <a:rPr lang="it-IT" altLang="en-US"/>
              <a:pPr>
                <a:defRPr/>
              </a:pPr>
              <a:t>‹N›</a:t>
            </a:fld>
            <a:endParaRPr lang="it-IT" altLang="en-US"/>
          </a:p>
        </p:txBody>
      </p:sp>
    </p:spTree>
    <p:extLst>
      <p:ext uri="{BB962C8B-B14F-4D97-AF65-F5344CB8AC3E}">
        <p14:creationId xmlns:p14="http://schemas.microsoft.com/office/powerpoint/2010/main" val="429565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D58B4A6-218B-6184-9B91-BDDE266634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A258792-C5EA-DB29-EDE4-C8D88DDFAC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F92B6EB-7DB9-64EB-4631-FE82C611BCBC}"/>
              </a:ext>
            </a:extLst>
          </p:cNvPr>
          <p:cNvSpPr>
            <a:spLocks noGrp="1" noChangeArrowheads="1"/>
          </p:cNvSpPr>
          <p:nvPr>
            <p:ph type="sldNum" sz="quarter" idx="12"/>
          </p:nvPr>
        </p:nvSpPr>
        <p:spPr/>
        <p:txBody>
          <a:bodyPr/>
          <a:lstStyle>
            <a:lvl1pPr>
              <a:defRPr/>
            </a:lvl1pPr>
          </a:lstStyle>
          <a:p>
            <a:pPr>
              <a:defRPr/>
            </a:pPr>
            <a:fld id="{DAE09D5C-F8CD-42BC-A98A-CD61F8AAD008}" type="slidenum">
              <a:rPr lang="it-IT" altLang="en-US"/>
              <a:pPr>
                <a:defRPr/>
              </a:pPr>
              <a:t>‹N›</a:t>
            </a:fld>
            <a:endParaRPr lang="it-IT" altLang="en-US"/>
          </a:p>
        </p:txBody>
      </p:sp>
    </p:spTree>
    <p:extLst>
      <p:ext uri="{BB962C8B-B14F-4D97-AF65-F5344CB8AC3E}">
        <p14:creationId xmlns:p14="http://schemas.microsoft.com/office/powerpoint/2010/main" val="3736310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CH"/>
          </a:p>
        </p:txBody>
      </p:sp>
      <p:sp>
        <p:nvSpPr>
          <p:cNvPr id="4" name="Segnaposto data 3">
            <a:extLst>
              <a:ext uri="{FF2B5EF4-FFF2-40B4-BE49-F238E27FC236}">
                <a16:creationId xmlns:a16="http://schemas.microsoft.com/office/drawing/2014/main" id="{E3F328AD-AC53-8DDA-6604-C124CAA2BFA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77876B6-7ABB-43A6-A712-7D3778B3857E}"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FE2F3A6C-D5AD-C371-BBDC-BCC18A3DDA1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D54FF857-A8E5-D25E-7327-BDBBF35BAF4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C6129B6-D41E-4CCF-93F7-76EBD3DAF182}" type="slidenum">
              <a:rPr lang="it-CH" altLang="en-US"/>
              <a:pPr>
                <a:defRPr/>
              </a:pPr>
              <a:t>‹N›</a:t>
            </a:fld>
            <a:endParaRPr lang="it-CH" altLang="en-US"/>
          </a:p>
        </p:txBody>
      </p:sp>
    </p:spTree>
    <p:extLst>
      <p:ext uri="{BB962C8B-B14F-4D97-AF65-F5344CB8AC3E}">
        <p14:creationId xmlns:p14="http://schemas.microsoft.com/office/powerpoint/2010/main" val="1869751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data 3">
            <a:extLst>
              <a:ext uri="{FF2B5EF4-FFF2-40B4-BE49-F238E27FC236}">
                <a16:creationId xmlns:a16="http://schemas.microsoft.com/office/drawing/2014/main" id="{07C4E399-036E-0881-ACA1-8AD92215FA6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3875991-81D6-424B-8B27-D4A8B2C53D6C}"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7B5382C6-36E6-A49C-1358-ED0AA6EA988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F5857272-2397-4584-B3A4-FFE8D78D900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4042A4D-525A-4045-92F9-3A551196B48B}" type="slidenum">
              <a:rPr lang="it-CH" altLang="en-US"/>
              <a:pPr>
                <a:defRPr/>
              </a:pPr>
              <a:t>‹N›</a:t>
            </a:fld>
            <a:endParaRPr lang="it-CH" altLang="en-US"/>
          </a:p>
        </p:txBody>
      </p:sp>
    </p:spTree>
    <p:extLst>
      <p:ext uri="{BB962C8B-B14F-4D97-AF65-F5344CB8AC3E}">
        <p14:creationId xmlns:p14="http://schemas.microsoft.com/office/powerpoint/2010/main" val="194010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17FAD6DA-FEB6-F49D-98F7-D65427E36C0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7DA72A8E-0F2B-46B1-AA5B-FBFC45100ADB}"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D35FCA51-64D2-7639-5BF4-9F79279BCF4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6" name="Segnaposto numero diapositiva 5">
            <a:extLst>
              <a:ext uri="{FF2B5EF4-FFF2-40B4-BE49-F238E27FC236}">
                <a16:creationId xmlns:a16="http://schemas.microsoft.com/office/drawing/2014/main" id="{7A14957F-AA39-F7EE-E93A-8A229246D1B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B37AD38-399D-4B53-B6C6-E07E3AE66686}" type="slidenum">
              <a:rPr lang="it-CH" altLang="en-US"/>
              <a:pPr>
                <a:defRPr/>
              </a:pPr>
              <a:t>‹N›</a:t>
            </a:fld>
            <a:endParaRPr lang="it-CH" altLang="en-US"/>
          </a:p>
        </p:txBody>
      </p:sp>
    </p:spTree>
    <p:extLst>
      <p:ext uri="{BB962C8B-B14F-4D97-AF65-F5344CB8AC3E}">
        <p14:creationId xmlns:p14="http://schemas.microsoft.com/office/powerpoint/2010/main" val="18622190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Segnaposto data 4">
            <a:extLst>
              <a:ext uri="{FF2B5EF4-FFF2-40B4-BE49-F238E27FC236}">
                <a16:creationId xmlns:a16="http://schemas.microsoft.com/office/drawing/2014/main" id="{D06F49C0-B17E-A2F2-FD25-D7F98CA7571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982DACC-6A85-41CA-8653-B5893F1E9C08}" type="datetimeFigureOut">
              <a:rPr lang="it-CH"/>
              <a:pPr>
                <a:defRPr/>
              </a:pPr>
              <a:t>26.04.2024</a:t>
            </a:fld>
            <a:endParaRPr lang="it-CH"/>
          </a:p>
        </p:txBody>
      </p:sp>
      <p:sp>
        <p:nvSpPr>
          <p:cNvPr id="6" name="Segnaposto piè di pagina 5">
            <a:extLst>
              <a:ext uri="{FF2B5EF4-FFF2-40B4-BE49-F238E27FC236}">
                <a16:creationId xmlns:a16="http://schemas.microsoft.com/office/drawing/2014/main" id="{1E434E4F-50C4-B47B-0A61-98A7563EEAB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it-CH"/>
          </a:p>
        </p:txBody>
      </p:sp>
      <p:sp>
        <p:nvSpPr>
          <p:cNvPr id="7" name="Segnaposto numero diapositiva 6">
            <a:extLst>
              <a:ext uri="{FF2B5EF4-FFF2-40B4-BE49-F238E27FC236}">
                <a16:creationId xmlns:a16="http://schemas.microsoft.com/office/drawing/2014/main" id="{6938F4E9-AB58-96D6-94A4-70AA11039C5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F8BB845-0B51-4FCF-9CAE-AF2D6829BD9C}" type="slidenum">
              <a:rPr lang="it-CH" altLang="en-US"/>
              <a:pPr>
                <a:defRPr/>
              </a:pPr>
              <a:t>‹N›</a:t>
            </a:fld>
            <a:endParaRPr lang="it-CH" altLang="en-US"/>
          </a:p>
        </p:txBody>
      </p:sp>
    </p:spTree>
    <p:extLst>
      <p:ext uri="{BB962C8B-B14F-4D97-AF65-F5344CB8AC3E}">
        <p14:creationId xmlns:p14="http://schemas.microsoft.com/office/powerpoint/2010/main" val="72239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theme" Target="../theme/theme11.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6" Type="http://schemas.openxmlformats.org/officeDocument/2006/relationships/theme" Target="../theme/theme12.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theme" Target="../theme/theme13.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theme" Target="../theme/theme14.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theme" Target="../theme/theme15.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19" Type="http://schemas.openxmlformats.org/officeDocument/2006/relationships/theme" Target="../theme/theme16.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theme" Target="../theme/theme17.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theme" Target="../theme/theme18.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19" Type="http://schemas.openxmlformats.org/officeDocument/2006/relationships/theme" Target="../theme/theme1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theme" Target="../theme/theme7.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9.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4BC82B-8193-7C4F-F426-B04FA6A2CF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9DD2ABBD-D619-1B72-F694-74502B77615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E495810-FFC8-60B3-4A5C-94F5EC491AF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none">
                <a:solidFill>
                  <a:srgbClr val="000000"/>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7DB1888-BE1E-5C48-EB01-8284F04C011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9CE97CA3-B72A-44F5-BD78-D24824D4ACB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5B729ED-5CCC-43CB-A642-9F643BEE3A5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211" r:id="rId1"/>
    <p:sldLayoutId id="2147560212" r:id="rId2"/>
    <p:sldLayoutId id="2147560213" r:id="rId3"/>
    <p:sldLayoutId id="2147560214" r:id="rId4"/>
    <p:sldLayoutId id="2147560215" r:id="rId5"/>
    <p:sldLayoutId id="2147560216" r:id="rId6"/>
    <p:sldLayoutId id="2147560217" r:id="rId7"/>
    <p:sldLayoutId id="2147560218" r:id="rId8"/>
    <p:sldLayoutId id="2147560219" r:id="rId9"/>
    <p:sldLayoutId id="2147560220" r:id="rId10"/>
    <p:sldLayoutId id="2147560221" r:id="rId11"/>
    <p:sldLayoutId id="2147560222" r:id="rId12"/>
    <p:sldLayoutId id="2147560223" r:id="rId13"/>
    <p:sldLayoutId id="2147560224" r:id="rId14"/>
    <p:sldLayoutId id="2147560225" r:id="rId15"/>
    <p:sldLayoutId id="2147560226" r:id="rId16"/>
    <p:sldLayoutId id="2147560227" r:id="rId17"/>
    <p:sldLayoutId id="2147560228" r:id="rId18"/>
    <p:sldLayoutId id="2147560229"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Segnaposto titolo 1">
            <a:extLst>
              <a:ext uri="{FF2B5EF4-FFF2-40B4-BE49-F238E27FC236}">
                <a16:creationId xmlns:a16="http://schemas.microsoft.com/office/drawing/2014/main" id="{96B3896C-C791-BD32-F4F5-BB70E17EBDC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10243" name="Segnaposto testo 2">
            <a:extLst>
              <a:ext uri="{FF2B5EF4-FFF2-40B4-BE49-F238E27FC236}">
                <a16:creationId xmlns:a16="http://schemas.microsoft.com/office/drawing/2014/main" id="{12A770D4-B8C6-8352-0077-40CE8A0E90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B215A329-65D5-641A-6645-F3E2F3B630D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A44D4C1-F86D-4338-9A4C-880CBAB36DC1}"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22817101-A163-03A3-4E9A-B78EB0B788D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CDACC242-F9DA-8EDF-A63B-30028851D88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CEE7138-3F6A-4286-937C-4E3132A3CFFE}"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0181" r:id="rId1"/>
    <p:sldLayoutId id="2147560182" r:id="rId2"/>
    <p:sldLayoutId id="2147560183" r:id="rId3"/>
    <p:sldLayoutId id="2147560184" r:id="rId4"/>
    <p:sldLayoutId id="2147560185" r:id="rId5"/>
    <p:sldLayoutId id="2147560186" r:id="rId6"/>
    <p:sldLayoutId id="2147560187" r:id="rId7"/>
    <p:sldLayoutId id="2147560188" r:id="rId8"/>
    <p:sldLayoutId id="2147560189" r:id="rId9"/>
    <p:sldLayoutId id="2147560190" r:id="rId10"/>
    <p:sldLayoutId id="21475601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F7003FD-67E6-3D24-B522-3E9608B011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D830FD21-8CE7-9B68-3DF1-C04BBF41777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0ED701A-6B71-DCC5-794D-FAD4C774F6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fld id="{A15B1CF6-F764-4BDE-81C4-C0521C05ADE6}" type="datetime1">
              <a:rPr lang="it-CH"/>
              <a:pPr>
                <a:defRPr/>
              </a:pPr>
              <a:t>26.04.2024</a:t>
            </a:fld>
            <a:endParaRPr lang="it-IT"/>
          </a:p>
        </p:txBody>
      </p:sp>
      <p:sp>
        <p:nvSpPr>
          <p:cNvPr id="1029" name="Rectangle 5">
            <a:extLst>
              <a:ext uri="{FF2B5EF4-FFF2-40B4-BE49-F238E27FC236}">
                <a16:creationId xmlns:a16="http://schemas.microsoft.com/office/drawing/2014/main" id="{1366C413-E4AB-74E5-C11A-FFBDB840B82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52875C8-3E98-5B0B-7051-E93E714E319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2D9E7E1-1C7C-463D-9F5D-4EBAC15EB3F0}"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314" r:id="rId1"/>
    <p:sldLayoutId id="2147560315" r:id="rId2"/>
    <p:sldLayoutId id="2147560316" r:id="rId3"/>
    <p:sldLayoutId id="2147560317" r:id="rId4"/>
    <p:sldLayoutId id="2147560318" r:id="rId5"/>
    <p:sldLayoutId id="2147560319" r:id="rId6"/>
    <p:sldLayoutId id="2147560320" r:id="rId7"/>
    <p:sldLayoutId id="2147560321" r:id="rId8"/>
    <p:sldLayoutId id="2147560322" r:id="rId9"/>
    <p:sldLayoutId id="2147560323" r:id="rId10"/>
    <p:sldLayoutId id="2147560324" r:id="rId11"/>
    <p:sldLayoutId id="2147560325" r:id="rId12"/>
    <p:sldLayoutId id="2147560326" r:id="rId13"/>
    <p:sldLayoutId id="2147560327" r:id="rId14"/>
    <p:sldLayoutId id="2147560328" r:id="rId15"/>
    <p:sldLayoutId id="2147560329" r:id="rId16"/>
    <p:sldLayoutId id="2147560330" r:id="rId17"/>
    <p:sldLayoutId id="2147560331" r:id="rId18"/>
    <p:sldLayoutId id="2147560332"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AE5C99F-206B-0D4E-EB3F-85FC60867D1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2291" name="Rectangle 3">
            <a:extLst>
              <a:ext uri="{FF2B5EF4-FFF2-40B4-BE49-F238E27FC236}">
                <a16:creationId xmlns:a16="http://schemas.microsoft.com/office/drawing/2014/main" id="{C21BAA66-D87F-DF24-5BAA-B5C3A2CD99E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4A1AA4EC-AAB7-B9F0-BC45-16B367DE96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EC0F4C4A-9CB3-50B8-434F-67CCD2D3D01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38B69F6-2653-B81A-4F04-8FA4E85219F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DF8AA2D-DF0A-46E0-8F5D-593709F976C1}"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0333" r:id="rId1"/>
    <p:sldLayoutId id="2147560334" r:id="rId2"/>
    <p:sldLayoutId id="2147560335" r:id="rId3"/>
    <p:sldLayoutId id="2147560336" r:id="rId4"/>
    <p:sldLayoutId id="2147560337" r:id="rId5"/>
    <p:sldLayoutId id="2147560338" r:id="rId6"/>
    <p:sldLayoutId id="2147560339" r:id="rId7"/>
    <p:sldLayoutId id="2147560340" r:id="rId8"/>
    <p:sldLayoutId id="2147560341" r:id="rId9"/>
    <p:sldLayoutId id="2147560342" r:id="rId10"/>
    <p:sldLayoutId id="2147560343" r:id="rId11"/>
    <p:sldLayoutId id="2147560344" r:id="rId12"/>
    <p:sldLayoutId id="2147560345" r:id="rId13"/>
    <p:sldLayoutId id="2147560346" r:id="rId14"/>
    <p:sldLayoutId id="214756034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ACB1538-B3DF-14CB-C510-32D5D8F8571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96CFDAD0-42E2-0140-DA51-70CDAC919BA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05AA075-443F-785C-0D73-85C416DF44A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F361223-306E-DB5A-47FB-1AA79EB14CE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CA02014C-8656-6C01-EDB9-D579B620188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D1DA434-D8F6-405F-BB73-98A96CEE24DD}"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348" r:id="rId1"/>
    <p:sldLayoutId id="2147560349" r:id="rId2"/>
    <p:sldLayoutId id="2147560350" r:id="rId3"/>
    <p:sldLayoutId id="2147560351" r:id="rId4"/>
    <p:sldLayoutId id="2147560352" r:id="rId5"/>
    <p:sldLayoutId id="2147560353" r:id="rId6"/>
    <p:sldLayoutId id="2147560354" r:id="rId7"/>
    <p:sldLayoutId id="2147560355" r:id="rId8"/>
    <p:sldLayoutId id="2147560356" r:id="rId9"/>
    <p:sldLayoutId id="2147560357" r:id="rId10"/>
    <p:sldLayoutId id="2147560358" r:id="rId11"/>
    <p:sldLayoutId id="2147560359" r:id="rId12"/>
    <p:sldLayoutId id="2147560360" r:id="rId13"/>
    <p:sldLayoutId id="2147560361" r:id="rId14"/>
    <p:sldLayoutId id="2147560362" r:id="rId15"/>
    <p:sldLayoutId id="214756036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0EB880D-B885-27D3-DA66-401D42EA583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3F9CBE82-A075-27F0-2313-1527ABC74BB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9B607FD-FD67-EC2F-0A9A-80DBF92BAF4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BAF87154-0097-DA40-B919-83259C7406E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5F1C63B5-CE10-5496-428C-70C8430B876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F46D276-05DD-4224-8637-F8683E15EE77}"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364" r:id="rId1"/>
    <p:sldLayoutId id="2147560365" r:id="rId2"/>
    <p:sldLayoutId id="2147560366" r:id="rId3"/>
    <p:sldLayoutId id="2147560367" r:id="rId4"/>
    <p:sldLayoutId id="2147560368" r:id="rId5"/>
    <p:sldLayoutId id="2147560369" r:id="rId6"/>
    <p:sldLayoutId id="2147560370" r:id="rId7"/>
    <p:sldLayoutId id="2147560371" r:id="rId8"/>
    <p:sldLayoutId id="2147560372" r:id="rId9"/>
    <p:sldLayoutId id="2147560373" r:id="rId10"/>
    <p:sldLayoutId id="2147560374" r:id="rId11"/>
    <p:sldLayoutId id="2147560375" r:id="rId12"/>
    <p:sldLayoutId id="2147560376" r:id="rId13"/>
    <p:sldLayoutId id="2147560377" r:id="rId14"/>
    <p:sldLayoutId id="2147560378" r:id="rId15"/>
    <p:sldLayoutId id="2147560379" r:id="rId16"/>
    <p:sldLayoutId id="2147560380" r:id="rId17"/>
    <p:sldLayoutId id="2147560381"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B07FD61-B6D6-97C0-8F32-979EE5C59D8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5352ADA5-33B0-D946-2B26-145878113F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C97C938-4E23-CC32-8E34-26D077A885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F6B94CFD-42F9-4A8C-BC1A-79A1087BA42A}" type="datetime1">
              <a:rPr lang="it-CH"/>
              <a:pPr>
                <a:defRPr/>
              </a:pPr>
              <a:t>26.04.2024</a:t>
            </a:fld>
            <a:endParaRPr lang="it-IT"/>
          </a:p>
        </p:txBody>
      </p:sp>
      <p:sp>
        <p:nvSpPr>
          <p:cNvPr id="1029" name="Rectangle 5">
            <a:extLst>
              <a:ext uri="{FF2B5EF4-FFF2-40B4-BE49-F238E27FC236}">
                <a16:creationId xmlns:a16="http://schemas.microsoft.com/office/drawing/2014/main" id="{4D3F9D25-1568-A4C9-B0AC-7A25FDF68F9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CB039124-8DA3-E4D6-4DA3-EBD97D39E42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05A9C2C-813B-4702-8171-5EDBEDC2D86D}"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192" r:id="rId1"/>
    <p:sldLayoutId id="2147560193" r:id="rId2"/>
    <p:sldLayoutId id="2147560194" r:id="rId3"/>
    <p:sldLayoutId id="2147560195" r:id="rId4"/>
    <p:sldLayoutId id="2147560196" r:id="rId5"/>
    <p:sldLayoutId id="2147560197" r:id="rId6"/>
    <p:sldLayoutId id="2147560198" r:id="rId7"/>
    <p:sldLayoutId id="2147560199" r:id="rId8"/>
    <p:sldLayoutId id="2147560200" r:id="rId9"/>
    <p:sldLayoutId id="2147560201" r:id="rId10"/>
    <p:sldLayoutId id="2147560202" r:id="rId11"/>
    <p:sldLayoutId id="2147560203" r:id="rId12"/>
    <p:sldLayoutId id="2147560204" r:id="rId13"/>
    <p:sldLayoutId id="2147560205" r:id="rId14"/>
    <p:sldLayoutId id="2147560206" r:id="rId15"/>
    <p:sldLayoutId id="2147560207" r:id="rId16"/>
    <p:sldLayoutId id="2147560208" r:id="rId17"/>
    <p:sldLayoutId id="2147560209" r:id="rId18"/>
    <p:sldLayoutId id="2147560210"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4B6C9BD-BA0B-2653-991E-90BA315114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06D98206-A4BB-9C84-7A39-24EC825115D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124E51D-CB32-9E79-80F4-6FC1F857C27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5523506D-0A54-7C24-B0E0-79B631D6BDD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5F0A8BC-2A87-93F3-1F4D-D1F5CA86C61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241E6EE-FEA4-4159-BF01-06648664DBC8}"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382" r:id="rId1"/>
    <p:sldLayoutId id="2147560383" r:id="rId2"/>
    <p:sldLayoutId id="2147560384" r:id="rId3"/>
    <p:sldLayoutId id="2147560385" r:id="rId4"/>
    <p:sldLayoutId id="2147560386" r:id="rId5"/>
    <p:sldLayoutId id="2147560387" r:id="rId6"/>
    <p:sldLayoutId id="2147560388" r:id="rId7"/>
    <p:sldLayoutId id="2147560389" r:id="rId8"/>
    <p:sldLayoutId id="2147560390" r:id="rId9"/>
    <p:sldLayoutId id="2147560391" r:id="rId10"/>
    <p:sldLayoutId id="2147560392" r:id="rId11"/>
    <p:sldLayoutId id="2147560393" r:id="rId12"/>
    <p:sldLayoutId id="2147560394" r:id="rId13"/>
    <p:sldLayoutId id="2147560395" r:id="rId14"/>
    <p:sldLayoutId id="2147560396" r:id="rId15"/>
    <p:sldLayoutId id="2147560397" r:id="rId16"/>
    <p:sldLayoutId id="2147560398" r:id="rId17"/>
    <p:sldLayoutId id="2147560399"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87BCF3A-5BAD-76DD-0F31-F3EAE41A601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7411" name="Rectangle 3">
            <a:extLst>
              <a:ext uri="{FF2B5EF4-FFF2-40B4-BE49-F238E27FC236}">
                <a16:creationId xmlns:a16="http://schemas.microsoft.com/office/drawing/2014/main" id="{0429836A-AB69-730F-BB65-9B2C934F260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82CAD3F5-D0C4-C574-BB56-4555A7C1A6E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FF0D8B20-3553-3419-90EA-B366F860468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1D214FB1-F8F5-E1EE-1F09-EF4544BBB8C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56E7C49-8BC0-49B4-B11D-6098A945A61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400" r:id="rId1"/>
    <p:sldLayoutId id="2147560401" r:id="rId2"/>
    <p:sldLayoutId id="2147560402" r:id="rId3"/>
    <p:sldLayoutId id="2147560403" r:id="rId4"/>
    <p:sldLayoutId id="2147560404" r:id="rId5"/>
    <p:sldLayoutId id="2147560405" r:id="rId6"/>
    <p:sldLayoutId id="2147560406" r:id="rId7"/>
    <p:sldLayoutId id="2147560407" r:id="rId8"/>
    <p:sldLayoutId id="2147560408" r:id="rId9"/>
    <p:sldLayoutId id="2147560409" r:id="rId10"/>
    <p:sldLayoutId id="2147560410" r:id="rId11"/>
    <p:sldLayoutId id="2147560411" r:id="rId12"/>
    <p:sldLayoutId id="2147560412" r:id="rId13"/>
    <p:sldLayoutId id="2147560413" r:id="rId14"/>
    <p:sldLayoutId id="2147560414" r:id="rId15"/>
    <p:sldLayoutId id="2147560415" r:id="rId16"/>
    <p:sldLayoutId id="2147560416" r:id="rId17"/>
    <p:sldLayoutId id="2147560417"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7EAAE1C-9C6E-1275-6861-CDAB1A27402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8435" name="Rectangle 3">
            <a:extLst>
              <a:ext uri="{FF2B5EF4-FFF2-40B4-BE49-F238E27FC236}">
                <a16:creationId xmlns:a16="http://schemas.microsoft.com/office/drawing/2014/main" id="{C3B61526-46BC-433C-A2EB-7249701C5B4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83362CA-FEE2-8F3D-2313-47319014BC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94F6B06F-FB97-BC17-0B08-1C3468E6914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08D25748-2C79-4F24-3BF7-A318C4C6F9F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66E9E94-8D10-4674-BCB0-5B26D985E17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418" r:id="rId1"/>
    <p:sldLayoutId id="2147560419" r:id="rId2"/>
    <p:sldLayoutId id="2147560420" r:id="rId3"/>
    <p:sldLayoutId id="2147560421" r:id="rId4"/>
    <p:sldLayoutId id="2147560422" r:id="rId5"/>
    <p:sldLayoutId id="2147560423" r:id="rId6"/>
    <p:sldLayoutId id="2147560424" r:id="rId7"/>
    <p:sldLayoutId id="2147560425" r:id="rId8"/>
    <p:sldLayoutId id="2147560426" r:id="rId9"/>
    <p:sldLayoutId id="2147560427" r:id="rId10"/>
    <p:sldLayoutId id="2147560428" r:id="rId11"/>
    <p:sldLayoutId id="2147560429" r:id="rId12"/>
    <p:sldLayoutId id="2147560430" r:id="rId13"/>
    <p:sldLayoutId id="2147560431" r:id="rId14"/>
    <p:sldLayoutId id="2147560432" r:id="rId15"/>
    <p:sldLayoutId id="2147560433" r:id="rId16"/>
    <p:sldLayoutId id="2147560434" r:id="rId17"/>
    <p:sldLayoutId id="2147560435"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E6DCCF4-47C0-D626-A5B6-B84B3F44A46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9459" name="Rectangle 3">
            <a:extLst>
              <a:ext uri="{FF2B5EF4-FFF2-40B4-BE49-F238E27FC236}">
                <a16:creationId xmlns:a16="http://schemas.microsoft.com/office/drawing/2014/main" id="{632B852A-A4CC-2FB1-F164-403DA5A5238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D2F787F-652B-2FCA-09AE-70C6B680636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447631E6-5506-745C-86F2-18B47E232F6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446214B8-0C0A-738C-F039-70B77F9B9DC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710DF02-9B54-494E-88A8-DF2901BFE752}"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0436" r:id="rId1"/>
    <p:sldLayoutId id="2147560437" r:id="rId2"/>
    <p:sldLayoutId id="2147560438" r:id="rId3"/>
    <p:sldLayoutId id="2147560439" r:id="rId4"/>
    <p:sldLayoutId id="2147560440" r:id="rId5"/>
    <p:sldLayoutId id="2147560441" r:id="rId6"/>
    <p:sldLayoutId id="2147560442" r:id="rId7"/>
    <p:sldLayoutId id="2147560443" r:id="rId8"/>
    <p:sldLayoutId id="2147560444" r:id="rId9"/>
    <p:sldLayoutId id="2147560445" r:id="rId10"/>
    <p:sldLayoutId id="2147560446" r:id="rId11"/>
    <p:sldLayoutId id="2147560447" r:id="rId12"/>
    <p:sldLayoutId id="2147560448" r:id="rId13"/>
    <p:sldLayoutId id="2147560449" r:id="rId14"/>
    <p:sldLayoutId id="2147560450" r:id="rId15"/>
    <p:sldLayoutId id="2147560451" r:id="rId16"/>
    <p:sldLayoutId id="2147560452" r:id="rId17"/>
    <p:sldLayoutId id="214756045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F3C5A60-F2D9-35A6-5780-905FA08B9A7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B8B242EA-1651-68B0-7DA4-98F9B35BDE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1E82F3D-A439-DDCC-713F-4CF82B204C8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u="sng">
                <a:solidFill>
                  <a:srgbClr val="000000"/>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734546E4-73B1-D054-044B-150B0FCA24D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sng">
                <a:solidFill>
                  <a:srgbClr val="000000"/>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82ECF1BC-A282-15B8-1664-42B241BA85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sng">
                <a:solidFill>
                  <a:srgbClr val="000000"/>
                </a:solidFill>
              </a:defRPr>
            </a:lvl1pPr>
          </a:lstStyle>
          <a:p>
            <a:pPr>
              <a:defRPr/>
            </a:pPr>
            <a:fld id="{0D9E6911-85EA-4E29-8326-EC6214980640}"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230" r:id="rId1"/>
    <p:sldLayoutId id="2147560231" r:id="rId2"/>
    <p:sldLayoutId id="2147560232" r:id="rId3"/>
    <p:sldLayoutId id="2147560233" r:id="rId4"/>
    <p:sldLayoutId id="2147560234" r:id="rId5"/>
    <p:sldLayoutId id="2147560235" r:id="rId6"/>
    <p:sldLayoutId id="2147560236" r:id="rId7"/>
    <p:sldLayoutId id="2147560237" r:id="rId8"/>
    <p:sldLayoutId id="2147560238" r:id="rId9"/>
    <p:sldLayoutId id="2147560239" r:id="rId10"/>
    <p:sldLayoutId id="2147560240" r:id="rId11"/>
    <p:sldLayoutId id="2147560241" r:id="rId12"/>
    <p:sldLayoutId id="2147560242" r:id="rId13"/>
    <p:sldLayoutId id="2147560243" r:id="rId14"/>
    <p:sldLayoutId id="2147560244" r:id="rId15"/>
    <p:sldLayoutId id="2147560245" r:id="rId16"/>
    <p:sldLayoutId id="2147560246" r:id="rId17"/>
    <p:sldLayoutId id="2147560247" r:id="rId18"/>
    <p:sldLayoutId id="2147560248"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D00DF15-9BEE-1F96-575A-0B9378FE662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FAA4D4D5-D280-1024-23D5-A24890A2BDC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A248C3F-70CE-924A-2398-F85E6F4FFDC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7CB70754-6E93-440F-B778-211FE41630BB}" type="datetimeFigureOut">
              <a:rPr lang="it-IT"/>
              <a:pPr>
                <a:defRPr/>
              </a:pPr>
              <a:t>26/04/2024</a:t>
            </a:fld>
            <a:endParaRPr lang="it-IT"/>
          </a:p>
        </p:txBody>
      </p:sp>
      <p:sp>
        <p:nvSpPr>
          <p:cNvPr id="1029" name="Rectangle 5">
            <a:extLst>
              <a:ext uri="{FF2B5EF4-FFF2-40B4-BE49-F238E27FC236}">
                <a16:creationId xmlns:a16="http://schemas.microsoft.com/office/drawing/2014/main" id="{EFA585C8-9EA9-A200-DD5A-02B5DBBC350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370B5E17-8054-7494-A167-10E94895DC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5B001B6-88BB-44E3-8B4B-3E70CB229BA8}"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137" r:id="rId1"/>
    <p:sldLayoutId id="2147560138" r:id="rId2"/>
    <p:sldLayoutId id="2147560139" r:id="rId3"/>
    <p:sldLayoutId id="2147560140" r:id="rId4"/>
    <p:sldLayoutId id="2147560141" r:id="rId5"/>
    <p:sldLayoutId id="2147560142" r:id="rId6"/>
    <p:sldLayoutId id="2147560143" r:id="rId7"/>
    <p:sldLayoutId id="2147560144" r:id="rId8"/>
    <p:sldLayoutId id="2147560145" r:id="rId9"/>
    <p:sldLayoutId id="2147560146" r:id="rId10"/>
    <p:sldLayoutId id="2147560147" r:id="rId11"/>
    <p:sldLayoutId id="2147560249" r:id="rId12"/>
    <p:sldLayoutId id="2147560250" r:id="rId13"/>
    <p:sldLayoutId id="2147560251" r:id="rId14"/>
    <p:sldLayoutId id="2147560252" r:id="rId15"/>
    <p:sldLayoutId id="2147560253" r:id="rId16"/>
    <p:sldLayoutId id="2147560254" r:id="rId17"/>
    <p:sldLayoutId id="2147560255" r:id="rId18"/>
    <p:sldLayoutId id="2147560256"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8D67205-F490-A2E2-74C0-B5E1886A6B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75CEDFE2-403F-4DA3-5DE2-E3D68C7F2DE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934ADD9-3CCC-A507-8CB8-2D290040008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83E5BD51-E943-8718-A862-FD183937433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5A4F62C-6B7C-A65A-39C2-20F833860AF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B47FCA9-4A91-431C-88AA-37E054FED295}"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257" r:id="rId1"/>
    <p:sldLayoutId id="2147560258" r:id="rId2"/>
    <p:sldLayoutId id="2147560259" r:id="rId3"/>
    <p:sldLayoutId id="2147560260" r:id="rId4"/>
    <p:sldLayoutId id="2147560261" r:id="rId5"/>
    <p:sldLayoutId id="2147560262" r:id="rId6"/>
    <p:sldLayoutId id="2147560263" r:id="rId7"/>
    <p:sldLayoutId id="2147560264" r:id="rId8"/>
    <p:sldLayoutId id="2147560265" r:id="rId9"/>
    <p:sldLayoutId id="2147560266" r:id="rId10"/>
    <p:sldLayoutId id="2147560267" r:id="rId11"/>
    <p:sldLayoutId id="2147560268" r:id="rId12"/>
    <p:sldLayoutId id="2147560269" r:id="rId13"/>
    <p:sldLayoutId id="2147560270" r:id="rId14"/>
    <p:sldLayoutId id="2147560271" r:id="rId15"/>
    <p:sldLayoutId id="2147560272" r:id="rId16"/>
    <p:sldLayoutId id="2147560273" r:id="rId17"/>
    <p:sldLayoutId id="2147560274" r:id="rId18"/>
    <p:sldLayoutId id="2147560275"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3738CBE-171D-C81A-E52E-B38F018662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7B3F7B4C-E2B5-3063-6444-290FC3C0234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AC135D3-8570-A92C-A682-85AE12334BF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E7007981-508A-F073-E334-D01CBCE64C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A1584841-B057-015C-5A48-EFE1A075B99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14F9ECA-601B-4DD5-94B6-C0BD121C12A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276" r:id="rId1"/>
    <p:sldLayoutId id="2147560277" r:id="rId2"/>
    <p:sldLayoutId id="2147560278" r:id="rId3"/>
    <p:sldLayoutId id="2147560279" r:id="rId4"/>
    <p:sldLayoutId id="2147560280" r:id="rId5"/>
    <p:sldLayoutId id="2147560281" r:id="rId6"/>
    <p:sldLayoutId id="2147560282" r:id="rId7"/>
    <p:sldLayoutId id="2147560283" r:id="rId8"/>
    <p:sldLayoutId id="2147560284" r:id="rId9"/>
    <p:sldLayoutId id="2147560285" r:id="rId10"/>
    <p:sldLayoutId id="2147560286" r:id="rId11"/>
    <p:sldLayoutId id="2147560287" r:id="rId12"/>
    <p:sldLayoutId id="2147560288" r:id="rId13"/>
    <p:sldLayoutId id="2147560289" r:id="rId14"/>
    <p:sldLayoutId id="2147560290" r:id="rId15"/>
    <p:sldLayoutId id="2147560291" r:id="rId16"/>
    <p:sldLayoutId id="2147560292" r:id="rId17"/>
    <p:sldLayoutId id="2147560293" r:id="rId18"/>
    <p:sldLayoutId id="2147560294" r:id="rId19"/>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Segnaposto titolo 1">
            <a:extLst>
              <a:ext uri="{FF2B5EF4-FFF2-40B4-BE49-F238E27FC236}">
                <a16:creationId xmlns:a16="http://schemas.microsoft.com/office/drawing/2014/main" id="{ADD77191-345D-35FF-94EF-EF305E59D71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6147" name="Segnaposto testo 2">
            <a:extLst>
              <a:ext uri="{FF2B5EF4-FFF2-40B4-BE49-F238E27FC236}">
                <a16:creationId xmlns:a16="http://schemas.microsoft.com/office/drawing/2014/main" id="{2D10B500-F637-6000-6B79-5256D9D20CA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A02B4F62-B496-8138-82CD-11FF0986820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A97A6F40-1EA3-464B-8948-478B1239E76B}"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A5105718-BA58-1B90-E6C1-DA989D9C83D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it-CH"/>
          </a:p>
        </p:txBody>
      </p:sp>
      <p:sp>
        <p:nvSpPr>
          <p:cNvPr id="6" name="Segnaposto numero diapositiva 5">
            <a:extLst>
              <a:ext uri="{FF2B5EF4-FFF2-40B4-BE49-F238E27FC236}">
                <a16:creationId xmlns:a16="http://schemas.microsoft.com/office/drawing/2014/main" id="{4A7125BD-5D0F-8000-79FE-9A7ED336230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C77B1DF-C386-4F1B-B5E8-3DC3C670F51C}"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0295" r:id="rId1"/>
    <p:sldLayoutId id="2147560296" r:id="rId2"/>
    <p:sldLayoutId id="2147560297" r:id="rId3"/>
    <p:sldLayoutId id="2147560298" r:id="rId4"/>
    <p:sldLayoutId id="2147560299" r:id="rId5"/>
    <p:sldLayoutId id="2147560300" r:id="rId6"/>
    <p:sldLayoutId id="2147560301" r:id="rId7"/>
    <p:sldLayoutId id="2147560302" r:id="rId8"/>
    <p:sldLayoutId id="2147560303" r:id="rId9"/>
    <p:sldLayoutId id="2147560304" r:id="rId10"/>
    <p:sldLayoutId id="21475603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3639D5A-C355-FEC7-673D-E3488311F9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9C9DB12A-A039-A706-09C7-776F20244CA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55CB739-340C-167E-E343-A9F62CBA991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000000"/>
                </a:solidFill>
                <a:latin typeface="+mn-lt"/>
                <a:cs typeface="+mn-cs"/>
              </a:defRPr>
            </a:lvl1pPr>
          </a:lstStyle>
          <a:p>
            <a:pPr>
              <a:defRPr/>
            </a:pPr>
            <a:fld id="{F30BCB00-33ED-4155-8778-0F63D001283A}" type="datetimeFigureOut">
              <a:rPr lang="it-IT"/>
              <a:pPr>
                <a:defRPr/>
              </a:pPr>
              <a:t>26/04/2024</a:t>
            </a:fld>
            <a:endParaRPr lang="it-IT"/>
          </a:p>
        </p:txBody>
      </p:sp>
      <p:sp>
        <p:nvSpPr>
          <p:cNvPr id="1029" name="Rectangle 5">
            <a:extLst>
              <a:ext uri="{FF2B5EF4-FFF2-40B4-BE49-F238E27FC236}">
                <a16:creationId xmlns:a16="http://schemas.microsoft.com/office/drawing/2014/main" id="{14D6B107-2C6B-41F3-72D7-9C7804455D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000000"/>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FB92B85-BF4E-1AB0-4C01-87F25952DD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FDBABF8-E6FA-4173-9BDA-4A0A72382205}"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0148" r:id="rId1"/>
    <p:sldLayoutId id="2147560149" r:id="rId2"/>
    <p:sldLayoutId id="2147560150" r:id="rId3"/>
    <p:sldLayoutId id="2147560151" r:id="rId4"/>
    <p:sldLayoutId id="2147560152" r:id="rId5"/>
    <p:sldLayoutId id="2147560153" r:id="rId6"/>
    <p:sldLayoutId id="2147560154" r:id="rId7"/>
    <p:sldLayoutId id="2147560155" r:id="rId8"/>
    <p:sldLayoutId id="2147560156" r:id="rId9"/>
    <p:sldLayoutId id="2147560157" r:id="rId10"/>
    <p:sldLayoutId id="2147560158" r:id="rId11"/>
    <p:sldLayoutId id="2147560306" r:id="rId12"/>
    <p:sldLayoutId id="2147560307" r:id="rId13"/>
    <p:sldLayoutId id="2147560308" r:id="rId14"/>
    <p:sldLayoutId id="2147560309" r:id="rId15"/>
    <p:sldLayoutId id="2147560310" r:id="rId16"/>
    <p:sldLayoutId id="2147560311" r:id="rId17"/>
    <p:sldLayoutId id="2147560312" r:id="rId18"/>
    <p:sldLayoutId id="2147560313"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egnaposto titolo 1">
            <a:extLst>
              <a:ext uri="{FF2B5EF4-FFF2-40B4-BE49-F238E27FC236}">
                <a16:creationId xmlns:a16="http://schemas.microsoft.com/office/drawing/2014/main" id="{42914634-63FE-545C-A2CF-A47E4BFF587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8195" name="Segnaposto testo 2">
            <a:extLst>
              <a:ext uri="{FF2B5EF4-FFF2-40B4-BE49-F238E27FC236}">
                <a16:creationId xmlns:a16="http://schemas.microsoft.com/office/drawing/2014/main" id="{1758F401-8697-0C19-F1FB-AA503107815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0A2956F3-4DA4-983A-969A-DBF2328664C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CCAE972-6852-4849-BCD1-5963C1E2B208}"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9DE47DA8-F0FF-763C-212A-1DD6C22635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E2D62A54-500C-154C-E333-5F01AE3AD56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1601955-05B5-477F-ADC4-4B13569260E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0159" r:id="rId1"/>
    <p:sldLayoutId id="2147560160" r:id="rId2"/>
    <p:sldLayoutId id="2147560161" r:id="rId3"/>
    <p:sldLayoutId id="2147560162" r:id="rId4"/>
    <p:sldLayoutId id="2147560163" r:id="rId5"/>
    <p:sldLayoutId id="2147560164" r:id="rId6"/>
    <p:sldLayoutId id="2147560165" r:id="rId7"/>
    <p:sldLayoutId id="2147560166" r:id="rId8"/>
    <p:sldLayoutId id="2147560167" r:id="rId9"/>
    <p:sldLayoutId id="2147560168" r:id="rId10"/>
    <p:sldLayoutId id="21475601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Segnaposto titolo 1">
            <a:extLst>
              <a:ext uri="{FF2B5EF4-FFF2-40B4-BE49-F238E27FC236}">
                <a16:creationId xmlns:a16="http://schemas.microsoft.com/office/drawing/2014/main" id="{965B8529-5A5F-DAE3-734A-5913EEA2CE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endParaRPr lang="it-CH" altLang="it-CH"/>
          </a:p>
        </p:txBody>
      </p:sp>
      <p:sp>
        <p:nvSpPr>
          <p:cNvPr id="9219" name="Segnaposto testo 2">
            <a:extLst>
              <a:ext uri="{FF2B5EF4-FFF2-40B4-BE49-F238E27FC236}">
                <a16:creationId xmlns:a16="http://schemas.microsoft.com/office/drawing/2014/main" id="{24A2C68A-7996-64CA-BC0A-4DE0EDE16F2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endParaRPr lang="it-CH" altLang="it-CH"/>
          </a:p>
        </p:txBody>
      </p:sp>
      <p:sp>
        <p:nvSpPr>
          <p:cNvPr id="4" name="Segnaposto data 3">
            <a:extLst>
              <a:ext uri="{FF2B5EF4-FFF2-40B4-BE49-F238E27FC236}">
                <a16:creationId xmlns:a16="http://schemas.microsoft.com/office/drawing/2014/main" id="{FB41802B-33D0-C1DC-F955-5D032F4AA5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BAC387C-0D99-4DA5-9C6D-D0DB769D41F4}" type="datetimeFigureOut">
              <a:rPr lang="it-CH"/>
              <a:pPr>
                <a:defRPr/>
              </a:pPr>
              <a:t>26.04.2024</a:t>
            </a:fld>
            <a:endParaRPr lang="it-CH"/>
          </a:p>
        </p:txBody>
      </p:sp>
      <p:sp>
        <p:nvSpPr>
          <p:cNvPr id="5" name="Segnaposto piè di pagina 4">
            <a:extLst>
              <a:ext uri="{FF2B5EF4-FFF2-40B4-BE49-F238E27FC236}">
                <a16:creationId xmlns:a16="http://schemas.microsoft.com/office/drawing/2014/main" id="{3ACC603F-034B-7531-1E0D-4165E18029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CH"/>
          </a:p>
        </p:txBody>
      </p:sp>
      <p:sp>
        <p:nvSpPr>
          <p:cNvPr id="6" name="Segnaposto numero diapositiva 5">
            <a:extLst>
              <a:ext uri="{FF2B5EF4-FFF2-40B4-BE49-F238E27FC236}">
                <a16:creationId xmlns:a16="http://schemas.microsoft.com/office/drawing/2014/main" id="{2FC6B099-916A-6E88-CC93-DD887DA487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2B92EBB-47C1-4E82-917F-53460EB612FB}"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sldLayoutIdLst>
    <p:sldLayoutId id="2147560170" r:id="rId1"/>
    <p:sldLayoutId id="2147560171" r:id="rId2"/>
    <p:sldLayoutId id="2147560172" r:id="rId3"/>
    <p:sldLayoutId id="2147560173" r:id="rId4"/>
    <p:sldLayoutId id="2147560174" r:id="rId5"/>
    <p:sldLayoutId id="2147560175" r:id="rId6"/>
    <p:sldLayoutId id="2147560176" r:id="rId7"/>
    <p:sldLayoutId id="2147560177" r:id="rId8"/>
    <p:sldLayoutId id="2147560178" r:id="rId9"/>
    <p:sldLayoutId id="2147560179" r:id="rId10"/>
    <p:sldLayoutId id="21475601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hemeOverride" Target="../theme/themeOverride66.xml"/><Relationship Id="rId4" Type="http://schemas.openxmlformats.org/officeDocument/2006/relationships/image" Target="../media/image272.jpeg"/></Relationships>
</file>

<file path=ppt/slides/_rels/slide10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75.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hemeOverride" Target="../theme/themeOverride67.xml"/><Relationship Id="rId4" Type="http://schemas.openxmlformats.org/officeDocument/2006/relationships/image" Target="../media/image281.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hemeOverride" Target="../theme/themeOverride68.xml"/><Relationship Id="rId4" Type="http://schemas.openxmlformats.org/officeDocument/2006/relationships/image" Target="../media/image28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hemeOverride" Target="../theme/themeOverride69.xml"/><Relationship Id="rId5" Type="http://schemas.openxmlformats.org/officeDocument/2006/relationships/image" Target="../media/image284.jpeg"/><Relationship Id="rId4" Type="http://schemas.openxmlformats.org/officeDocument/2006/relationships/image" Target="../media/image283.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70.xml"/><Relationship Id="rId4" Type="http://schemas.openxmlformats.org/officeDocument/2006/relationships/image" Target="../media/image285.jpeg"/></Relationships>
</file>

<file path=ppt/slides/_rels/slide1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notesSlide" Target="../notesSlides/notesSlide116.xml"/><Relationship Id="rId7" Type="http://schemas.openxmlformats.org/officeDocument/2006/relationships/image" Target="../media/image289.jpeg"/><Relationship Id="rId2" Type="http://schemas.openxmlformats.org/officeDocument/2006/relationships/slideLayout" Target="../slideLayouts/slideLayout15.xml"/><Relationship Id="rId1" Type="http://schemas.openxmlformats.org/officeDocument/2006/relationships/themeOverride" Target="../theme/themeOverride7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 Id="rId9" Type="http://schemas.openxmlformats.org/officeDocument/2006/relationships/image" Target="../media/image291.png"/></Relationships>
</file>

<file path=ppt/slides/_rels/slide117.xml.rels><?xml version="1.0" encoding="UTF-8" standalone="yes"?>
<Relationships xmlns="http://schemas.openxmlformats.org/package/2006/relationships"><Relationship Id="rId8" Type="http://schemas.openxmlformats.org/officeDocument/2006/relationships/image" Target="../media/image296.jpeg"/><Relationship Id="rId13" Type="http://schemas.openxmlformats.org/officeDocument/2006/relationships/image" Target="../media/image301.jpeg"/><Relationship Id="rId3" Type="http://schemas.openxmlformats.org/officeDocument/2006/relationships/notesSlide" Target="../notesSlides/notesSlide117.xml"/><Relationship Id="rId7" Type="http://schemas.openxmlformats.org/officeDocument/2006/relationships/image" Target="../media/image295.png"/><Relationship Id="rId12" Type="http://schemas.openxmlformats.org/officeDocument/2006/relationships/image" Target="../media/image300.png"/><Relationship Id="rId2" Type="http://schemas.openxmlformats.org/officeDocument/2006/relationships/slideLayout" Target="../slideLayouts/slideLayout7.xml"/><Relationship Id="rId1" Type="http://schemas.openxmlformats.org/officeDocument/2006/relationships/themeOverride" Target="../theme/themeOverride72.xml"/><Relationship Id="rId6" Type="http://schemas.openxmlformats.org/officeDocument/2006/relationships/image" Target="../media/image294.png"/><Relationship Id="rId11" Type="http://schemas.openxmlformats.org/officeDocument/2006/relationships/image" Target="../media/image299.jpeg"/><Relationship Id="rId5" Type="http://schemas.openxmlformats.org/officeDocument/2006/relationships/image" Target="../media/image293.jpeg"/><Relationship Id="rId10" Type="http://schemas.openxmlformats.org/officeDocument/2006/relationships/image" Target="../media/image298.jpeg"/><Relationship Id="rId4" Type="http://schemas.openxmlformats.org/officeDocument/2006/relationships/image" Target="../media/image292.jpeg"/><Relationship Id="rId9" Type="http://schemas.openxmlformats.org/officeDocument/2006/relationships/image" Target="../media/image297.jpeg"/></Relationships>
</file>

<file path=ppt/slides/_rels/slide118.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11.png"/><Relationship Id="rId3" Type="http://schemas.openxmlformats.org/officeDocument/2006/relationships/notesSlide" Target="../notesSlides/notesSlide118.xml"/><Relationship Id="rId7" Type="http://schemas.openxmlformats.org/officeDocument/2006/relationships/image" Target="../media/image305.jpeg"/><Relationship Id="rId12" Type="http://schemas.openxmlformats.org/officeDocument/2006/relationships/image" Target="../media/image310.jpeg"/><Relationship Id="rId2" Type="http://schemas.openxmlformats.org/officeDocument/2006/relationships/slideLayout" Target="../slideLayouts/slideLayout16.xml"/><Relationship Id="rId1" Type="http://schemas.openxmlformats.org/officeDocument/2006/relationships/themeOverride" Target="../theme/themeOverride73.xml"/><Relationship Id="rId6" Type="http://schemas.openxmlformats.org/officeDocument/2006/relationships/image" Target="../media/image304.png"/><Relationship Id="rId11" Type="http://schemas.openxmlformats.org/officeDocument/2006/relationships/image" Target="../media/image309.jpeg"/><Relationship Id="rId5" Type="http://schemas.openxmlformats.org/officeDocument/2006/relationships/image" Target="../media/image303.jpeg"/><Relationship Id="rId10" Type="http://schemas.openxmlformats.org/officeDocument/2006/relationships/image" Target="../media/image308.jpeg"/><Relationship Id="rId4" Type="http://schemas.openxmlformats.org/officeDocument/2006/relationships/image" Target="../media/image302.jpeg"/><Relationship Id="rId9" Type="http://schemas.openxmlformats.org/officeDocument/2006/relationships/image" Target="../media/image307.jpeg"/><Relationship Id="rId14" Type="http://schemas.openxmlformats.org/officeDocument/2006/relationships/image" Target="../media/image312.jpeg"/></Relationships>
</file>

<file path=ppt/slides/_rels/slide119.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notesSlide" Target="../notesSlides/notesSlide119.xml"/><Relationship Id="rId7" Type="http://schemas.openxmlformats.org/officeDocument/2006/relationships/image" Target="../media/image316.png"/><Relationship Id="rId2" Type="http://schemas.openxmlformats.org/officeDocument/2006/relationships/slideLayout" Target="../slideLayouts/slideLayout7.xml"/><Relationship Id="rId1" Type="http://schemas.openxmlformats.org/officeDocument/2006/relationships/themeOverride" Target="../theme/themeOverride74.xml"/><Relationship Id="rId6" Type="http://schemas.openxmlformats.org/officeDocument/2006/relationships/image" Target="../media/image315.jpeg"/><Relationship Id="rId11" Type="http://schemas.openxmlformats.org/officeDocument/2006/relationships/image" Target="../media/image320.jpeg"/><Relationship Id="rId5" Type="http://schemas.openxmlformats.org/officeDocument/2006/relationships/image" Target="../media/image314.jpeg"/><Relationship Id="rId10" Type="http://schemas.openxmlformats.org/officeDocument/2006/relationships/image" Target="../media/image319.jpeg"/><Relationship Id="rId4" Type="http://schemas.openxmlformats.org/officeDocument/2006/relationships/image" Target="../media/image313.jpeg"/><Relationship Id="rId9" Type="http://schemas.openxmlformats.org/officeDocument/2006/relationships/image" Target="../media/image3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png"/><Relationship Id="rId26" Type="http://schemas.openxmlformats.org/officeDocument/2006/relationships/image" Target="../media/image343.jpeg"/><Relationship Id="rId3" Type="http://schemas.openxmlformats.org/officeDocument/2006/relationships/notesSlide" Target="../notesSlides/notesSlide120.xml"/><Relationship Id="rId21" Type="http://schemas.openxmlformats.org/officeDocument/2006/relationships/image" Target="../media/image338.jpeg"/><Relationship Id="rId7" Type="http://schemas.openxmlformats.org/officeDocument/2006/relationships/image" Target="../media/image324.jpeg"/><Relationship Id="rId12" Type="http://schemas.openxmlformats.org/officeDocument/2006/relationships/image" Target="../media/image329.jpeg"/><Relationship Id="rId17" Type="http://schemas.openxmlformats.org/officeDocument/2006/relationships/image" Target="../media/image334.png"/><Relationship Id="rId25" Type="http://schemas.openxmlformats.org/officeDocument/2006/relationships/image" Target="../media/image342.jpeg"/><Relationship Id="rId2" Type="http://schemas.openxmlformats.org/officeDocument/2006/relationships/slideLayout" Target="../slideLayouts/slideLayout7.xml"/><Relationship Id="rId16" Type="http://schemas.openxmlformats.org/officeDocument/2006/relationships/image" Target="../media/image333.jpeg"/><Relationship Id="rId20" Type="http://schemas.openxmlformats.org/officeDocument/2006/relationships/image" Target="../media/image337.jpeg"/><Relationship Id="rId1" Type="http://schemas.openxmlformats.org/officeDocument/2006/relationships/themeOverride" Target="../theme/themeOverride75.xml"/><Relationship Id="rId6" Type="http://schemas.openxmlformats.org/officeDocument/2006/relationships/image" Target="../media/image323.jpeg"/><Relationship Id="rId11" Type="http://schemas.openxmlformats.org/officeDocument/2006/relationships/image" Target="../media/image328.png"/><Relationship Id="rId24" Type="http://schemas.openxmlformats.org/officeDocument/2006/relationships/image" Target="../media/image341.jpeg"/><Relationship Id="rId5" Type="http://schemas.openxmlformats.org/officeDocument/2006/relationships/image" Target="../media/image322.jpeg"/><Relationship Id="rId15" Type="http://schemas.openxmlformats.org/officeDocument/2006/relationships/image" Target="../media/image332.jpeg"/><Relationship Id="rId23" Type="http://schemas.openxmlformats.org/officeDocument/2006/relationships/image" Target="../media/image340.jpeg"/><Relationship Id="rId10" Type="http://schemas.openxmlformats.org/officeDocument/2006/relationships/image" Target="../media/image327.jpeg"/><Relationship Id="rId19" Type="http://schemas.openxmlformats.org/officeDocument/2006/relationships/image" Target="../media/image336.jpeg"/><Relationship Id="rId4" Type="http://schemas.openxmlformats.org/officeDocument/2006/relationships/image" Target="../media/image321.jpeg"/><Relationship Id="rId9" Type="http://schemas.openxmlformats.org/officeDocument/2006/relationships/image" Target="../media/image326.png"/><Relationship Id="rId14" Type="http://schemas.openxmlformats.org/officeDocument/2006/relationships/image" Target="../media/image331.jpeg"/><Relationship Id="rId22" Type="http://schemas.openxmlformats.org/officeDocument/2006/relationships/image" Target="../media/image339.jpeg"/></Relationships>
</file>

<file path=ppt/slides/_rels/slide121.xml.rels><?xml version="1.0" encoding="UTF-8" standalone="yes"?>
<Relationships xmlns="http://schemas.openxmlformats.org/package/2006/relationships"><Relationship Id="rId8" Type="http://schemas.openxmlformats.org/officeDocument/2006/relationships/image" Target="../media/image348.jpeg"/><Relationship Id="rId3" Type="http://schemas.openxmlformats.org/officeDocument/2006/relationships/notesSlide" Target="../notesSlides/notesSlide121.xml"/><Relationship Id="rId7" Type="http://schemas.openxmlformats.org/officeDocument/2006/relationships/image" Target="../media/image347.jpeg"/><Relationship Id="rId2" Type="http://schemas.openxmlformats.org/officeDocument/2006/relationships/slideLayout" Target="../slideLayouts/slideLayout7.xml"/><Relationship Id="rId1" Type="http://schemas.openxmlformats.org/officeDocument/2006/relationships/themeOverride" Target="../theme/themeOverride76.xml"/><Relationship Id="rId6" Type="http://schemas.openxmlformats.org/officeDocument/2006/relationships/image" Target="../media/image346.jpeg"/><Relationship Id="rId5" Type="http://schemas.openxmlformats.org/officeDocument/2006/relationships/image" Target="../media/image345.jpeg"/><Relationship Id="rId4" Type="http://schemas.openxmlformats.org/officeDocument/2006/relationships/image" Target="../media/image344.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hemeOverride" Target="../theme/themeOverride77.xml"/><Relationship Id="rId6" Type="http://schemas.openxmlformats.org/officeDocument/2006/relationships/image" Target="../media/image351.jpeg"/><Relationship Id="rId5" Type="http://schemas.openxmlformats.org/officeDocument/2006/relationships/image" Target="../media/image350.jpeg"/><Relationship Id="rId4" Type="http://schemas.openxmlformats.org/officeDocument/2006/relationships/image" Target="../media/image349.jpe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hemeOverride" Target="../theme/themeOverride78.xml"/><Relationship Id="rId4" Type="http://schemas.openxmlformats.org/officeDocument/2006/relationships/image" Target="../media/image352.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2.xml"/><Relationship Id="rId1" Type="http://schemas.openxmlformats.org/officeDocument/2006/relationships/themeOverride" Target="../theme/themeOverride79.xml"/><Relationship Id="rId4" Type="http://schemas.openxmlformats.org/officeDocument/2006/relationships/image" Target="../media/image353.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2.xml"/><Relationship Id="rId1" Type="http://schemas.openxmlformats.org/officeDocument/2006/relationships/themeOverride" Target="../theme/themeOverride80.xml"/><Relationship Id="rId6" Type="http://schemas.openxmlformats.org/officeDocument/2006/relationships/image" Target="../media/image356.jpeg"/><Relationship Id="rId5" Type="http://schemas.openxmlformats.org/officeDocument/2006/relationships/image" Target="../media/image355.jpeg"/><Relationship Id="rId4" Type="http://schemas.openxmlformats.org/officeDocument/2006/relationships/image" Target="../media/image354.jpeg"/></Relationships>
</file>

<file path=ppt/slides/_rels/slide126.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slideLayout" Target="../slideLayouts/slideLayout7.xml"/><Relationship Id="rId1" Type="http://schemas.openxmlformats.org/officeDocument/2006/relationships/themeOverride" Target="../theme/themeOverride81.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6.xml"/><Relationship Id="rId1" Type="http://schemas.openxmlformats.org/officeDocument/2006/relationships/themeOverride" Target="../theme/themeOverride82.xml"/><Relationship Id="rId4" Type="http://schemas.openxmlformats.org/officeDocument/2006/relationships/image" Target="../media/image361.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hemeOverride" Target="../theme/themeOverride83.xml"/><Relationship Id="rId4" Type="http://schemas.openxmlformats.org/officeDocument/2006/relationships/image" Target="../media/image362.jpeg"/></Relationships>
</file>

<file path=ppt/slides/_rels/slide129.xml.rels><?xml version="1.0" encoding="UTF-8" standalone="yes"?>
<Relationships xmlns="http://schemas.openxmlformats.org/package/2006/relationships"><Relationship Id="rId8" Type="http://schemas.openxmlformats.org/officeDocument/2006/relationships/image" Target="../media/image367.jpeg"/><Relationship Id="rId3" Type="http://schemas.openxmlformats.org/officeDocument/2006/relationships/notesSlide" Target="../notesSlides/notesSlide128.xml"/><Relationship Id="rId7" Type="http://schemas.openxmlformats.org/officeDocument/2006/relationships/image" Target="../media/image366.jpeg"/><Relationship Id="rId2" Type="http://schemas.openxmlformats.org/officeDocument/2006/relationships/slideLayout" Target="../slideLayouts/slideLayout26.xml"/><Relationship Id="rId1" Type="http://schemas.openxmlformats.org/officeDocument/2006/relationships/themeOverride" Target="../theme/themeOverride84.xml"/><Relationship Id="rId6" Type="http://schemas.openxmlformats.org/officeDocument/2006/relationships/image" Target="../media/image365.jpeg"/><Relationship Id="rId5" Type="http://schemas.openxmlformats.org/officeDocument/2006/relationships/image" Target="../media/image364.jpeg"/><Relationship Id="rId10" Type="http://schemas.openxmlformats.org/officeDocument/2006/relationships/image" Target="../media/image369.png"/><Relationship Id="rId4" Type="http://schemas.openxmlformats.org/officeDocument/2006/relationships/image" Target="../media/image363.jpeg"/><Relationship Id="rId9" Type="http://schemas.openxmlformats.org/officeDocument/2006/relationships/image" Target="../media/image36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19.jpe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notesSlide" Target="../notesSlides/notesSlide129.xml"/><Relationship Id="rId7" Type="http://schemas.openxmlformats.org/officeDocument/2006/relationships/image" Target="../media/image373.png"/><Relationship Id="rId2" Type="http://schemas.openxmlformats.org/officeDocument/2006/relationships/slideLayout" Target="../slideLayouts/slideLayout26.xml"/><Relationship Id="rId1" Type="http://schemas.openxmlformats.org/officeDocument/2006/relationships/themeOverride" Target="../theme/themeOverride85.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hemeOverride" Target="../theme/themeOverride86.xml"/><Relationship Id="rId5" Type="http://schemas.openxmlformats.org/officeDocument/2006/relationships/image" Target="../media/image375.png"/><Relationship Id="rId4" Type="http://schemas.openxmlformats.org/officeDocument/2006/relationships/image" Target="../media/image8.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379.jpeg"/><Relationship Id="rId2" Type="http://schemas.openxmlformats.org/officeDocument/2006/relationships/slideLayout" Target="../slideLayouts/slideLayout4.xml"/><Relationship Id="rId1" Type="http://schemas.openxmlformats.org/officeDocument/2006/relationships/themeOverride" Target="../theme/themeOverride87.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383.jpeg"/><Relationship Id="rId2" Type="http://schemas.openxmlformats.org/officeDocument/2006/relationships/slideLayout" Target="../slideLayouts/slideLayout7.xml"/><Relationship Id="rId1" Type="http://schemas.openxmlformats.org/officeDocument/2006/relationships/themeOverride" Target="../theme/themeOverride88.xml"/><Relationship Id="rId6" Type="http://schemas.openxmlformats.org/officeDocument/2006/relationships/image" Target="../media/image382.jpeg"/><Relationship Id="rId5" Type="http://schemas.openxmlformats.org/officeDocument/2006/relationships/image" Target="../media/image381.jpeg"/><Relationship Id="rId4" Type="http://schemas.openxmlformats.org/officeDocument/2006/relationships/image" Target="../media/image380.jpeg"/></Relationships>
</file>

<file path=ppt/slides/_rels/slide135.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34.xml"/><Relationship Id="rId1" Type="http://schemas.openxmlformats.org/officeDocument/2006/relationships/slideLayout" Target="../slideLayouts/slideLayout6.xml"/><Relationship Id="rId5" Type="http://schemas.openxmlformats.org/officeDocument/2006/relationships/image" Target="../media/image385.png"/><Relationship Id="rId4" Type="http://schemas.openxmlformats.org/officeDocument/2006/relationships/image" Target="../media/image8.jpeg"/></Relationships>
</file>

<file path=ppt/slides/_rels/slide136.xml.rels><?xml version="1.0" encoding="UTF-8" standalone="yes"?>
<Relationships xmlns="http://schemas.openxmlformats.org/package/2006/relationships"><Relationship Id="rId3" Type="http://schemas.openxmlformats.org/officeDocument/2006/relationships/image" Target="../media/image386.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65.xml"/><Relationship Id="rId1" Type="http://schemas.openxmlformats.org/officeDocument/2006/relationships/themeOverride" Target="../theme/themeOverride89.xml"/><Relationship Id="rId6" Type="http://schemas.openxmlformats.org/officeDocument/2006/relationships/image" Target="../media/image389.jpeg"/><Relationship Id="rId5" Type="http://schemas.openxmlformats.org/officeDocument/2006/relationships/image" Target="../media/image388.jpeg"/><Relationship Id="rId4" Type="http://schemas.openxmlformats.org/officeDocument/2006/relationships/image" Target="../media/image387.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4.xml"/><Relationship Id="rId1" Type="http://schemas.openxmlformats.org/officeDocument/2006/relationships/themeOverride" Target="../theme/themeOverride90.xml"/><Relationship Id="rId4" Type="http://schemas.openxmlformats.org/officeDocument/2006/relationships/image" Target="../media/image390.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65.xml"/><Relationship Id="rId1" Type="http://schemas.openxmlformats.org/officeDocument/2006/relationships/themeOverride" Target="../theme/themeOverride91.xml"/><Relationship Id="rId6" Type="http://schemas.openxmlformats.org/officeDocument/2006/relationships/image" Target="../media/image393.jpeg"/><Relationship Id="rId5" Type="http://schemas.openxmlformats.org/officeDocument/2006/relationships/image" Target="../media/image392.jpeg"/><Relationship Id="rId4" Type="http://schemas.openxmlformats.org/officeDocument/2006/relationships/image" Target="../media/image39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65.xml"/><Relationship Id="rId1" Type="http://schemas.openxmlformats.org/officeDocument/2006/relationships/themeOverride" Target="../theme/themeOverride92.xml"/><Relationship Id="rId4" Type="http://schemas.openxmlformats.org/officeDocument/2006/relationships/image" Target="../media/image39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hemeOverride" Target="../theme/themeOverride93.xml"/><Relationship Id="rId5" Type="http://schemas.openxmlformats.org/officeDocument/2006/relationships/image" Target="../media/image396.png"/><Relationship Id="rId4" Type="http://schemas.openxmlformats.org/officeDocument/2006/relationships/image" Target="../media/image395.jpeg"/></Relationships>
</file>

<file path=ppt/slides/_rels/slide143.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notesSlide" Target="../notesSlides/notesSlide142.xml"/><Relationship Id="rId7" Type="http://schemas.openxmlformats.org/officeDocument/2006/relationships/image" Target="../media/image400.jpeg"/><Relationship Id="rId2" Type="http://schemas.openxmlformats.org/officeDocument/2006/relationships/slideLayout" Target="../slideLayouts/slideLayout18.xml"/><Relationship Id="rId1" Type="http://schemas.openxmlformats.org/officeDocument/2006/relationships/themeOverride" Target="../theme/themeOverride94.xml"/><Relationship Id="rId6" Type="http://schemas.openxmlformats.org/officeDocument/2006/relationships/image" Target="../media/image399.jpeg"/><Relationship Id="rId11" Type="http://schemas.openxmlformats.org/officeDocument/2006/relationships/image" Target="../media/image404.jpeg"/><Relationship Id="rId5" Type="http://schemas.openxmlformats.org/officeDocument/2006/relationships/image" Target="../media/image398.png"/><Relationship Id="rId10" Type="http://schemas.openxmlformats.org/officeDocument/2006/relationships/image" Target="../media/image403.jpeg"/><Relationship Id="rId4" Type="http://schemas.openxmlformats.org/officeDocument/2006/relationships/image" Target="../media/image397.jpeg"/><Relationship Id="rId9" Type="http://schemas.openxmlformats.org/officeDocument/2006/relationships/image" Target="../media/image402.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70.xml"/><Relationship Id="rId1" Type="http://schemas.openxmlformats.org/officeDocument/2006/relationships/themeOverride" Target="../theme/themeOverride95.xml"/><Relationship Id="rId6" Type="http://schemas.openxmlformats.org/officeDocument/2006/relationships/image" Target="../media/image407.jpeg"/><Relationship Id="rId5" Type="http://schemas.openxmlformats.org/officeDocument/2006/relationships/image" Target="../media/image406.jpeg"/><Relationship Id="rId4" Type="http://schemas.openxmlformats.org/officeDocument/2006/relationships/image" Target="../media/image405.jpeg"/></Relationships>
</file>

<file path=ppt/slides/_rels/slide145.xml.rels><?xml version="1.0" encoding="UTF-8" standalone="yes"?>
<Relationships xmlns="http://schemas.openxmlformats.org/package/2006/relationships"><Relationship Id="rId8" Type="http://schemas.openxmlformats.org/officeDocument/2006/relationships/image" Target="../media/image413.jpeg"/><Relationship Id="rId3" Type="http://schemas.openxmlformats.org/officeDocument/2006/relationships/image" Target="../media/image408.jpeg"/><Relationship Id="rId7" Type="http://schemas.openxmlformats.org/officeDocument/2006/relationships/image" Target="../media/image412.png"/><Relationship Id="rId2" Type="http://schemas.openxmlformats.org/officeDocument/2006/relationships/notesSlide" Target="../notesSlides/notesSlide144.xml"/><Relationship Id="rId1" Type="http://schemas.openxmlformats.org/officeDocument/2006/relationships/slideLayout" Target="../slideLayouts/slideLayout19.xml"/><Relationship Id="rId6" Type="http://schemas.openxmlformats.org/officeDocument/2006/relationships/image" Target="../media/image411.jpeg"/><Relationship Id="rId5" Type="http://schemas.openxmlformats.org/officeDocument/2006/relationships/image" Target="../media/image410.jpeg"/><Relationship Id="rId4" Type="http://schemas.openxmlformats.org/officeDocument/2006/relationships/image" Target="../media/image409.jpeg"/><Relationship Id="rId9" Type="http://schemas.openxmlformats.org/officeDocument/2006/relationships/image" Target="../media/image414.jpe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96.xml"/><Relationship Id="rId4" Type="http://schemas.openxmlformats.org/officeDocument/2006/relationships/image" Target="../media/image415.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419.jpeg"/><Relationship Id="rId2" Type="http://schemas.openxmlformats.org/officeDocument/2006/relationships/slideLayout" Target="../slideLayouts/slideLayout7.xml"/><Relationship Id="rId1" Type="http://schemas.openxmlformats.org/officeDocument/2006/relationships/themeOverride" Target="../theme/themeOverride97.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png"/></Relationships>
</file>

<file path=ppt/slides/_rels/slide14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64.xml"/><Relationship Id="rId1" Type="http://schemas.openxmlformats.org/officeDocument/2006/relationships/themeOverride" Target="../theme/themeOverride98.xml"/><Relationship Id="rId5" Type="http://schemas.openxmlformats.org/officeDocument/2006/relationships/image" Target="../media/image422.jpeg"/><Relationship Id="rId4" Type="http://schemas.openxmlformats.org/officeDocument/2006/relationships/image" Target="../media/image4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1.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426.jpeg"/><Relationship Id="rId2" Type="http://schemas.openxmlformats.org/officeDocument/2006/relationships/slideLayout" Target="../slideLayouts/slideLayout7.xml"/><Relationship Id="rId1" Type="http://schemas.openxmlformats.org/officeDocument/2006/relationships/themeOverride" Target="../theme/themeOverride99.xml"/><Relationship Id="rId6" Type="http://schemas.openxmlformats.org/officeDocument/2006/relationships/image" Target="../media/image425.jpeg"/><Relationship Id="rId5" Type="http://schemas.openxmlformats.org/officeDocument/2006/relationships/image" Target="../media/image424.jpeg"/><Relationship Id="rId4" Type="http://schemas.openxmlformats.org/officeDocument/2006/relationships/image" Target="../media/image423.jpe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hemeOverride" Target="../theme/themeOverride100.xml"/><Relationship Id="rId5" Type="http://schemas.openxmlformats.org/officeDocument/2006/relationships/image" Target="../media/image428.jpeg"/><Relationship Id="rId4" Type="http://schemas.openxmlformats.org/officeDocument/2006/relationships/image" Target="../media/image427.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hemeOverride" Target="../theme/themeOverride101.xml"/><Relationship Id="rId4" Type="http://schemas.openxmlformats.org/officeDocument/2006/relationships/image" Target="../media/image429.jpeg"/></Relationships>
</file>

<file path=ppt/slides/_rels/slide153.xml.rels><?xml version="1.0" encoding="UTF-8" standalone="yes"?>
<Relationships xmlns="http://schemas.openxmlformats.org/package/2006/relationships"><Relationship Id="rId8" Type="http://schemas.openxmlformats.org/officeDocument/2006/relationships/image" Target="../media/image434.jpeg"/><Relationship Id="rId3" Type="http://schemas.openxmlformats.org/officeDocument/2006/relationships/notesSlide" Target="../notesSlides/notesSlide152.xml"/><Relationship Id="rId7" Type="http://schemas.openxmlformats.org/officeDocument/2006/relationships/image" Target="../media/image433.jpeg"/><Relationship Id="rId12" Type="http://schemas.openxmlformats.org/officeDocument/2006/relationships/image" Target="../media/image438.png"/><Relationship Id="rId2" Type="http://schemas.openxmlformats.org/officeDocument/2006/relationships/slideLayout" Target="../slideLayouts/slideLayout7.xml"/><Relationship Id="rId1" Type="http://schemas.openxmlformats.org/officeDocument/2006/relationships/themeOverride" Target="../theme/themeOverride102.xml"/><Relationship Id="rId6" Type="http://schemas.openxmlformats.org/officeDocument/2006/relationships/image" Target="../media/image432.jpeg"/><Relationship Id="rId11" Type="http://schemas.openxmlformats.org/officeDocument/2006/relationships/image" Target="../media/image437.jpeg"/><Relationship Id="rId5" Type="http://schemas.openxmlformats.org/officeDocument/2006/relationships/image" Target="../media/image431.png"/><Relationship Id="rId10" Type="http://schemas.openxmlformats.org/officeDocument/2006/relationships/image" Target="../media/image436.jpeg"/><Relationship Id="rId4" Type="http://schemas.openxmlformats.org/officeDocument/2006/relationships/image" Target="../media/image430.png"/><Relationship Id="rId9" Type="http://schemas.openxmlformats.org/officeDocument/2006/relationships/image" Target="../media/image435.jpeg"/></Relationships>
</file>

<file path=ppt/slides/_rels/slide154.xml.rels><?xml version="1.0" encoding="UTF-8" standalone="yes"?>
<Relationships xmlns="http://schemas.openxmlformats.org/package/2006/relationships"><Relationship Id="rId8" Type="http://schemas.openxmlformats.org/officeDocument/2006/relationships/image" Target="../media/image443.jpeg"/><Relationship Id="rId3" Type="http://schemas.openxmlformats.org/officeDocument/2006/relationships/notesSlide" Target="../notesSlides/notesSlide153.xml"/><Relationship Id="rId7" Type="http://schemas.openxmlformats.org/officeDocument/2006/relationships/image" Target="../media/image442.jpeg"/><Relationship Id="rId2" Type="http://schemas.openxmlformats.org/officeDocument/2006/relationships/slideLayout" Target="../slideLayouts/slideLayout7.xml"/><Relationship Id="rId1" Type="http://schemas.openxmlformats.org/officeDocument/2006/relationships/themeOverride" Target="../theme/themeOverride103.xml"/><Relationship Id="rId6" Type="http://schemas.openxmlformats.org/officeDocument/2006/relationships/image" Target="../media/image441.jpeg"/><Relationship Id="rId5" Type="http://schemas.openxmlformats.org/officeDocument/2006/relationships/image" Target="../media/image440.png"/><Relationship Id="rId4" Type="http://schemas.openxmlformats.org/officeDocument/2006/relationships/image" Target="../media/image439.jpeg"/><Relationship Id="rId9" Type="http://schemas.openxmlformats.org/officeDocument/2006/relationships/image" Target="../media/image444.png"/></Relationships>
</file>

<file path=ppt/slides/_rels/slide155.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18.xml"/><Relationship Id="rId1" Type="http://schemas.openxmlformats.org/officeDocument/2006/relationships/themeOverride" Target="../theme/themeOverride104.xml"/><Relationship Id="rId6" Type="http://schemas.openxmlformats.org/officeDocument/2006/relationships/image" Target="../media/image448.jpeg"/><Relationship Id="rId5" Type="http://schemas.openxmlformats.org/officeDocument/2006/relationships/image" Target="../media/image447.jpeg"/><Relationship Id="rId4" Type="http://schemas.openxmlformats.org/officeDocument/2006/relationships/image" Target="../media/image446.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7" Type="http://schemas.openxmlformats.org/officeDocument/2006/relationships/image" Target="../media/image452.jpeg"/><Relationship Id="rId2" Type="http://schemas.openxmlformats.org/officeDocument/2006/relationships/slideLayout" Target="../slideLayouts/slideLayout7.xml"/><Relationship Id="rId1" Type="http://schemas.openxmlformats.org/officeDocument/2006/relationships/themeOverride" Target="../theme/themeOverride105.xml"/><Relationship Id="rId6" Type="http://schemas.openxmlformats.org/officeDocument/2006/relationships/image" Target="../media/image451.jpeg"/><Relationship Id="rId5" Type="http://schemas.openxmlformats.org/officeDocument/2006/relationships/image" Target="../media/image450.jpeg"/><Relationship Id="rId4" Type="http://schemas.openxmlformats.org/officeDocument/2006/relationships/image" Target="../media/image449.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8.xml"/><Relationship Id="rId1" Type="http://schemas.openxmlformats.org/officeDocument/2006/relationships/themeOverride" Target="../theme/themeOverride106.xml"/><Relationship Id="rId5" Type="http://schemas.openxmlformats.org/officeDocument/2006/relationships/image" Target="../media/image454.jpeg"/><Relationship Id="rId4" Type="http://schemas.openxmlformats.org/officeDocument/2006/relationships/image" Target="../media/image453.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7.xml"/><Relationship Id="rId1" Type="http://schemas.openxmlformats.org/officeDocument/2006/relationships/themeOverride" Target="../theme/themeOverride107.xml"/><Relationship Id="rId6" Type="http://schemas.openxmlformats.org/officeDocument/2006/relationships/image" Target="../media/image457.jpeg"/><Relationship Id="rId5" Type="http://schemas.openxmlformats.org/officeDocument/2006/relationships/image" Target="../media/image456.jpeg"/><Relationship Id="rId4" Type="http://schemas.openxmlformats.org/officeDocument/2006/relationships/image" Target="../media/image455.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0.xml.rels><?xml version="1.0" encoding="UTF-8" standalone="yes"?>
<Relationships xmlns="http://schemas.openxmlformats.org/package/2006/relationships"><Relationship Id="rId8" Type="http://schemas.openxmlformats.org/officeDocument/2006/relationships/image" Target="../media/image462.jpeg"/><Relationship Id="rId3" Type="http://schemas.openxmlformats.org/officeDocument/2006/relationships/notesSlide" Target="../notesSlides/notesSlide159.xml"/><Relationship Id="rId7" Type="http://schemas.openxmlformats.org/officeDocument/2006/relationships/image" Target="../media/image461.jpeg"/><Relationship Id="rId2" Type="http://schemas.openxmlformats.org/officeDocument/2006/relationships/slideLayout" Target="../slideLayouts/slideLayout83.xml"/><Relationship Id="rId1" Type="http://schemas.openxmlformats.org/officeDocument/2006/relationships/themeOverride" Target="../theme/themeOverride108.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jpeg"/><Relationship Id="rId9" Type="http://schemas.openxmlformats.org/officeDocument/2006/relationships/image" Target="../media/image463.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7" Type="http://schemas.openxmlformats.org/officeDocument/2006/relationships/image" Target="../media/image467.jpeg"/><Relationship Id="rId2" Type="http://schemas.openxmlformats.org/officeDocument/2006/relationships/slideLayout" Target="../slideLayouts/slideLayout64.xml"/><Relationship Id="rId1" Type="http://schemas.openxmlformats.org/officeDocument/2006/relationships/themeOverride" Target="../theme/themeOverride109.xml"/><Relationship Id="rId6" Type="http://schemas.openxmlformats.org/officeDocument/2006/relationships/image" Target="../media/image466.jpeg"/><Relationship Id="rId5" Type="http://schemas.openxmlformats.org/officeDocument/2006/relationships/image" Target="../media/image465.jpeg"/><Relationship Id="rId4" Type="http://schemas.openxmlformats.org/officeDocument/2006/relationships/image" Target="../media/image464.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hemeOverride" Target="../theme/themeOverride110.xml"/><Relationship Id="rId4" Type="http://schemas.openxmlformats.org/officeDocument/2006/relationships/image" Target="../media/image468.jpeg"/></Relationships>
</file>

<file path=ppt/slides/_rels/slide163.xml.rels><?xml version="1.0" encoding="UTF-8" standalone="yes"?>
<Relationships xmlns="http://schemas.openxmlformats.org/package/2006/relationships"><Relationship Id="rId8" Type="http://schemas.openxmlformats.org/officeDocument/2006/relationships/image" Target="../media/image473.jpeg"/><Relationship Id="rId3" Type="http://schemas.openxmlformats.org/officeDocument/2006/relationships/notesSlide" Target="../notesSlides/notesSlide162.xml"/><Relationship Id="rId7" Type="http://schemas.openxmlformats.org/officeDocument/2006/relationships/image" Target="../media/image472.jpeg"/><Relationship Id="rId2" Type="http://schemas.openxmlformats.org/officeDocument/2006/relationships/slideLayout" Target="../slideLayouts/slideLayout7.xml"/><Relationship Id="rId1" Type="http://schemas.openxmlformats.org/officeDocument/2006/relationships/themeOverride" Target="../theme/themeOverride111.xml"/><Relationship Id="rId6" Type="http://schemas.openxmlformats.org/officeDocument/2006/relationships/image" Target="../media/image471.jpeg"/><Relationship Id="rId5" Type="http://schemas.openxmlformats.org/officeDocument/2006/relationships/image" Target="../media/image470.jpeg"/><Relationship Id="rId10" Type="http://schemas.openxmlformats.org/officeDocument/2006/relationships/image" Target="../media/image475.jpeg"/><Relationship Id="rId4" Type="http://schemas.openxmlformats.org/officeDocument/2006/relationships/image" Target="../media/image469.jpeg"/><Relationship Id="rId9" Type="http://schemas.openxmlformats.org/officeDocument/2006/relationships/image" Target="../media/image474.jpeg"/></Relationships>
</file>

<file path=ppt/slides/_rels/slide164.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notesSlide" Target="../notesSlides/notesSlide163.xml"/><Relationship Id="rId7" Type="http://schemas.openxmlformats.org/officeDocument/2006/relationships/image" Target="../media/image479.png"/><Relationship Id="rId12" Type="http://schemas.openxmlformats.org/officeDocument/2006/relationships/image" Target="../media/image484.jpeg"/><Relationship Id="rId2" Type="http://schemas.openxmlformats.org/officeDocument/2006/relationships/slideLayout" Target="../slideLayouts/slideLayout7.xml"/><Relationship Id="rId1" Type="http://schemas.openxmlformats.org/officeDocument/2006/relationships/themeOverride" Target="../theme/themeOverride112.xml"/><Relationship Id="rId6" Type="http://schemas.openxmlformats.org/officeDocument/2006/relationships/image" Target="../media/image478.jpeg"/><Relationship Id="rId11" Type="http://schemas.openxmlformats.org/officeDocument/2006/relationships/image" Target="../media/image483.jpeg"/><Relationship Id="rId5" Type="http://schemas.openxmlformats.org/officeDocument/2006/relationships/image" Target="../media/image477.jpeg"/><Relationship Id="rId10" Type="http://schemas.openxmlformats.org/officeDocument/2006/relationships/image" Target="../media/image482.jpeg"/><Relationship Id="rId4" Type="http://schemas.openxmlformats.org/officeDocument/2006/relationships/image" Target="../media/image476.jpeg"/><Relationship Id="rId9" Type="http://schemas.openxmlformats.org/officeDocument/2006/relationships/image" Target="../media/image481.jpeg"/></Relationships>
</file>

<file path=ppt/slides/_rels/slide165.xml.rels><?xml version="1.0" encoding="UTF-8" standalone="yes"?>
<Relationships xmlns="http://schemas.openxmlformats.org/package/2006/relationships"><Relationship Id="rId8" Type="http://schemas.openxmlformats.org/officeDocument/2006/relationships/image" Target="../media/image489.jpeg"/><Relationship Id="rId3" Type="http://schemas.openxmlformats.org/officeDocument/2006/relationships/notesSlide" Target="../notesSlides/notesSlide164.xml"/><Relationship Id="rId7" Type="http://schemas.openxmlformats.org/officeDocument/2006/relationships/image" Target="../media/image488.png"/><Relationship Id="rId2" Type="http://schemas.openxmlformats.org/officeDocument/2006/relationships/slideLayout" Target="../slideLayouts/slideLayout7.xml"/><Relationship Id="rId1" Type="http://schemas.openxmlformats.org/officeDocument/2006/relationships/themeOverride" Target="../theme/themeOverride113.xml"/><Relationship Id="rId6" Type="http://schemas.openxmlformats.org/officeDocument/2006/relationships/image" Target="../media/image487.png"/><Relationship Id="rId5" Type="http://schemas.openxmlformats.org/officeDocument/2006/relationships/image" Target="../media/image486.png"/><Relationship Id="rId4" Type="http://schemas.openxmlformats.org/officeDocument/2006/relationships/image" Target="../media/image485.jpe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7" Type="http://schemas.openxmlformats.org/officeDocument/2006/relationships/image" Target="../media/image493.jpeg"/><Relationship Id="rId2" Type="http://schemas.openxmlformats.org/officeDocument/2006/relationships/slideLayout" Target="../slideLayouts/slideLayout7.xml"/><Relationship Id="rId1" Type="http://schemas.openxmlformats.org/officeDocument/2006/relationships/themeOverride" Target="../theme/themeOverride114.xml"/><Relationship Id="rId6" Type="http://schemas.openxmlformats.org/officeDocument/2006/relationships/image" Target="../media/image492.jpeg"/><Relationship Id="rId5" Type="http://schemas.openxmlformats.org/officeDocument/2006/relationships/image" Target="../media/image491.jpeg"/><Relationship Id="rId4" Type="http://schemas.openxmlformats.org/officeDocument/2006/relationships/image" Target="../media/image490.jpe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64.xml"/><Relationship Id="rId1" Type="http://schemas.openxmlformats.org/officeDocument/2006/relationships/themeOverride" Target="../theme/themeOverride115.xml"/><Relationship Id="rId5" Type="http://schemas.openxmlformats.org/officeDocument/2006/relationships/image" Target="../media/image495.jpeg"/><Relationship Id="rId4" Type="http://schemas.openxmlformats.org/officeDocument/2006/relationships/image" Target="../media/image494.jpe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7.xml"/><Relationship Id="rId1" Type="http://schemas.openxmlformats.org/officeDocument/2006/relationships/themeOverride" Target="../theme/themeOverride116.xml"/><Relationship Id="rId4" Type="http://schemas.openxmlformats.org/officeDocument/2006/relationships/image" Target="../media/image496.jpeg"/></Relationships>
</file>

<file path=ppt/slides/_rels/slide169.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168.xml"/><Relationship Id="rId1" Type="http://schemas.openxmlformats.org/officeDocument/2006/relationships/slideLayout" Target="../slideLayouts/slideLayout30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24.png"/></Relationships>
</file>

<file path=ppt/slides/_rels/slide170.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499.jpe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themeOverride" Target="../theme/themeOverride117.xml"/><Relationship Id="rId4" Type="http://schemas.openxmlformats.org/officeDocument/2006/relationships/image" Target="../media/image500.jpeg"/></Relationships>
</file>

<file path=ppt/slides/_rels/slide172.xml.rels><?xml version="1.0" encoding="UTF-8" standalone="yes"?>
<Relationships xmlns="http://schemas.openxmlformats.org/package/2006/relationships"><Relationship Id="rId8" Type="http://schemas.openxmlformats.org/officeDocument/2006/relationships/image" Target="../media/image505.jpeg"/><Relationship Id="rId3" Type="http://schemas.openxmlformats.org/officeDocument/2006/relationships/notesSlide" Target="../notesSlides/notesSlide171.xml"/><Relationship Id="rId7" Type="http://schemas.openxmlformats.org/officeDocument/2006/relationships/image" Target="../media/image504.png"/><Relationship Id="rId2" Type="http://schemas.openxmlformats.org/officeDocument/2006/relationships/slideLayout" Target="../slideLayouts/slideLayout7.xml"/><Relationship Id="rId1" Type="http://schemas.openxmlformats.org/officeDocument/2006/relationships/themeOverride" Target="../theme/themeOverride118.xml"/><Relationship Id="rId6" Type="http://schemas.openxmlformats.org/officeDocument/2006/relationships/image" Target="../media/image503.jpeg"/><Relationship Id="rId5" Type="http://schemas.openxmlformats.org/officeDocument/2006/relationships/image" Target="../media/image502.jpeg"/><Relationship Id="rId4" Type="http://schemas.openxmlformats.org/officeDocument/2006/relationships/image" Target="../media/image501.jpeg"/><Relationship Id="rId9" Type="http://schemas.openxmlformats.org/officeDocument/2006/relationships/image" Target="../media/image506.jpeg"/></Relationships>
</file>

<file path=ppt/slides/_rels/slide173.xml.rels><?xml version="1.0" encoding="UTF-8" standalone="yes"?>
<Relationships xmlns="http://schemas.openxmlformats.org/package/2006/relationships"><Relationship Id="rId8" Type="http://schemas.openxmlformats.org/officeDocument/2006/relationships/image" Target="../media/image509.jpeg"/><Relationship Id="rId13" Type="http://schemas.openxmlformats.org/officeDocument/2006/relationships/image" Target="../media/image514.jpeg"/><Relationship Id="rId3" Type="http://schemas.openxmlformats.org/officeDocument/2006/relationships/notesSlide" Target="../notesSlides/notesSlide172.xml"/><Relationship Id="rId7" Type="http://schemas.openxmlformats.org/officeDocument/2006/relationships/image" Target="../media/image33.png"/><Relationship Id="rId12" Type="http://schemas.openxmlformats.org/officeDocument/2006/relationships/image" Target="../media/image513.jpeg"/><Relationship Id="rId2" Type="http://schemas.openxmlformats.org/officeDocument/2006/relationships/slideLayout" Target="../slideLayouts/slideLayout102.xml"/><Relationship Id="rId1" Type="http://schemas.openxmlformats.org/officeDocument/2006/relationships/themeOverride" Target="../theme/themeOverride119.xml"/><Relationship Id="rId6" Type="http://schemas.openxmlformats.org/officeDocument/2006/relationships/image" Target="../media/image508.png"/><Relationship Id="rId11" Type="http://schemas.openxmlformats.org/officeDocument/2006/relationships/image" Target="../media/image512.png"/><Relationship Id="rId5" Type="http://schemas.openxmlformats.org/officeDocument/2006/relationships/image" Target="../media/image507.png"/><Relationship Id="rId10" Type="http://schemas.openxmlformats.org/officeDocument/2006/relationships/image" Target="../media/image511.png"/><Relationship Id="rId4" Type="http://schemas.openxmlformats.org/officeDocument/2006/relationships/image" Target="../media/image8.jpeg"/><Relationship Id="rId9" Type="http://schemas.openxmlformats.org/officeDocument/2006/relationships/image" Target="../media/image510.png"/><Relationship Id="rId14" Type="http://schemas.openxmlformats.org/officeDocument/2006/relationships/image" Target="../media/image515.png"/></Relationships>
</file>

<file path=ppt/slides/_rels/slide174.xml.rels><?xml version="1.0" encoding="UTF-8" standalone="yes"?>
<Relationships xmlns="http://schemas.openxmlformats.org/package/2006/relationships"><Relationship Id="rId8" Type="http://schemas.openxmlformats.org/officeDocument/2006/relationships/image" Target="../media/image508.png"/><Relationship Id="rId3" Type="http://schemas.openxmlformats.org/officeDocument/2006/relationships/notesSlide" Target="../notesSlides/notesSlide173.xml"/><Relationship Id="rId7" Type="http://schemas.openxmlformats.org/officeDocument/2006/relationships/image" Target="../media/image519.png"/><Relationship Id="rId2" Type="http://schemas.openxmlformats.org/officeDocument/2006/relationships/slideLayout" Target="../slideLayouts/slideLayout7.xml"/><Relationship Id="rId1" Type="http://schemas.openxmlformats.org/officeDocument/2006/relationships/themeOverride" Target="../theme/themeOverride120.xml"/><Relationship Id="rId6" Type="http://schemas.openxmlformats.org/officeDocument/2006/relationships/image" Target="../media/image518.png"/><Relationship Id="rId5" Type="http://schemas.openxmlformats.org/officeDocument/2006/relationships/image" Target="../media/image517.jpeg"/><Relationship Id="rId4" Type="http://schemas.openxmlformats.org/officeDocument/2006/relationships/image" Target="../media/image516.png"/><Relationship Id="rId9" Type="http://schemas.openxmlformats.org/officeDocument/2006/relationships/image" Target="../media/image520.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64.xml"/><Relationship Id="rId1" Type="http://schemas.openxmlformats.org/officeDocument/2006/relationships/themeOverride" Target="../theme/themeOverride121.xml"/><Relationship Id="rId5" Type="http://schemas.openxmlformats.org/officeDocument/2006/relationships/image" Target="../media/image522.png"/><Relationship Id="rId4" Type="http://schemas.openxmlformats.org/officeDocument/2006/relationships/image" Target="../media/image521.png"/></Relationships>
</file>

<file path=ppt/slides/_rels/slide1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523.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themeOverride" Target="../theme/themeOverride122.xml"/><Relationship Id="rId5" Type="http://schemas.openxmlformats.org/officeDocument/2006/relationships/image" Target="../media/image524.png"/><Relationship Id="rId4" Type="http://schemas.openxmlformats.org/officeDocument/2006/relationships/hyperlink" Target="http://www.goodreads.ca/wordpress/wp-content/uploads/2008/10/kwave.png" TargetMode="Externa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7.xml"/><Relationship Id="rId1" Type="http://schemas.openxmlformats.org/officeDocument/2006/relationships/themeOverride" Target="../theme/themeOverride123.xml"/><Relationship Id="rId5" Type="http://schemas.openxmlformats.org/officeDocument/2006/relationships/image" Target="../media/image526.jpeg"/><Relationship Id="rId4" Type="http://schemas.openxmlformats.org/officeDocument/2006/relationships/image" Target="../media/image52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26.png"/><Relationship Id="rId4" Type="http://schemas.openxmlformats.org/officeDocument/2006/relationships/image" Target="../media/image25.jpeg"/></Relationships>
</file>

<file path=ppt/slides/_rels/slide180.xml.rels><?xml version="1.0" encoding="UTF-8" standalone="yes"?>
<Relationships xmlns="http://schemas.openxmlformats.org/package/2006/relationships"><Relationship Id="rId3" Type="http://schemas.openxmlformats.org/officeDocument/2006/relationships/image" Target="../media/image527.jpeg"/><Relationship Id="rId2" Type="http://schemas.openxmlformats.org/officeDocument/2006/relationships/notesSlide" Target="../notesSlides/notesSlide179.xml"/><Relationship Id="rId1" Type="http://schemas.openxmlformats.org/officeDocument/2006/relationships/slideLayout" Target="../slideLayouts/slideLayout165.xml"/><Relationship Id="rId6" Type="http://schemas.openxmlformats.org/officeDocument/2006/relationships/image" Target="../media/image529.jpeg"/><Relationship Id="rId5" Type="http://schemas.openxmlformats.org/officeDocument/2006/relationships/image" Target="../media/image528.jpeg"/><Relationship Id="rId4" Type="http://schemas.openxmlformats.org/officeDocument/2006/relationships/image" Target="../media/image509.jpeg"/></Relationships>
</file>

<file path=ppt/slides/_rels/slide181.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themeOverride" Target="../theme/themeOverride124.xml"/><Relationship Id="rId5" Type="http://schemas.openxmlformats.org/officeDocument/2006/relationships/image" Target="../media/image532.jpeg"/><Relationship Id="rId4" Type="http://schemas.openxmlformats.org/officeDocument/2006/relationships/image" Target="../media/image531.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7.xml"/><Relationship Id="rId1" Type="http://schemas.openxmlformats.org/officeDocument/2006/relationships/themeOverride" Target="../theme/themeOverride125.xml"/><Relationship Id="rId4" Type="http://schemas.openxmlformats.org/officeDocument/2006/relationships/image" Target="../media/image533.jpe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65.xml"/><Relationship Id="rId1" Type="http://schemas.openxmlformats.org/officeDocument/2006/relationships/themeOverride" Target="../theme/themeOverride126.xml"/><Relationship Id="rId4" Type="http://schemas.openxmlformats.org/officeDocument/2006/relationships/image" Target="../media/image534.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7.xml"/><Relationship Id="rId1" Type="http://schemas.openxmlformats.org/officeDocument/2006/relationships/themeOverride" Target="../theme/themeOverride127.xml"/><Relationship Id="rId4" Type="http://schemas.openxmlformats.org/officeDocument/2006/relationships/image" Target="../media/image535.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27.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7.xml"/><Relationship Id="rId1" Type="http://schemas.openxmlformats.org/officeDocument/2006/relationships/themeOverride" Target="../theme/themeOverride128.xml"/><Relationship Id="rId6" Type="http://schemas.openxmlformats.org/officeDocument/2006/relationships/image" Target="../media/image539.png"/><Relationship Id="rId5" Type="http://schemas.openxmlformats.org/officeDocument/2006/relationships/image" Target="../media/image538.png"/><Relationship Id="rId4" Type="http://schemas.openxmlformats.org/officeDocument/2006/relationships/image" Target="../media/image537.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themeOverride" Target="../theme/themeOverride129.xml"/><Relationship Id="rId6" Type="http://schemas.openxmlformats.org/officeDocument/2006/relationships/image" Target="../media/image542.jpeg"/><Relationship Id="rId5" Type="http://schemas.openxmlformats.org/officeDocument/2006/relationships/image" Target="../media/image541.jpeg"/><Relationship Id="rId4" Type="http://schemas.openxmlformats.org/officeDocument/2006/relationships/image" Target="../media/image540.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7.xml"/><Relationship Id="rId1" Type="http://schemas.openxmlformats.org/officeDocument/2006/relationships/themeOverride" Target="../theme/themeOverride130.xml"/><Relationship Id="rId5" Type="http://schemas.openxmlformats.org/officeDocument/2006/relationships/image" Target="../media/image544.jpeg"/><Relationship Id="rId4" Type="http://schemas.openxmlformats.org/officeDocument/2006/relationships/image" Target="../media/image543.pn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7.xml"/><Relationship Id="rId1" Type="http://schemas.openxmlformats.org/officeDocument/2006/relationships/themeOverride" Target="../theme/themeOverride131.xml"/><Relationship Id="rId6" Type="http://schemas.openxmlformats.org/officeDocument/2006/relationships/image" Target="../media/image547.jpeg"/><Relationship Id="rId5" Type="http://schemas.openxmlformats.org/officeDocument/2006/relationships/image" Target="../media/image546.jpeg"/><Relationship Id="rId4" Type="http://schemas.openxmlformats.org/officeDocument/2006/relationships/image" Target="../media/image545.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themeOverride" Target="../theme/themeOverride132.xml"/><Relationship Id="rId4" Type="http://schemas.openxmlformats.org/officeDocument/2006/relationships/image" Target="../media/image548.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themeOverride" Target="../theme/themeOverride133.xml"/><Relationship Id="rId4" Type="http://schemas.openxmlformats.org/officeDocument/2006/relationships/image" Target="../media/image549.jpeg"/></Relationships>
</file>

<file path=ppt/slides/_rels/slide196.xml.rels><?xml version="1.0" encoding="UTF-8" standalone="yes"?>
<Relationships xmlns="http://schemas.openxmlformats.org/package/2006/relationships"><Relationship Id="rId8" Type="http://schemas.openxmlformats.org/officeDocument/2006/relationships/image" Target="../media/image554.jpeg"/><Relationship Id="rId3" Type="http://schemas.openxmlformats.org/officeDocument/2006/relationships/notesSlide" Target="../notesSlides/notesSlide195.xml"/><Relationship Id="rId7" Type="http://schemas.openxmlformats.org/officeDocument/2006/relationships/image" Target="../media/image553.jpeg"/><Relationship Id="rId2" Type="http://schemas.openxmlformats.org/officeDocument/2006/relationships/slideLayout" Target="../slideLayouts/slideLayout7.xml"/><Relationship Id="rId1" Type="http://schemas.openxmlformats.org/officeDocument/2006/relationships/themeOverride" Target="../theme/themeOverride134.xml"/><Relationship Id="rId6" Type="http://schemas.openxmlformats.org/officeDocument/2006/relationships/image" Target="../media/image552.jpeg"/><Relationship Id="rId5" Type="http://schemas.openxmlformats.org/officeDocument/2006/relationships/image" Target="../media/image551.jpeg"/><Relationship Id="rId10" Type="http://schemas.openxmlformats.org/officeDocument/2006/relationships/image" Target="../media/image556.jpeg"/><Relationship Id="rId4" Type="http://schemas.openxmlformats.org/officeDocument/2006/relationships/image" Target="../media/image550.jpeg"/><Relationship Id="rId9" Type="http://schemas.openxmlformats.org/officeDocument/2006/relationships/image" Target="../media/image555.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7.xml"/><Relationship Id="rId1" Type="http://schemas.openxmlformats.org/officeDocument/2006/relationships/themeOverride" Target="../theme/themeOverride135.xml"/><Relationship Id="rId4" Type="http://schemas.openxmlformats.org/officeDocument/2006/relationships/image" Target="../media/image557.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7.xml"/><Relationship Id="rId1" Type="http://schemas.openxmlformats.org/officeDocument/2006/relationships/themeOverride" Target="../theme/themeOverride136.xml"/><Relationship Id="rId4" Type="http://schemas.openxmlformats.org/officeDocument/2006/relationships/image" Target="../media/image558.jpeg"/></Relationships>
</file>

<file path=ppt/slides/_rels/slide199.xml.rels><?xml version="1.0" encoding="UTF-8" standalone="yes"?>
<Relationships xmlns="http://schemas.openxmlformats.org/package/2006/relationships"><Relationship Id="rId3" Type="http://schemas.openxmlformats.org/officeDocument/2006/relationships/image" Target="../media/image559.jpe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7.xml"/><Relationship Id="rId1" Type="http://schemas.openxmlformats.org/officeDocument/2006/relationships/themeOverride" Target="../theme/themeOverride137.xml"/><Relationship Id="rId4" Type="http://schemas.openxmlformats.org/officeDocument/2006/relationships/image" Target="../media/image560.jpeg"/></Relationships>
</file>

<file path=ppt/slides/_rels/slide202.xml.rels><?xml version="1.0" encoding="UTF-8" standalone="yes"?>
<Relationships xmlns="http://schemas.openxmlformats.org/package/2006/relationships"><Relationship Id="rId3" Type="http://schemas.openxmlformats.org/officeDocument/2006/relationships/image" Target="../media/image561.jpeg"/><Relationship Id="rId2" Type="http://schemas.openxmlformats.org/officeDocument/2006/relationships/notesSlide" Target="../notesSlides/notesSlide201.xml"/><Relationship Id="rId1" Type="http://schemas.openxmlformats.org/officeDocument/2006/relationships/slideLayout" Target="../slideLayouts/slideLayout64.xml"/></Relationships>
</file>

<file path=ppt/slides/_rels/slide203.xml.rels><?xml version="1.0" encoding="UTF-8" standalone="yes"?>
<Relationships xmlns="http://schemas.openxmlformats.org/package/2006/relationships"><Relationship Id="rId3" Type="http://schemas.openxmlformats.org/officeDocument/2006/relationships/image" Target="../media/image562.jpe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7" Type="http://schemas.openxmlformats.org/officeDocument/2006/relationships/image" Target="../media/image566.jpeg"/><Relationship Id="rId2" Type="http://schemas.openxmlformats.org/officeDocument/2006/relationships/slideLayout" Target="../slideLayouts/slideLayout1.xml"/><Relationship Id="rId1" Type="http://schemas.openxmlformats.org/officeDocument/2006/relationships/themeOverride" Target="../theme/themeOverride138.xml"/><Relationship Id="rId6" Type="http://schemas.openxmlformats.org/officeDocument/2006/relationships/image" Target="../media/image565.jpeg"/><Relationship Id="rId5" Type="http://schemas.openxmlformats.org/officeDocument/2006/relationships/image" Target="../media/image564.jpeg"/><Relationship Id="rId4" Type="http://schemas.openxmlformats.org/officeDocument/2006/relationships/image" Target="../media/image563.jpe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6.xml"/><Relationship Id="rId1" Type="http://schemas.openxmlformats.org/officeDocument/2006/relationships/themeOverride" Target="../theme/themeOverride139.xml"/><Relationship Id="rId6" Type="http://schemas.openxmlformats.org/officeDocument/2006/relationships/image" Target="../media/image569.jpeg"/><Relationship Id="rId5" Type="http://schemas.openxmlformats.org/officeDocument/2006/relationships/image" Target="../media/image568.jpeg"/><Relationship Id="rId4" Type="http://schemas.openxmlformats.org/officeDocument/2006/relationships/image" Target="../media/image567.jpe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7.xml"/><Relationship Id="rId1" Type="http://schemas.openxmlformats.org/officeDocument/2006/relationships/themeOverride" Target="../theme/themeOverride140.xml"/><Relationship Id="rId6" Type="http://schemas.openxmlformats.org/officeDocument/2006/relationships/image" Target="../media/image572.jpeg"/><Relationship Id="rId5" Type="http://schemas.openxmlformats.org/officeDocument/2006/relationships/image" Target="../media/image571.jpeg"/><Relationship Id="rId4" Type="http://schemas.openxmlformats.org/officeDocument/2006/relationships/image" Target="../media/image570.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12.xml"/><Relationship Id="rId1" Type="http://schemas.openxmlformats.org/officeDocument/2006/relationships/themeOverride" Target="../theme/themeOverride141.xml"/><Relationship Id="rId6" Type="http://schemas.openxmlformats.org/officeDocument/2006/relationships/image" Target="../media/image575.jpeg"/><Relationship Id="rId5" Type="http://schemas.openxmlformats.org/officeDocument/2006/relationships/image" Target="../media/image574.jpeg"/><Relationship Id="rId4" Type="http://schemas.openxmlformats.org/officeDocument/2006/relationships/image" Target="../media/image573.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142.xml"/></Relationships>
</file>

<file path=ppt/slides/_rels/slide2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7.xml"/><Relationship Id="rId1" Type="http://schemas.openxmlformats.org/officeDocument/2006/relationships/slideLayout" Target="../slideLayouts/slideLayout7.xml"/><Relationship Id="rId5" Type="http://schemas.openxmlformats.org/officeDocument/2006/relationships/image" Target="../media/image576.png"/><Relationship Id="rId4" Type="http://schemas.openxmlformats.org/officeDocument/2006/relationships/image" Target="../media/image5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hemeOverride" Target="../theme/themeOverride143.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7.xml"/><Relationship Id="rId1" Type="http://schemas.openxmlformats.org/officeDocument/2006/relationships/themeOverride" Target="../theme/themeOverride144.xml"/><Relationship Id="rId6" Type="http://schemas.openxmlformats.org/officeDocument/2006/relationships/image" Target="../media/image579.jpeg"/><Relationship Id="rId5" Type="http://schemas.openxmlformats.org/officeDocument/2006/relationships/hyperlink" Target="http://images.google.ch/imgres?imgurl=http://www.utc.edu/Research/ProbascoChair/pictures_clip/Milton%20Friedman%20Greyscale.jpg&amp;imgrefurl=http://www.utc.edu/Research/ProbascoChair/prev_intconf.php&amp;usg=__Yhh8jtUxtJlWyyI3MYmXMMArts4=&amp;h=1165&amp;w=802&amp;sz=91&amp;hl=fr&amp;start=3&amp;tbnid=5PoEimCpW23atM:&amp;tbnh=150&amp;tbnw=103&amp;prev=/images?q=Milton+friedman&amp;gbv=2&amp;hl=fr" TargetMode="External"/><Relationship Id="rId4" Type="http://schemas.openxmlformats.org/officeDocument/2006/relationships/image" Target="../media/image578.jpe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4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7.xml"/><Relationship Id="rId1" Type="http://schemas.openxmlformats.org/officeDocument/2006/relationships/themeOverride" Target="../theme/themeOverride145.xml"/><Relationship Id="rId4" Type="http://schemas.openxmlformats.org/officeDocument/2006/relationships/image" Target="../media/image580.jpeg"/></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46.xml"/></Relationships>
</file>

<file path=ppt/slides/_rels/slide219.xml.rels><?xml version="1.0" encoding="UTF-8" standalone="yes"?>
<Relationships xmlns="http://schemas.openxmlformats.org/package/2006/relationships"><Relationship Id="rId8" Type="http://schemas.openxmlformats.org/officeDocument/2006/relationships/image" Target="../media/image585.jpeg"/><Relationship Id="rId3" Type="http://schemas.openxmlformats.org/officeDocument/2006/relationships/notesSlide" Target="../notesSlides/notesSlide215.xml"/><Relationship Id="rId7" Type="http://schemas.openxmlformats.org/officeDocument/2006/relationships/image" Target="../media/image584.jpeg"/><Relationship Id="rId2" Type="http://schemas.openxmlformats.org/officeDocument/2006/relationships/slideLayout" Target="../slideLayouts/slideLayout7.xml"/><Relationship Id="rId1" Type="http://schemas.openxmlformats.org/officeDocument/2006/relationships/themeOverride" Target="../theme/themeOverride147.xml"/><Relationship Id="rId6" Type="http://schemas.openxmlformats.org/officeDocument/2006/relationships/image" Target="../media/image583.jpeg"/><Relationship Id="rId5" Type="http://schemas.openxmlformats.org/officeDocument/2006/relationships/image" Target="../media/image582.jpeg"/><Relationship Id="rId4" Type="http://schemas.openxmlformats.org/officeDocument/2006/relationships/image" Target="../media/image58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20.xml.rels><?xml version="1.0" encoding="UTF-8" standalone="yes"?>
<Relationships xmlns="http://schemas.openxmlformats.org/package/2006/relationships"><Relationship Id="rId8" Type="http://schemas.openxmlformats.org/officeDocument/2006/relationships/image" Target="../media/image590.jpeg"/><Relationship Id="rId3" Type="http://schemas.openxmlformats.org/officeDocument/2006/relationships/notesSlide" Target="../notesSlides/notesSlide216.xml"/><Relationship Id="rId7" Type="http://schemas.openxmlformats.org/officeDocument/2006/relationships/image" Target="../media/image589.jpeg"/><Relationship Id="rId2" Type="http://schemas.openxmlformats.org/officeDocument/2006/relationships/slideLayout" Target="../slideLayouts/slideLayout7.xml"/><Relationship Id="rId1" Type="http://schemas.openxmlformats.org/officeDocument/2006/relationships/themeOverride" Target="../theme/themeOverride148.xml"/><Relationship Id="rId6" Type="http://schemas.openxmlformats.org/officeDocument/2006/relationships/image" Target="../media/image588.jpeg"/><Relationship Id="rId5" Type="http://schemas.openxmlformats.org/officeDocument/2006/relationships/image" Target="../media/image587.jpeg"/><Relationship Id="rId4" Type="http://schemas.openxmlformats.org/officeDocument/2006/relationships/image" Target="../media/image586.jpeg"/><Relationship Id="rId9" Type="http://schemas.openxmlformats.org/officeDocument/2006/relationships/image" Target="../media/image591.jpeg"/></Relationships>
</file>

<file path=ppt/slides/_rels/slide221.xml.rels><?xml version="1.0" encoding="UTF-8" standalone="yes"?>
<Relationships xmlns="http://schemas.openxmlformats.org/package/2006/relationships"><Relationship Id="rId8" Type="http://schemas.openxmlformats.org/officeDocument/2006/relationships/image" Target="../media/image596.jpeg"/><Relationship Id="rId3" Type="http://schemas.openxmlformats.org/officeDocument/2006/relationships/notesSlide" Target="../notesSlides/notesSlide217.xml"/><Relationship Id="rId7" Type="http://schemas.openxmlformats.org/officeDocument/2006/relationships/image" Target="../media/image595.jpeg"/><Relationship Id="rId2" Type="http://schemas.openxmlformats.org/officeDocument/2006/relationships/slideLayout" Target="../slideLayouts/slideLayout7.xml"/><Relationship Id="rId1" Type="http://schemas.openxmlformats.org/officeDocument/2006/relationships/themeOverride" Target="../theme/themeOverride149.xml"/><Relationship Id="rId6" Type="http://schemas.openxmlformats.org/officeDocument/2006/relationships/image" Target="../media/image594.jpeg"/><Relationship Id="rId5" Type="http://schemas.openxmlformats.org/officeDocument/2006/relationships/image" Target="../media/image593.jpeg"/><Relationship Id="rId10" Type="http://schemas.openxmlformats.org/officeDocument/2006/relationships/image" Target="../media/image598.jpeg"/><Relationship Id="rId4" Type="http://schemas.openxmlformats.org/officeDocument/2006/relationships/image" Target="../media/image592.jpeg"/><Relationship Id="rId9" Type="http://schemas.openxmlformats.org/officeDocument/2006/relationships/image" Target="../media/image597.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hemeOverride" Target="../theme/themeOverride150.xml"/><Relationship Id="rId4" Type="http://schemas.openxmlformats.org/officeDocument/2006/relationships/image" Target="../media/image599.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7.xml"/><Relationship Id="rId1" Type="http://schemas.openxmlformats.org/officeDocument/2006/relationships/themeOverride" Target="../theme/themeOverride151.xml"/><Relationship Id="rId5" Type="http://schemas.openxmlformats.org/officeDocument/2006/relationships/image" Target="../media/image601.png"/><Relationship Id="rId4" Type="http://schemas.openxmlformats.org/officeDocument/2006/relationships/image" Target="../media/image600.jpeg"/></Relationships>
</file>

<file path=ppt/slides/_rels/slide224.xml.rels><?xml version="1.0" encoding="UTF-8" standalone="yes"?>
<Relationships xmlns="http://schemas.openxmlformats.org/package/2006/relationships"><Relationship Id="rId8" Type="http://schemas.openxmlformats.org/officeDocument/2006/relationships/image" Target="../media/image606.jpeg"/><Relationship Id="rId3" Type="http://schemas.openxmlformats.org/officeDocument/2006/relationships/notesSlide" Target="../notesSlides/notesSlide220.xml"/><Relationship Id="rId7" Type="http://schemas.openxmlformats.org/officeDocument/2006/relationships/image" Target="../media/image605.jpeg"/><Relationship Id="rId2" Type="http://schemas.openxmlformats.org/officeDocument/2006/relationships/slideLayout" Target="../slideLayouts/slideLayout7.xml"/><Relationship Id="rId1" Type="http://schemas.openxmlformats.org/officeDocument/2006/relationships/themeOverride" Target="../theme/themeOverride152.xml"/><Relationship Id="rId6" Type="http://schemas.openxmlformats.org/officeDocument/2006/relationships/image" Target="../media/image604.emf"/><Relationship Id="rId5" Type="http://schemas.openxmlformats.org/officeDocument/2006/relationships/image" Target="../media/image603.jpeg"/><Relationship Id="rId4" Type="http://schemas.openxmlformats.org/officeDocument/2006/relationships/image" Target="../media/image602.jpeg"/><Relationship Id="rId9" Type="http://schemas.openxmlformats.org/officeDocument/2006/relationships/image" Target="../media/image607.png"/></Relationships>
</file>

<file path=ppt/slides/_rels/slide225.xml.rels><?xml version="1.0" encoding="UTF-8" standalone="yes"?>
<Relationships xmlns="http://schemas.openxmlformats.org/package/2006/relationships"><Relationship Id="rId8" Type="http://schemas.openxmlformats.org/officeDocument/2006/relationships/image" Target="../media/image612.png"/><Relationship Id="rId3" Type="http://schemas.openxmlformats.org/officeDocument/2006/relationships/notesSlide" Target="../notesSlides/notesSlide221.xml"/><Relationship Id="rId7" Type="http://schemas.openxmlformats.org/officeDocument/2006/relationships/image" Target="../media/image611.jpeg"/><Relationship Id="rId2" Type="http://schemas.openxmlformats.org/officeDocument/2006/relationships/slideLayout" Target="../slideLayouts/slideLayout7.xml"/><Relationship Id="rId1" Type="http://schemas.openxmlformats.org/officeDocument/2006/relationships/themeOverride" Target="../theme/themeOverride153.xml"/><Relationship Id="rId6" Type="http://schemas.openxmlformats.org/officeDocument/2006/relationships/image" Target="../media/image610.png"/><Relationship Id="rId5" Type="http://schemas.openxmlformats.org/officeDocument/2006/relationships/image" Target="../media/image609.png"/><Relationship Id="rId4" Type="http://schemas.openxmlformats.org/officeDocument/2006/relationships/image" Target="../media/image608.png"/><Relationship Id="rId9" Type="http://schemas.openxmlformats.org/officeDocument/2006/relationships/image" Target="../media/image613.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2.xml"/><Relationship Id="rId1" Type="http://schemas.openxmlformats.org/officeDocument/2006/relationships/themeOverride" Target="../theme/themeOverride154.xml"/><Relationship Id="rId4" Type="http://schemas.openxmlformats.org/officeDocument/2006/relationships/image" Target="../media/image614.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7.xml"/><Relationship Id="rId1" Type="http://schemas.openxmlformats.org/officeDocument/2006/relationships/themeOverride" Target="../theme/themeOverride155.xml"/><Relationship Id="rId5" Type="http://schemas.openxmlformats.org/officeDocument/2006/relationships/image" Target="../media/image616.jpeg"/><Relationship Id="rId4" Type="http://schemas.openxmlformats.org/officeDocument/2006/relationships/image" Target="../media/image615.jpeg"/></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7.xml"/><Relationship Id="rId1" Type="http://schemas.openxmlformats.org/officeDocument/2006/relationships/themeOverride" Target="../theme/themeOverride156.xml"/><Relationship Id="rId4" Type="http://schemas.openxmlformats.org/officeDocument/2006/relationships/image" Target="../media/image617.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5.xml"/><Relationship Id="rId7" Type="http://schemas.openxmlformats.org/officeDocument/2006/relationships/image" Target="../media/image621.png"/><Relationship Id="rId2" Type="http://schemas.openxmlformats.org/officeDocument/2006/relationships/slideLayout" Target="../slideLayouts/slideLayout7.xml"/><Relationship Id="rId1" Type="http://schemas.openxmlformats.org/officeDocument/2006/relationships/themeOverride" Target="../theme/themeOverride157.xml"/><Relationship Id="rId6" Type="http://schemas.openxmlformats.org/officeDocument/2006/relationships/image" Target="../media/image620.png"/><Relationship Id="rId5" Type="http://schemas.openxmlformats.org/officeDocument/2006/relationships/image" Target="../media/image619.jpeg"/><Relationship Id="rId4" Type="http://schemas.openxmlformats.org/officeDocument/2006/relationships/image" Target="../media/image61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3.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6.xml"/><Relationship Id="rId7" Type="http://schemas.openxmlformats.org/officeDocument/2006/relationships/image" Target="../media/image625.jpeg"/><Relationship Id="rId2" Type="http://schemas.openxmlformats.org/officeDocument/2006/relationships/slideLayout" Target="../slideLayouts/slideLayout7.xml"/><Relationship Id="rId1" Type="http://schemas.openxmlformats.org/officeDocument/2006/relationships/themeOverride" Target="../theme/themeOverride158.xml"/><Relationship Id="rId6" Type="http://schemas.openxmlformats.org/officeDocument/2006/relationships/image" Target="../media/image624.jpeg"/><Relationship Id="rId5" Type="http://schemas.openxmlformats.org/officeDocument/2006/relationships/image" Target="../media/image623.png"/><Relationship Id="rId4" Type="http://schemas.openxmlformats.org/officeDocument/2006/relationships/image" Target="../media/image622.png"/></Relationships>
</file>

<file path=ppt/slides/_rels/slide231.xml.rels><?xml version="1.0" encoding="UTF-8" standalone="yes"?>
<Relationships xmlns="http://schemas.openxmlformats.org/package/2006/relationships"><Relationship Id="rId8" Type="http://schemas.openxmlformats.org/officeDocument/2006/relationships/image" Target="../media/image631.jpeg"/><Relationship Id="rId3" Type="http://schemas.openxmlformats.org/officeDocument/2006/relationships/image" Target="../media/image626.jpeg"/><Relationship Id="rId7" Type="http://schemas.openxmlformats.org/officeDocument/2006/relationships/image" Target="../media/image630.jpeg"/><Relationship Id="rId12" Type="http://schemas.openxmlformats.org/officeDocument/2006/relationships/image" Target="../media/image635.png"/><Relationship Id="rId2" Type="http://schemas.openxmlformats.org/officeDocument/2006/relationships/notesSlide" Target="../notesSlides/notesSlide227.xml"/><Relationship Id="rId1" Type="http://schemas.openxmlformats.org/officeDocument/2006/relationships/slideLayout" Target="../slideLayouts/slideLayout7.xml"/><Relationship Id="rId6" Type="http://schemas.openxmlformats.org/officeDocument/2006/relationships/image" Target="../media/image629.png"/><Relationship Id="rId11" Type="http://schemas.openxmlformats.org/officeDocument/2006/relationships/image" Target="../media/image634.jpeg"/><Relationship Id="rId5" Type="http://schemas.openxmlformats.org/officeDocument/2006/relationships/image" Target="../media/image628.jpeg"/><Relationship Id="rId10" Type="http://schemas.openxmlformats.org/officeDocument/2006/relationships/image" Target="../media/image633.png"/><Relationship Id="rId4" Type="http://schemas.openxmlformats.org/officeDocument/2006/relationships/image" Target="../media/image627.jpeg"/><Relationship Id="rId9" Type="http://schemas.openxmlformats.org/officeDocument/2006/relationships/image" Target="../media/image632.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7.xml"/><Relationship Id="rId1" Type="http://schemas.openxmlformats.org/officeDocument/2006/relationships/themeOverride" Target="../theme/themeOverride159.xml"/><Relationship Id="rId4" Type="http://schemas.openxmlformats.org/officeDocument/2006/relationships/image" Target="../media/image636.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7.xml"/><Relationship Id="rId1" Type="http://schemas.openxmlformats.org/officeDocument/2006/relationships/themeOverride" Target="../theme/themeOverride160.xml"/><Relationship Id="rId4" Type="http://schemas.openxmlformats.org/officeDocument/2006/relationships/image" Target="../media/image637.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7.xml"/><Relationship Id="rId1" Type="http://schemas.openxmlformats.org/officeDocument/2006/relationships/themeOverride" Target="../theme/themeOverride161.xml"/><Relationship Id="rId4" Type="http://schemas.openxmlformats.org/officeDocument/2006/relationships/image" Target="../media/image638.pn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12.xml"/><Relationship Id="rId1" Type="http://schemas.openxmlformats.org/officeDocument/2006/relationships/themeOverride" Target="../theme/themeOverride162.xml"/><Relationship Id="rId4" Type="http://schemas.openxmlformats.org/officeDocument/2006/relationships/image" Target="../media/image639.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3.xml"/></Relationships>
</file>

<file path=ppt/slides/_rels/slide238.xml.rels><?xml version="1.0" encoding="UTF-8" standalone="yes"?>
<Relationships xmlns="http://schemas.openxmlformats.org/package/2006/relationships"><Relationship Id="rId8" Type="http://schemas.openxmlformats.org/officeDocument/2006/relationships/image" Target="../media/image644.png"/><Relationship Id="rId3" Type="http://schemas.openxmlformats.org/officeDocument/2006/relationships/notesSlide" Target="../notesSlides/notesSlide233.xml"/><Relationship Id="rId7" Type="http://schemas.openxmlformats.org/officeDocument/2006/relationships/image" Target="../media/image643.jpeg"/><Relationship Id="rId2" Type="http://schemas.openxmlformats.org/officeDocument/2006/relationships/slideLayout" Target="../slideLayouts/slideLayout7.xml"/><Relationship Id="rId1" Type="http://schemas.openxmlformats.org/officeDocument/2006/relationships/themeOverride" Target="../theme/themeOverride164.xml"/><Relationship Id="rId6" Type="http://schemas.openxmlformats.org/officeDocument/2006/relationships/image" Target="../media/image642.jpeg"/><Relationship Id="rId11" Type="http://schemas.openxmlformats.org/officeDocument/2006/relationships/image" Target="../media/image647.jpeg"/><Relationship Id="rId5" Type="http://schemas.openxmlformats.org/officeDocument/2006/relationships/image" Target="../media/image641.jpeg"/><Relationship Id="rId10" Type="http://schemas.openxmlformats.org/officeDocument/2006/relationships/image" Target="../media/image646.jpeg"/><Relationship Id="rId4" Type="http://schemas.openxmlformats.org/officeDocument/2006/relationships/image" Target="../media/image640.jpeg"/><Relationship Id="rId9" Type="http://schemas.openxmlformats.org/officeDocument/2006/relationships/image" Target="../media/image645.jpeg"/></Relationships>
</file>

<file path=ppt/slides/_rels/slide239.xml.rels><?xml version="1.0" encoding="UTF-8" standalone="yes"?>
<Relationships xmlns="http://schemas.openxmlformats.org/package/2006/relationships"><Relationship Id="rId8" Type="http://schemas.openxmlformats.org/officeDocument/2006/relationships/image" Target="../media/image652.jpeg"/><Relationship Id="rId3" Type="http://schemas.openxmlformats.org/officeDocument/2006/relationships/notesSlide" Target="../notesSlides/notesSlide234.xml"/><Relationship Id="rId7" Type="http://schemas.openxmlformats.org/officeDocument/2006/relationships/image" Target="../media/image651.png"/><Relationship Id="rId2" Type="http://schemas.openxmlformats.org/officeDocument/2006/relationships/slideLayout" Target="../slideLayouts/slideLayout7.xml"/><Relationship Id="rId1" Type="http://schemas.openxmlformats.org/officeDocument/2006/relationships/themeOverride" Target="../theme/themeOverride165.xml"/><Relationship Id="rId6" Type="http://schemas.openxmlformats.org/officeDocument/2006/relationships/image" Target="../media/image650.jpeg"/><Relationship Id="rId5" Type="http://schemas.openxmlformats.org/officeDocument/2006/relationships/image" Target="../media/image649.jpeg"/><Relationship Id="rId10" Type="http://schemas.openxmlformats.org/officeDocument/2006/relationships/image" Target="../media/image654.png"/><Relationship Id="rId4" Type="http://schemas.openxmlformats.org/officeDocument/2006/relationships/image" Target="../media/image648.jpeg"/><Relationship Id="rId9" Type="http://schemas.openxmlformats.org/officeDocument/2006/relationships/image" Target="../media/image65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66.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7.xml"/><Relationship Id="rId1" Type="http://schemas.openxmlformats.org/officeDocument/2006/relationships/themeOverride" Target="../theme/themeOverride167.xml"/><Relationship Id="rId5" Type="http://schemas.openxmlformats.org/officeDocument/2006/relationships/image" Target="../media/image657.jpeg"/><Relationship Id="rId4" Type="http://schemas.openxmlformats.org/officeDocument/2006/relationships/image" Target="../media/image656.jpeg"/></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7.xml"/><Relationship Id="rId1" Type="http://schemas.openxmlformats.org/officeDocument/2006/relationships/themeOverride" Target="../theme/themeOverride168.xml"/><Relationship Id="rId6" Type="http://schemas.openxmlformats.org/officeDocument/2006/relationships/image" Target="../media/image660.png"/><Relationship Id="rId5" Type="http://schemas.openxmlformats.org/officeDocument/2006/relationships/image" Target="../media/image659.jpeg"/><Relationship Id="rId4" Type="http://schemas.openxmlformats.org/officeDocument/2006/relationships/image" Target="../media/image658.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38.xml"/><Relationship Id="rId7" Type="http://schemas.openxmlformats.org/officeDocument/2006/relationships/image" Target="../media/image664.jpeg"/><Relationship Id="rId2" Type="http://schemas.openxmlformats.org/officeDocument/2006/relationships/slideLayout" Target="../slideLayouts/slideLayout7.xml"/><Relationship Id="rId1" Type="http://schemas.openxmlformats.org/officeDocument/2006/relationships/themeOverride" Target="../theme/themeOverride169.xml"/><Relationship Id="rId6" Type="http://schemas.openxmlformats.org/officeDocument/2006/relationships/image" Target="../media/image663.jpeg"/><Relationship Id="rId5" Type="http://schemas.openxmlformats.org/officeDocument/2006/relationships/image" Target="../media/image662.jpeg"/><Relationship Id="rId4" Type="http://schemas.openxmlformats.org/officeDocument/2006/relationships/image" Target="../media/image661.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4.xml"/><Relationship Id="rId1" Type="http://schemas.openxmlformats.org/officeDocument/2006/relationships/themeOverride" Target="../theme/themeOverride170.xml"/><Relationship Id="rId5" Type="http://schemas.openxmlformats.org/officeDocument/2006/relationships/image" Target="../media/image666.jpeg"/><Relationship Id="rId4" Type="http://schemas.openxmlformats.org/officeDocument/2006/relationships/image" Target="../media/image665.jpeg"/></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7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667.jpeg"/><Relationship Id="rId2" Type="http://schemas.openxmlformats.org/officeDocument/2006/relationships/notesSlide" Target="../notesSlides/notesSlide241.xml"/><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669.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7.xml"/><Relationship Id="rId1" Type="http://schemas.openxmlformats.org/officeDocument/2006/relationships/themeOverride" Target="../theme/themeOverride17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47.xml"/><Relationship Id="rId7" Type="http://schemas.openxmlformats.org/officeDocument/2006/relationships/image" Target="../media/image566.jpeg"/><Relationship Id="rId2" Type="http://schemas.openxmlformats.org/officeDocument/2006/relationships/slideLayout" Target="../slideLayouts/slideLayout1.xml"/><Relationship Id="rId1" Type="http://schemas.openxmlformats.org/officeDocument/2006/relationships/themeOverride" Target="../theme/themeOverride173.xml"/><Relationship Id="rId6" Type="http://schemas.openxmlformats.org/officeDocument/2006/relationships/image" Target="../media/image565.jpeg"/><Relationship Id="rId5" Type="http://schemas.openxmlformats.org/officeDocument/2006/relationships/image" Target="../media/image564.jpeg"/><Relationship Id="rId4" Type="http://schemas.openxmlformats.org/officeDocument/2006/relationships/image" Target="../media/image563.jpeg"/></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7.xml"/><Relationship Id="rId1" Type="http://schemas.openxmlformats.org/officeDocument/2006/relationships/themeOverride" Target="../theme/themeOverride174.xml"/><Relationship Id="rId5" Type="http://schemas.openxmlformats.org/officeDocument/2006/relationships/image" Target="../media/image671.jpeg"/><Relationship Id="rId4" Type="http://schemas.openxmlformats.org/officeDocument/2006/relationships/image" Target="../media/image670.emf"/></Relationships>
</file>

<file path=ppt/slides/_rels/slide256.xml.rels><?xml version="1.0" encoding="UTF-8" standalone="yes"?>
<Relationships xmlns="http://schemas.openxmlformats.org/package/2006/relationships"><Relationship Id="rId8" Type="http://schemas.openxmlformats.org/officeDocument/2006/relationships/image" Target="../media/image652.jpeg"/><Relationship Id="rId3" Type="http://schemas.openxmlformats.org/officeDocument/2006/relationships/notesSlide" Target="../notesSlides/notesSlide249.xml"/><Relationship Id="rId7" Type="http://schemas.openxmlformats.org/officeDocument/2006/relationships/image" Target="../media/image651.png"/><Relationship Id="rId2" Type="http://schemas.openxmlformats.org/officeDocument/2006/relationships/slideLayout" Target="../slideLayouts/slideLayout7.xml"/><Relationship Id="rId1" Type="http://schemas.openxmlformats.org/officeDocument/2006/relationships/themeOverride" Target="../theme/themeOverride175.xml"/><Relationship Id="rId6" Type="http://schemas.openxmlformats.org/officeDocument/2006/relationships/image" Target="../media/image650.jpeg"/><Relationship Id="rId5" Type="http://schemas.openxmlformats.org/officeDocument/2006/relationships/image" Target="../media/image649.jpeg"/><Relationship Id="rId10" Type="http://schemas.openxmlformats.org/officeDocument/2006/relationships/image" Target="../media/image654.png"/><Relationship Id="rId4" Type="http://schemas.openxmlformats.org/officeDocument/2006/relationships/image" Target="../media/image648.jpeg"/><Relationship Id="rId9" Type="http://schemas.openxmlformats.org/officeDocument/2006/relationships/image" Target="../media/image653.jpeg"/></Relationships>
</file>

<file path=ppt/slides/_rels/slide257.xml.rels><?xml version="1.0" encoding="UTF-8" standalone="yes"?>
<Relationships xmlns="http://schemas.openxmlformats.org/package/2006/relationships"><Relationship Id="rId3" Type="http://schemas.openxmlformats.org/officeDocument/2006/relationships/image" Target="../media/image672.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7.xml"/><Relationship Id="rId1" Type="http://schemas.openxmlformats.org/officeDocument/2006/relationships/themeOverride" Target="../theme/themeOverride176.xml"/><Relationship Id="rId4" Type="http://schemas.openxmlformats.org/officeDocument/2006/relationships/image" Target="../media/image673.pn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15.xml"/><Relationship Id="rId1" Type="http://schemas.openxmlformats.org/officeDocument/2006/relationships/themeOverride" Target="../theme/themeOverride177.xml"/><Relationship Id="rId4" Type="http://schemas.openxmlformats.org/officeDocument/2006/relationships/image" Target="../media/image67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50.jpeg"/><Relationship Id="rId4" Type="http://schemas.openxmlformats.org/officeDocument/2006/relationships/image" Target="../media/image49.jpeg"/></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7.xml"/><Relationship Id="rId1" Type="http://schemas.openxmlformats.org/officeDocument/2006/relationships/themeOverride" Target="../theme/themeOverride178.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7.xml"/><Relationship Id="rId1" Type="http://schemas.openxmlformats.org/officeDocument/2006/relationships/themeOverride" Target="../theme/themeOverride179.xml"/></Relationships>
</file>

<file path=ppt/slides/_rels/slide262.xml.rels><?xml version="1.0" encoding="UTF-8" standalone="yes"?>
<Relationships xmlns="http://schemas.openxmlformats.org/package/2006/relationships"><Relationship Id="rId3" Type="http://schemas.openxmlformats.org/officeDocument/2006/relationships/image" Target="../media/image675.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7.xml"/><Relationship Id="rId1" Type="http://schemas.openxmlformats.org/officeDocument/2006/relationships/themeOverride" Target="../theme/themeOverride180.xml"/><Relationship Id="rId4" Type="http://schemas.openxmlformats.org/officeDocument/2006/relationships/image" Target="../media/image676.jpe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7.xml"/><Relationship Id="rId1" Type="http://schemas.openxmlformats.org/officeDocument/2006/relationships/themeOverride" Target="../theme/themeOverride181.xml"/><Relationship Id="rId4" Type="http://schemas.openxmlformats.org/officeDocument/2006/relationships/image" Target="../media/image677.jpeg"/></Relationships>
</file>

<file path=ppt/slides/_rels/slide265.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64.xml"/></Relationships>
</file>

<file path=ppt/slides/_rels/slide268.xml.rels><?xml version="1.0" encoding="UTF-8" standalone="yes"?>
<Relationships xmlns="http://schemas.openxmlformats.org/package/2006/relationships"><Relationship Id="rId3" Type="http://schemas.openxmlformats.org/officeDocument/2006/relationships/image" Target="../media/image679.jpeg"/><Relationship Id="rId2" Type="http://schemas.openxmlformats.org/officeDocument/2006/relationships/notesSlide" Target="../notesSlides/notesSlide261.xml"/><Relationship Id="rId1" Type="http://schemas.openxmlformats.org/officeDocument/2006/relationships/slideLayout" Target="../slideLayouts/slideLayout148.xml"/></Relationships>
</file>

<file path=ppt/slides/_rels/slide26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62.xml"/><Relationship Id="rId1" Type="http://schemas.openxmlformats.org/officeDocument/2006/relationships/slideLayout" Target="../slideLayouts/slideLayout1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681.jpeg"/><Relationship Id="rId2" Type="http://schemas.openxmlformats.org/officeDocument/2006/relationships/notesSlide" Target="../notesSlides/notesSlide263.xml"/><Relationship Id="rId1" Type="http://schemas.openxmlformats.org/officeDocument/2006/relationships/slideLayout" Target="../slideLayouts/slideLayout138.xml"/><Relationship Id="rId4" Type="http://schemas.openxmlformats.org/officeDocument/2006/relationships/image" Target="../media/image682.jpeg"/></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59.xml"/><Relationship Id="rId1" Type="http://schemas.openxmlformats.org/officeDocument/2006/relationships/themeOverride" Target="../theme/themeOverride182.xml"/><Relationship Id="rId4" Type="http://schemas.openxmlformats.org/officeDocument/2006/relationships/image" Target="../media/image683.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hemeOverride" Target="../theme/themeOverride15.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hemeOverride" Target="../theme/themeOverride16.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hemeOverride" Target="../theme/themeOverride1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33.xml"/><Relationship Id="rId7" Type="http://schemas.openxmlformats.org/officeDocument/2006/relationships/image" Target="../media/image73.jpeg"/><Relationship Id="rId2" Type="http://schemas.openxmlformats.org/officeDocument/2006/relationships/slideLayout" Target="../slideLayouts/slideLayout16.xml"/><Relationship Id="rId1" Type="http://schemas.openxmlformats.org/officeDocument/2006/relationships/themeOverride" Target="../theme/themeOverride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34.xml"/><Relationship Id="rId7"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themeOverride" Target="../theme/themeOverride1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35.xml"/><Relationship Id="rId7" Type="http://schemas.openxmlformats.org/officeDocument/2006/relationships/image" Target="../media/image86.jpeg"/><Relationship Id="rId2" Type="http://schemas.openxmlformats.org/officeDocument/2006/relationships/slideLayout" Target="../slideLayouts/slideLayout64.xml"/><Relationship Id="rId1" Type="http://schemas.openxmlformats.org/officeDocument/2006/relationships/themeOverride" Target="../theme/themeOverride20.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hemeOverride" Target="../theme/themeOverride21.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5.jpeg"/><Relationship Id="rId2" Type="http://schemas.openxmlformats.org/officeDocument/2006/relationships/slideLayout" Target="../slideLayouts/slideLayout7.xml"/><Relationship Id="rId1" Type="http://schemas.openxmlformats.org/officeDocument/2006/relationships/themeOverride" Target="../theme/themeOverride2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5.xml"/><Relationship Id="rId1" Type="http://schemas.openxmlformats.org/officeDocument/2006/relationships/themeOverride" Target="../theme/themeOverride23.xml"/><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3.png"/><Relationship Id="rId7"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59.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themeOverride" Target="../theme/themeOverride2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288.xml"/></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5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26.jpeg"/><Relationship Id="rId2" Type="http://schemas.openxmlformats.org/officeDocument/2006/relationships/slideLayout" Target="../slideLayouts/slideLayout4.xml"/><Relationship Id="rId1" Type="http://schemas.openxmlformats.org/officeDocument/2006/relationships/themeOverride" Target="../theme/themeOverride26.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27.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hemeOverride" Target="../theme/themeOverride28.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5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57.xml"/><Relationship Id="rId7" Type="http://schemas.openxmlformats.org/officeDocument/2006/relationships/image" Target="../media/image137.jpeg"/><Relationship Id="rId2" Type="http://schemas.openxmlformats.org/officeDocument/2006/relationships/slideLayout" Target="../slideLayouts/slideLayout16.xml"/><Relationship Id="rId1" Type="http://schemas.openxmlformats.org/officeDocument/2006/relationships/themeOverride" Target="../theme/themeOverride29.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hemeOverride" Target="../theme/themeOverride30.xml"/><Relationship Id="rId4" Type="http://schemas.openxmlformats.org/officeDocument/2006/relationships/image" Target="../media/image13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31.xml"/><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44.jpeg"/><Relationship Id="rId2" Type="http://schemas.openxmlformats.org/officeDocument/2006/relationships/slideLayout" Target="../slideLayouts/slideLayout160.xml"/><Relationship Id="rId1" Type="http://schemas.openxmlformats.org/officeDocument/2006/relationships/themeOverride" Target="../theme/themeOverride3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5.xml"/><Relationship Id="rId1" Type="http://schemas.openxmlformats.org/officeDocument/2006/relationships/themeOverride" Target="../theme/themeOverride33.xml"/><Relationship Id="rId5" Type="http://schemas.openxmlformats.org/officeDocument/2006/relationships/image" Target="../media/image146.jpeg"/><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59.xml"/><Relationship Id="rId1" Type="http://schemas.openxmlformats.org/officeDocument/2006/relationships/themeOverride" Target="../theme/themeOverride34.xml"/><Relationship Id="rId4" Type="http://schemas.openxmlformats.org/officeDocument/2006/relationships/image" Target="../media/image147.jpeg"/></Relationships>
</file>

<file path=ppt/slides/_rels/slide63.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notesSlide" Target="../notesSlides/notesSlide63.xml"/><Relationship Id="rId7" Type="http://schemas.openxmlformats.org/officeDocument/2006/relationships/image" Target="../media/image151.jpeg"/><Relationship Id="rId2" Type="http://schemas.openxmlformats.org/officeDocument/2006/relationships/slideLayout" Target="../slideLayouts/slideLayout160.xml"/><Relationship Id="rId1" Type="http://schemas.openxmlformats.org/officeDocument/2006/relationships/themeOverride" Target="../theme/themeOverride35.xml"/><Relationship Id="rId6" Type="http://schemas.openxmlformats.org/officeDocument/2006/relationships/image" Target="../media/image150.jpeg"/><Relationship Id="rId11" Type="http://schemas.openxmlformats.org/officeDocument/2006/relationships/image" Target="../media/image155.jpeg"/><Relationship Id="rId5" Type="http://schemas.openxmlformats.org/officeDocument/2006/relationships/image" Target="../media/image149.jpeg"/><Relationship Id="rId10" Type="http://schemas.openxmlformats.org/officeDocument/2006/relationships/image" Target="../media/image154.jpeg"/><Relationship Id="rId4" Type="http://schemas.openxmlformats.org/officeDocument/2006/relationships/image" Target="../media/image148.jpeg"/><Relationship Id="rId9" Type="http://schemas.openxmlformats.org/officeDocument/2006/relationships/image" Target="../media/image153.jpeg"/></Relationships>
</file>

<file path=ppt/slides/_rels/slide64.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notesSlide" Target="../notesSlides/notesSlide64.xml"/><Relationship Id="rId7" Type="http://schemas.openxmlformats.org/officeDocument/2006/relationships/image" Target="../media/image159.jpeg"/><Relationship Id="rId2" Type="http://schemas.openxmlformats.org/officeDocument/2006/relationships/slideLayout" Target="../slideLayouts/slideLayout247.xml"/><Relationship Id="rId1" Type="http://schemas.openxmlformats.org/officeDocument/2006/relationships/themeOverride" Target="../theme/themeOverride36.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6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notesSlide" Target="../notesSlides/notesSlide65.xml"/><Relationship Id="rId7" Type="http://schemas.openxmlformats.org/officeDocument/2006/relationships/image" Target="../media/image164.png"/><Relationship Id="rId2" Type="http://schemas.openxmlformats.org/officeDocument/2006/relationships/slideLayout" Target="../slideLayouts/slideLayout160.xml"/><Relationship Id="rId1" Type="http://schemas.openxmlformats.org/officeDocument/2006/relationships/themeOverride" Target="../theme/themeOverride3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hemeOverride" Target="../theme/themeOverride38.xml"/><Relationship Id="rId4" Type="http://schemas.openxmlformats.org/officeDocument/2006/relationships/image" Target="../media/image16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hemeOverride" Target="../theme/themeOverride39.xml"/><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notesSlide" Target="../notesSlides/notesSlide68.xml"/><Relationship Id="rId7" Type="http://schemas.openxmlformats.org/officeDocument/2006/relationships/image" Target="../media/image171.jpeg"/><Relationship Id="rId2" Type="http://schemas.openxmlformats.org/officeDocument/2006/relationships/slideLayout" Target="../slideLayouts/slideLayout4.xml"/><Relationship Id="rId1" Type="http://schemas.openxmlformats.org/officeDocument/2006/relationships/themeOverride" Target="../theme/themeOverride40.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hemeOverride" Target="../theme/themeOverride41.xml"/><Relationship Id="rId5" Type="http://schemas.openxmlformats.org/officeDocument/2006/relationships/image" Target="../media/image174.jpeg"/><Relationship Id="rId4" Type="http://schemas.openxmlformats.org/officeDocument/2006/relationships/image" Target="../media/image17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hemeOverride" Target="../theme/themeOverride4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hemeOverride" Target="../theme/themeOverride43.xml"/><Relationship Id="rId4" Type="http://schemas.openxmlformats.org/officeDocument/2006/relationships/image" Target="../media/image178.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hemeOverride" Target="../theme/themeOverride44.xml"/><Relationship Id="rId4" Type="http://schemas.openxmlformats.org/officeDocument/2006/relationships/image" Target="../media/image179.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45.xml"/><Relationship Id="rId4" Type="http://schemas.openxmlformats.org/officeDocument/2006/relationships/image" Target="../media/image18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84.png"/><Relationship Id="rId2" Type="http://schemas.openxmlformats.org/officeDocument/2006/relationships/slideLayout" Target="../slideLayouts/slideLayout4.xml"/><Relationship Id="rId1" Type="http://schemas.openxmlformats.org/officeDocument/2006/relationships/themeOverride" Target="../theme/themeOverride46.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88.jpeg"/><Relationship Id="rId2" Type="http://schemas.openxmlformats.org/officeDocument/2006/relationships/slideLayout" Target="../slideLayouts/slideLayout4.xml"/><Relationship Id="rId1" Type="http://schemas.openxmlformats.org/officeDocument/2006/relationships/themeOverride" Target="../theme/themeOverride47.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jpeg"/></Relationships>
</file>

<file path=ppt/slides/_rels/slide76.xml.rels><?xml version="1.0" encoding="UTF-8" standalone="yes"?>
<Relationships xmlns="http://schemas.openxmlformats.org/package/2006/relationships"><Relationship Id="rId8" Type="http://schemas.openxmlformats.org/officeDocument/2006/relationships/image" Target="../media/image193.jpeg"/><Relationship Id="rId3" Type="http://schemas.openxmlformats.org/officeDocument/2006/relationships/notesSlide" Target="../notesSlides/notesSlide76.xml"/><Relationship Id="rId7" Type="http://schemas.openxmlformats.org/officeDocument/2006/relationships/image" Target="../media/image192.jpeg"/><Relationship Id="rId2" Type="http://schemas.openxmlformats.org/officeDocument/2006/relationships/slideLayout" Target="../slideLayouts/slideLayout233.xml"/><Relationship Id="rId1" Type="http://schemas.openxmlformats.org/officeDocument/2006/relationships/themeOverride" Target="../theme/themeOverride48.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 Id="rId9" Type="http://schemas.openxmlformats.org/officeDocument/2006/relationships/image" Target="../media/image194.jpeg"/></Relationships>
</file>

<file path=ppt/slides/_rels/slide7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hemeOverride" Target="../theme/themeOverride49.xml"/><Relationship Id="rId5" Type="http://schemas.openxmlformats.org/officeDocument/2006/relationships/image" Target="../media/image202.jpeg"/><Relationship Id="rId4" Type="http://schemas.openxmlformats.org/officeDocument/2006/relationships/image" Target="../media/image201.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hemeOverride" Target="../theme/themeOverride50.xml"/><Relationship Id="rId4" Type="http://schemas.openxmlformats.org/officeDocument/2006/relationships/image" Target="../media/image20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hemeOverride" Target="../theme/themeOverride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207.jpeg"/><Relationship Id="rId2" Type="http://schemas.openxmlformats.org/officeDocument/2006/relationships/slideLayout" Target="../slideLayouts/slideLayout215.xml"/><Relationship Id="rId1" Type="http://schemas.openxmlformats.org/officeDocument/2006/relationships/themeOverride" Target="../theme/themeOverride5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211.jpeg"/><Relationship Id="rId2" Type="http://schemas.openxmlformats.org/officeDocument/2006/relationships/slideLayout" Target="../slideLayouts/slideLayout7.xml"/><Relationship Id="rId1" Type="http://schemas.openxmlformats.org/officeDocument/2006/relationships/themeOverride" Target="../theme/themeOverride5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hemeOverride" Target="../theme/themeOverride53.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218.jpeg"/><Relationship Id="rId2" Type="http://schemas.openxmlformats.org/officeDocument/2006/relationships/slideLayout" Target="../slideLayouts/slideLayout7.xml"/><Relationship Id="rId1" Type="http://schemas.openxmlformats.org/officeDocument/2006/relationships/themeOverride" Target="../theme/themeOverride54.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22.jpeg"/><Relationship Id="rId2" Type="http://schemas.openxmlformats.org/officeDocument/2006/relationships/slideLayout" Target="../slideLayouts/slideLayout17.xml"/><Relationship Id="rId1" Type="http://schemas.openxmlformats.org/officeDocument/2006/relationships/themeOverride" Target="../theme/themeOverride55.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85.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notesSlide" Target="../notesSlides/notesSlide85.xml"/><Relationship Id="rId7" Type="http://schemas.openxmlformats.org/officeDocument/2006/relationships/image" Target="../media/image226.jpeg"/><Relationship Id="rId2" Type="http://schemas.openxmlformats.org/officeDocument/2006/relationships/slideLayout" Target="../slideLayouts/slideLayout7.xml"/><Relationship Id="rId1" Type="http://schemas.openxmlformats.org/officeDocument/2006/relationships/themeOverride" Target="../theme/themeOverride56.xml"/><Relationship Id="rId6" Type="http://schemas.openxmlformats.org/officeDocument/2006/relationships/image" Target="../media/image225.png"/><Relationship Id="rId5" Type="http://schemas.openxmlformats.org/officeDocument/2006/relationships/image" Target="../media/image224.jpeg"/><Relationship Id="rId4" Type="http://schemas.openxmlformats.org/officeDocument/2006/relationships/image" Target="../media/image223.png"/></Relationships>
</file>

<file path=ppt/slides/_rels/slide86.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notesSlide" Target="../notesSlides/notesSlide86.xml"/><Relationship Id="rId7" Type="http://schemas.openxmlformats.org/officeDocument/2006/relationships/image" Target="../media/image231.png"/><Relationship Id="rId2" Type="http://schemas.openxmlformats.org/officeDocument/2006/relationships/slideLayout" Target="../slideLayouts/slideLayout7.xml"/><Relationship Id="rId1" Type="http://schemas.openxmlformats.org/officeDocument/2006/relationships/themeOverride" Target="../theme/themeOverride57.xml"/><Relationship Id="rId6" Type="http://schemas.openxmlformats.org/officeDocument/2006/relationships/image" Target="../media/image230.jpeg"/><Relationship Id="rId5" Type="http://schemas.openxmlformats.org/officeDocument/2006/relationships/image" Target="../media/image229.png"/><Relationship Id="rId4" Type="http://schemas.openxmlformats.org/officeDocument/2006/relationships/image" Target="../media/image228.jpeg"/></Relationships>
</file>

<file path=ppt/slides/_rels/slide87.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notesSlide" Target="../notesSlides/notesSlide87.xml"/><Relationship Id="rId7" Type="http://schemas.openxmlformats.org/officeDocument/2006/relationships/image" Target="../media/image236.jpeg"/><Relationship Id="rId2" Type="http://schemas.openxmlformats.org/officeDocument/2006/relationships/slideLayout" Target="../slideLayouts/slideLayout7.xml"/><Relationship Id="rId1" Type="http://schemas.openxmlformats.org/officeDocument/2006/relationships/themeOverride" Target="../theme/themeOverride58.xml"/><Relationship Id="rId6" Type="http://schemas.openxmlformats.org/officeDocument/2006/relationships/image" Target="../media/image235.jpeg"/><Relationship Id="rId5" Type="http://schemas.openxmlformats.org/officeDocument/2006/relationships/image" Target="../media/image234.jpeg"/><Relationship Id="rId10" Type="http://schemas.openxmlformats.org/officeDocument/2006/relationships/image" Target="../media/image239.jpeg"/><Relationship Id="rId4" Type="http://schemas.openxmlformats.org/officeDocument/2006/relationships/image" Target="../media/image233.png"/><Relationship Id="rId9" Type="http://schemas.openxmlformats.org/officeDocument/2006/relationships/image" Target="../media/image238.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243.jpeg"/><Relationship Id="rId2" Type="http://schemas.openxmlformats.org/officeDocument/2006/relationships/slideLayout" Target="../slideLayouts/slideLayout7.xml"/><Relationship Id="rId1" Type="http://schemas.openxmlformats.org/officeDocument/2006/relationships/themeOverride" Target="../theme/themeOverride59.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89.xml.rels><?xml version="1.0" encoding="UTF-8" standalone="yes"?>
<Relationships xmlns="http://schemas.openxmlformats.org/package/2006/relationships"><Relationship Id="rId8" Type="http://schemas.openxmlformats.org/officeDocument/2006/relationships/image" Target="../media/image248.jpeg"/><Relationship Id="rId13" Type="http://schemas.openxmlformats.org/officeDocument/2006/relationships/image" Target="../media/image253.jpg"/><Relationship Id="rId3" Type="http://schemas.openxmlformats.org/officeDocument/2006/relationships/notesSlide" Target="../notesSlides/notesSlide89.xml"/><Relationship Id="rId7" Type="http://schemas.openxmlformats.org/officeDocument/2006/relationships/image" Target="../media/image247.jpeg"/><Relationship Id="rId12" Type="http://schemas.openxmlformats.org/officeDocument/2006/relationships/image" Target="../media/image252.png"/><Relationship Id="rId2" Type="http://schemas.openxmlformats.org/officeDocument/2006/relationships/slideLayout" Target="../slideLayouts/slideLayout184.xml"/><Relationship Id="rId1" Type="http://schemas.openxmlformats.org/officeDocument/2006/relationships/themeOverride" Target="../theme/themeOverride60.xml"/><Relationship Id="rId6" Type="http://schemas.openxmlformats.org/officeDocument/2006/relationships/image" Target="../media/image246.jpeg"/><Relationship Id="rId11" Type="http://schemas.openxmlformats.org/officeDocument/2006/relationships/image" Target="../media/image251.jpeg"/><Relationship Id="rId5" Type="http://schemas.openxmlformats.org/officeDocument/2006/relationships/image" Target="../media/image245.jpeg"/><Relationship Id="rId10" Type="http://schemas.openxmlformats.org/officeDocument/2006/relationships/image" Target="../media/image250.jpeg"/><Relationship Id="rId4" Type="http://schemas.openxmlformats.org/officeDocument/2006/relationships/image" Target="../media/image244.png"/><Relationship Id="rId9" Type="http://schemas.openxmlformats.org/officeDocument/2006/relationships/image" Target="../media/image249.jpeg"/><Relationship Id="rId14" Type="http://schemas.openxmlformats.org/officeDocument/2006/relationships/image" Target="../media/image254.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258.png"/><Relationship Id="rId2" Type="http://schemas.openxmlformats.org/officeDocument/2006/relationships/slideLayout" Target="../slideLayouts/slideLayout7.xml"/><Relationship Id="rId1" Type="http://schemas.openxmlformats.org/officeDocument/2006/relationships/themeOverride" Target="../theme/themeOverride61.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jpeg"/></Relationships>
</file>

<file path=ppt/slides/_rels/slide9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91.xml"/><Relationship Id="rId1" Type="http://schemas.openxmlformats.org/officeDocument/2006/relationships/slideLayout" Target="../slideLayouts/slideLayout194.xml"/><Relationship Id="rId5" Type="http://schemas.openxmlformats.org/officeDocument/2006/relationships/image" Target="../media/image261.jpeg"/><Relationship Id="rId4" Type="http://schemas.openxmlformats.org/officeDocument/2006/relationships/image" Target="../media/image260.jpeg"/></Relationships>
</file>

<file path=ppt/slides/_rels/slide9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92.xml"/><Relationship Id="rId1" Type="http://schemas.openxmlformats.org/officeDocument/2006/relationships/slideLayout" Target="../slideLayouts/slideLayout184.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hemeOverride" Target="../theme/themeOverride62.xml"/><Relationship Id="rId4" Type="http://schemas.openxmlformats.org/officeDocument/2006/relationships/image" Target="../media/image266.jpeg"/></Relationships>
</file>

<file path=ppt/slides/_rels/slide9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94.xml"/><Relationship Id="rId1" Type="http://schemas.openxmlformats.org/officeDocument/2006/relationships/slideLayout" Target="../slideLayouts/slideLayout27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hemeOverride" Target="../theme/themeOverride63.xml"/><Relationship Id="rId4" Type="http://schemas.openxmlformats.org/officeDocument/2006/relationships/image" Target="../media/image268.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hemeOverride" Target="../theme/themeOverride64.xml"/><Relationship Id="rId4" Type="http://schemas.openxmlformats.org/officeDocument/2006/relationships/image" Target="../media/image269.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hemeOverride" Target="../theme/themeOverride65.xml"/><Relationship Id="rId4" Type="http://schemas.openxmlformats.org/officeDocument/2006/relationships/image" Target="../media/image270.jpeg"/></Relationships>
</file>

<file path=ppt/slides/_rels/slide9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99.xml"/><Relationship Id="rId1" Type="http://schemas.openxmlformats.org/officeDocument/2006/relationships/slideLayout" Target="../slideLayouts/slideLayout2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a:extLst>
              <a:ext uri="{FF2B5EF4-FFF2-40B4-BE49-F238E27FC236}">
                <a16:creationId xmlns:a16="http://schemas.microsoft.com/office/drawing/2014/main" id="{F2404BAE-D10D-2668-50EE-9ED94BCB5D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FD64BA-F4FF-4801-8C8E-65A4DA1E57EC}" type="slidenum">
              <a:rPr lang="it-IT" altLang="en-US" sz="1400" smtClean="0">
                <a:solidFill>
                  <a:srgbClr val="000000"/>
                </a:solidFill>
              </a:rPr>
              <a:pPr>
                <a:spcBef>
                  <a:spcPct val="0"/>
                </a:spcBef>
                <a:buFontTx/>
                <a:buNone/>
              </a:pPr>
              <a:t>1</a:t>
            </a:fld>
            <a:endParaRPr lang="it-IT" altLang="en-US" sz="1400">
              <a:solidFill>
                <a:srgbClr val="000000"/>
              </a:solidFill>
            </a:endParaRPr>
          </a:p>
        </p:txBody>
      </p:sp>
      <p:sp>
        <p:nvSpPr>
          <p:cNvPr id="270339" name="Rectangle 2">
            <a:extLst>
              <a:ext uri="{FF2B5EF4-FFF2-40B4-BE49-F238E27FC236}">
                <a16:creationId xmlns:a16="http://schemas.microsoft.com/office/drawing/2014/main" id="{8360136D-31C7-DA43-2BAE-D1CAEFEAD8A7}"/>
              </a:ext>
            </a:extLst>
          </p:cNvPr>
          <p:cNvSpPr>
            <a:spLocks noChangeArrowheads="1"/>
          </p:cNvSpPr>
          <p:nvPr/>
        </p:nvSpPr>
        <p:spPr bwMode="auto">
          <a:xfrm>
            <a:off x="395288" y="765175"/>
            <a:ext cx="8353425" cy="430887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FF3300"/>
                </a:solidFill>
              </a:rPr>
              <a:t>DAS HEUTIGE WIRTSCHAFTSSYSTEM </a:t>
            </a:r>
          </a:p>
          <a:p>
            <a:pPr algn="ctr" eaLnBrk="1" hangingPunct="1">
              <a:spcBef>
                <a:spcPct val="0"/>
              </a:spcBef>
              <a:buFontTx/>
              <a:buNone/>
              <a:defRPr/>
            </a:pPr>
            <a:r>
              <a:rPr lang="fr-CH" altLang="it-CH" sz="2800" b="1" dirty="0">
                <a:solidFill>
                  <a:srgbClr val="FF3300"/>
                </a:solidFill>
              </a:rPr>
              <a:t>UND DIE ALTERNATIVEN</a:t>
            </a:r>
            <a:r>
              <a:rPr lang="fr-CH" altLang="it-CH" sz="1000" dirty="0">
                <a:solidFill>
                  <a:srgbClr val="000000"/>
                </a:solidFill>
              </a:rPr>
              <a:t> </a:t>
            </a:r>
            <a:br>
              <a:rPr lang="fr-CH" altLang="it-CH" sz="2800" b="1" u="sng" dirty="0">
                <a:solidFill>
                  <a:srgbClr val="FF3300"/>
                </a:solidFill>
              </a:rPr>
            </a:br>
            <a:r>
              <a:rPr lang="fr-CH" altLang="it-CH" sz="1000" b="1" u="sng" dirty="0">
                <a:solidFill>
                  <a:srgbClr val="FF3300"/>
                </a:solidFill>
              </a:rPr>
              <a:t> </a:t>
            </a:r>
            <a:br>
              <a:rPr lang="fr-CH" altLang="it-CH" sz="1000" b="1" u="sng" dirty="0">
                <a:solidFill>
                  <a:srgbClr val="FF3300"/>
                </a:solidFill>
              </a:rPr>
            </a:br>
            <a:endParaRPr lang="fr-CH" altLang="it-CH" sz="1000" b="1" u="sng" dirty="0">
              <a:solidFill>
                <a:srgbClr val="FF3300"/>
              </a:solidFill>
            </a:endParaRPr>
          </a:p>
          <a:p>
            <a:pPr eaLnBrk="1" hangingPunct="1">
              <a:spcBef>
                <a:spcPct val="0"/>
              </a:spcBef>
              <a:buFontTx/>
              <a:buNone/>
              <a:defRPr/>
            </a:pPr>
            <a:endParaRPr lang="fr-CH" altLang="it-CH" sz="1000" b="1" u="sng" dirty="0">
              <a:solidFill>
                <a:srgbClr val="FF3300"/>
              </a:solidFill>
            </a:endParaRPr>
          </a:p>
          <a:p>
            <a:pPr eaLnBrk="1" hangingPunct="1">
              <a:spcBef>
                <a:spcPct val="0"/>
              </a:spcBef>
              <a:buFontTx/>
              <a:buNone/>
              <a:defRPr/>
            </a:pPr>
            <a:endParaRPr lang="fr-CH" altLang="it-CH" sz="1000" b="1" u="sng" dirty="0">
              <a:solidFill>
                <a:srgbClr val="FF3300"/>
              </a:solidFill>
            </a:endParaRPr>
          </a:p>
          <a:p>
            <a:pPr algn="ctr" eaLnBrk="1" hangingPunct="1">
              <a:spcBef>
                <a:spcPct val="0"/>
              </a:spcBef>
              <a:buFontTx/>
              <a:buNone/>
              <a:defRPr/>
            </a:pPr>
            <a:r>
              <a:rPr lang="fr-CH" altLang="it-CH" sz="5000" b="1" dirty="0">
                <a:ln w="22225">
                  <a:solidFill>
                    <a:schemeClr val="tx1"/>
                  </a:solidFill>
                  <a:prstDash val="solid"/>
                </a:ln>
                <a:solidFill>
                  <a:srgbClr val="FF0000"/>
                </a:solidFill>
              </a:rPr>
              <a:t>1. TEIL</a:t>
            </a:r>
            <a:br>
              <a:rPr lang="fr-CH" altLang="it-CH" sz="4000" b="1" u="sng" dirty="0">
                <a:solidFill>
                  <a:srgbClr val="FF3300"/>
                </a:solidFill>
              </a:rPr>
            </a:br>
            <a:endParaRPr lang="fr-CH" altLang="it-CH" sz="2000" b="1" u="sng" dirty="0">
              <a:solidFill>
                <a:srgbClr val="000000"/>
              </a:solidFill>
            </a:endParaRPr>
          </a:p>
          <a:p>
            <a:pPr algn="ctr" eaLnBrk="1" hangingPunct="1">
              <a:spcBef>
                <a:spcPct val="0"/>
              </a:spcBef>
              <a:buFontTx/>
              <a:buNone/>
              <a:defRPr/>
            </a:pPr>
            <a:r>
              <a:rPr lang="fr-CH" altLang="it-CH" sz="2800" b="1" u="sng" dirty="0">
                <a:solidFill>
                  <a:srgbClr val="000000"/>
                </a:solidFill>
              </a:rPr>
              <a:t>Der </a:t>
            </a:r>
            <a:r>
              <a:rPr lang="fr-CH" altLang="it-CH" sz="2800" b="1" u="sng" dirty="0" err="1">
                <a:solidFill>
                  <a:srgbClr val="000000"/>
                </a:solidFill>
              </a:rPr>
              <a:t>Kapitalismus</a:t>
            </a:r>
            <a:r>
              <a:rPr lang="fr-CH" altLang="it-CH" sz="2800" b="1" u="sng" dirty="0">
                <a:solidFill>
                  <a:srgbClr val="000000"/>
                </a:solidFill>
              </a:rPr>
              <a:t> – die </a:t>
            </a:r>
            <a:r>
              <a:rPr lang="fr-CH" altLang="it-CH" sz="2800" b="1" u="sng" dirty="0" err="1">
                <a:solidFill>
                  <a:srgbClr val="000000"/>
                </a:solidFill>
              </a:rPr>
              <a:t>Marktwirtschaft</a:t>
            </a:r>
            <a:endParaRPr lang="fr-CH" altLang="it-CH" sz="2800" b="1" u="sng" dirty="0">
              <a:solidFill>
                <a:srgbClr val="000000"/>
              </a:solidFill>
            </a:endParaRPr>
          </a:p>
          <a:p>
            <a:pPr eaLnBrk="1" hangingPunct="1">
              <a:spcBef>
                <a:spcPct val="0"/>
              </a:spcBef>
              <a:buFontTx/>
              <a:buNone/>
              <a:defRPr/>
            </a:pPr>
            <a:endParaRPr lang="fr-CH" altLang="it-CH" sz="4000" b="1" u="sng" dirty="0">
              <a:solidFill>
                <a:srgbClr val="FF3300"/>
              </a:solidFill>
            </a:endParaRPr>
          </a:p>
          <a:p>
            <a:pPr eaLnBrk="1" hangingPunct="1">
              <a:spcBef>
                <a:spcPct val="0"/>
              </a:spcBef>
              <a:buFontTx/>
              <a:buNone/>
              <a:defRPr/>
            </a:pPr>
            <a:endParaRPr lang="it-CH" altLang="it-CH" sz="4000" b="1" u="sng" dirty="0">
              <a:solidFill>
                <a:srgbClr val="FF3300"/>
              </a:solidFill>
            </a:endParaRPr>
          </a:p>
        </p:txBody>
      </p:sp>
      <p:pic>
        <p:nvPicPr>
          <p:cNvPr id="270340" name="Picture 3" descr="Auto x titolo">
            <a:extLst>
              <a:ext uri="{FF2B5EF4-FFF2-40B4-BE49-F238E27FC236}">
                <a16:creationId xmlns:a16="http://schemas.microsoft.com/office/drawing/2014/main" id="{F87BDFE1-9113-0891-6487-3F90EECBE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076700"/>
            <a:ext cx="47529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Rectangle 4">
            <a:extLst>
              <a:ext uri="{FF2B5EF4-FFF2-40B4-BE49-F238E27FC236}">
                <a16:creationId xmlns:a16="http://schemas.microsoft.com/office/drawing/2014/main" id="{8075F175-6273-C8E2-7740-6FE54292B049}"/>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270342" name="Text Box 5">
            <a:extLst>
              <a:ext uri="{FF2B5EF4-FFF2-40B4-BE49-F238E27FC236}">
                <a16:creationId xmlns:a16="http://schemas.microsoft.com/office/drawing/2014/main" id="{75326F5B-0978-4B7E-7FD1-48F7CF09CBE2}"/>
              </a:ext>
            </a:extLst>
          </p:cNvPr>
          <p:cNvSpPr txBox="1">
            <a:spLocks noChangeArrowheads="1"/>
          </p:cNvSpPr>
          <p:nvPr/>
        </p:nvSpPr>
        <p:spPr bwMode="auto">
          <a:xfrm>
            <a:off x="4643438" y="5300663"/>
            <a:ext cx="1728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000000"/>
                </a:solidFill>
              </a:rPr>
              <a:t>Die Kraftwagen Fabrik</a:t>
            </a:r>
          </a:p>
        </p:txBody>
      </p:sp>
      <p:sp>
        <p:nvSpPr>
          <p:cNvPr id="7" name="Rettangolo 6">
            <a:extLst>
              <a:ext uri="{FF2B5EF4-FFF2-40B4-BE49-F238E27FC236}">
                <a16:creationId xmlns:a16="http://schemas.microsoft.com/office/drawing/2014/main" id="{DCC93555-46A8-4C2D-C745-63E84540431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5">
            <a:extLst>
              <a:ext uri="{FF2B5EF4-FFF2-40B4-BE49-F238E27FC236}">
                <a16:creationId xmlns:a16="http://schemas.microsoft.com/office/drawing/2014/main" id="{231FC323-9C64-BB6A-C691-0E6FC56EB9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537B1A-5713-4878-A529-7001401BA2E4}"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sp>
        <p:nvSpPr>
          <p:cNvPr id="288771" name="Rectangle 11">
            <a:extLst>
              <a:ext uri="{FF2B5EF4-FFF2-40B4-BE49-F238E27FC236}">
                <a16:creationId xmlns:a16="http://schemas.microsoft.com/office/drawing/2014/main" id="{047838FC-140C-CEDF-96EF-6FB4E29C61A4}"/>
              </a:ext>
            </a:extLst>
          </p:cNvPr>
          <p:cNvSpPr>
            <a:spLocks noGrp="1" noChangeArrowheads="1"/>
          </p:cNvSpPr>
          <p:nvPr>
            <p:ph type="title"/>
          </p:nvPr>
        </p:nvSpPr>
        <p:spPr>
          <a:xfrm>
            <a:off x="611188" y="5300663"/>
            <a:ext cx="8229600" cy="1143000"/>
          </a:xfrm>
        </p:spPr>
        <p:txBody>
          <a:bodyPr/>
          <a:lstStyle/>
          <a:p>
            <a:pPr eaLnBrk="1" hangingPunct="1"/>
            <a:r>
              <a:rPr lang="fr-CH" altLang="it-CH" sz="3200" b="1">
                <a:solidFill>
                  <a:schemeClr val="tx1"/>
                </a:solidFill>
              </a:rPr>
              <a:t>Eine alte Industrieanlage</a:t>
            </a:r>
            <a:endParaRPr lang="it-IT" altLang="it-CH" sz="3200" b="1">
              <a:solidFill>
                <a:schemeClr val="tx1"/>
              </a:solidFill>
            </a:endParaRPr>
          </a:p>
        </p:txBody>
      </p:sp>
      <p:sp>
        <p:nvSpPr>
          <p:cNvPr id="288772" name="Rectangle 16">
            <a:extLst>
              <a:ext uri="{FF2B5EF4-FFF2-40B4-BE49-F238E27FC236}">
                <a16:creationId xmlns:a16="http://schemas.microsoft.com/office/drawing/2014/main" id="{5D23A8C9-4428-DDA3-948A-2AFD8B68E62C}"/>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6" name="Picture 15" descr="Fabbrica tipica">
            <a:extLst>
              <a:ext uri="{FF2B5EF4-FFF2-40B4-BE49-F238E27FC236}">
                <a16:creationId xmlns:a16="http://schemas.microsoft.com/office/drawing/2014/main" id="{6F9D97F9-B328-BC49-A443-87FB04CB1838}"/>
              </a:ext>
            </a:extLst>
          </p:cNvPr>
          <p:cNvPicPr>
            <a:picLocks noChangeAspect="1" noChangeArrowheads="1"/>
          </p:cNvPicPr>
          <p:nvPr/>
        </p:nvPicPr>
        <p:blipFill>
          <a:blip r:embed="rId4"/>
          <a:srcRect/>
          <a:stretch>
            <a:fillRect/>
          </a:stretch>
        </p:blipFill>
        <p:spPr bwMode="auto">
          <a:xfrm>
            <a:off x="1258888" y="765175"/>
            <a:ext cx="6480175" cy="4648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060D143D-A8BE-C4B1-010F-33C36B74C9F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3">
            <a:extLst>
              <a:ext uri="{FF2B5EF4-FFF2-40B4-BE49-F238E27FC236}">
                <a16:creationId xmlns:a16="http://schemas.microsoft.com/office/drawing/2014/main" id="{B8AA9900-082F-760C-D031-FA60CDBE4F9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0D35D2-0952-4CFB-8716-9479DA1330D2}" type="slidenum">
              <a:rPr lang="it-IT" altLang="en-US" sz="1400" smtClean="0">
                <a:solidFill>
                  <a:srgbClr val="000000"/>
                </a:solidFill>
              </a:rPr>
              <a:pPr>
                <a:spcBef>
                  <a:spcPct val="0"/>
                </a:spcBef>
                <a:buFontTx/>
                <a:buNone/>
              </a:pPr>
              <a:t>100</a:t>
            </a:fld>
            <a:endParaRPr lang="it-IT" altLang="en-US" sz="1400">
              <a:solidFill>
                <a:srgbClr val="000000"/>
              </a:solidFill>
            </a:endParaRPr>
          </a:p>
        </p:txBody>
      </p:sp>
      <p:sp>
        <p:nvSpPr>
          <p:cNvPr id="473091" name="Rectangle 4">
            <a:extLst>
              <a:ext uri="{FF2B5EF4-FFF2-40B4-BE49-F238E27FC236}">
                <a16:creationId xmlns:a16="http://schemas.microsoft.com/office/drawing/2014/main" id="{24417816-152B-34B5-B564-A6AE353B2B05}"/>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PREIS EINES AUTOS W</a:t>
            </a:r>
            <a:endParaRPr lang="it-IT" altLang="it-CH" sz="4400" b="1">
              <a:solidFill>
                <a:srgbClr val="000000"/>
              </a:solidFill>
            </a:endParaRPr>
          </a:p>
        </p:txBody>
      </p:sp>
      <p:sp>
        <p:nvSpPr>
          <p:cNvPr id="473092" name="Rectangle 5">
            <a:extLst>
              <a:ext uri="{FF2B5EF4-FFF2-40B4-BE49-F238E27FC236}">
                <a16:creationId xmlns:a16="http://schemas.microsoft.com/office/drawing/2014/main" id="{50A4E0C2-9F66-1903-6523-2050F6E264FE}"/>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Fr       2’500.- Fr</a:t>
            </a:r>
          </a:p>
          <a:p>
            <a:pPr eaLnBrk="1" hangingPunct="1"/>
            <a:r>
              <a:rPr lang="fr-CH" altLang="it-CH">
                <a:solidFill>
                  <a:srgbClr val="000000"/>
                </a:solidFill>
              </a:rPr>
              <a:t>Arbeitskraft :      5’000.- Fr       2’500.- Fr</a:t>
            </a:r>
          </a:p>
          <a:p>
            <a:pPr eaLnBrk="1" hangingPunct="1"/>
            <a:r>
              <a:rPr lang="fr-CH" altLang="it-CH">
                <a:solidFill>
                  <a:srgbClr val="000000"/>
                </a:solidFill>
              </a:rPr>
              <a:t>Feste Kosten  :  5’000.- Fr </a:t>
            </a:r>
          </a:p>
          <a:p>
            <a:pPr eaLnBrk="1" hangingPunct="1"/>
            <a:r>
              <a:rPr lang="fr-CH" altLang="it-CH">
                <a:solidFill>
                  <a:srgbClr val="000000"/>
                </a:solidFill>
              </a:rPr>
              <a:t>Gewinn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a:t>
            </a:r>
            <a:r>
              <a:rPr lang="fr-CH" altLang="it-CH">
                <a:solidFill>
                  <a:srgbClr val="000000"/>
                </a:solidFill>
              </a:rPr>
              <a:t>                  20’000.- Fr    </a:t>
            </a:r>
            <a:r>
              <a:rPr lang="fr-CH" altLang="it-CH" b="1">
                <a:solidFill>
                  <a:srgbClr val="000000"/>
                </a:solidFill>
              </a:rPr>
              <a:t>15’000.- Fr</a:t>
            </a:r>
            <a:endParaRPr lang="it-IT" altLang="it-CH" b="1">
              <a:solidFill>
                <a:srgbClr val="000000"/>
              </a:solidFill>
            </a:endParaRPr>
          </a:p>
        </p:txBody>
      </p:sp>
      <p:sp>
        <p:nvSpPr>
          <p:cNvPr id="473093" name="Line 6">
            <a:extLst>
              <a:ext uri="{FF2B5EF4-FFF2-40B4-BE49-F238E27FC236}">
                <a16:creationId xmlns:a16="http://schemas.microsoft.com/office/drawing/2014/main" id="{0275FA96-F59F-F1B3-443C-1F621ADE7B12}"/>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4" name="Line 7">
            <a:extLst>
              <a:ext uri="{FF2B5EF4-FFF2-40B4-BE49-F238E27FC236}">
                <a16:creationId xmlns:a16="http://schemas.microsoft.com/office/drawing/2014/main" id="{37DA3363-F014-874A-E192-47CB4923A352}"/>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5" name="Line 8">
            <a:extLst>
              <a:ext uri="{FF2B5EF4-FFF2-40B4-BE49-F238E27FC236}">
                <a16:creationId xmlns:a16="http://schemas.microsoft.com/office/drawing/2014/main" id="{6326EEEF-186E-D700-E99D-05FA4ECAC1E7}"/>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6" name="Line 9">
            <a:extLst>
              <a:ext uri="{FF2B5EF4-FFF2-40B4-BE49-F238E27FC236}">
                <a16:creationId xmlns:a16="http://schemas.microsoft.com/office/drawing/2014/main" id="{57BB0458-66CF-A75C-9FA0-F0C7B9E9345F}"/>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7" name="Line 10">
            <a:extLst>
              <a:ext uri="{FF2B5EF4-FFF2-40B4-BE49-F238E27FC236}">
                <a16:creationId xmlns:a16="http://schemas.microsoft.com/office/drawing/2014/main" id="{687DA5AE-D67D-3DAA-8639-D396B2BA4742}"/>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8" name="Line 12">
            <a:extLst>
              <a:ext uri="{FF2B5EF4-FFF2-40B4-BE49-F238E27FC236}">
                <a16:creationId xmlns:a16="http://schemas.microsoft.com/office/drawing/2014/main" id="{858F29D8-844C-5D06-3CC3-EB8F4783F370}"/>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099" name="Line 14">
            <a:extLst>
              <a:ext uri="{FF2B5EF4-FFF2-40B4-BE49-F238E27FC236}">
                <a16:creationId xmlns:a16="http://schemas.microsoft.com/office/drawing/2014/main" id="{10368260-1439-95F5-BAF5-F48726613568}"/>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100" name="Text Box 15">
            <a:extLst>
              <a:ext uri="{FF2B5EF4-FFF2-40B4-BE49-F238E27FC236}">
                <a16:creationId xmlns:a16="http://schemas.microsoft.com/office/drawing/2014/main" id="{97F08E0F-0FED-C0F6-1B90-08CD210082C8}"/>
              </a:ext>
            </a:extLst>
          </p:cNvPr>
          <p:cNvSpPr txBox="1">
            <a:spLocks noChangeArrowheads="1"/>
          </p:cNvSpPr>
          <p:nvPr/>
        </p:nvSpPr>
        <p:spPr bwMode="auto">
          <a:xfrm>
            <a:off x="1403350" y="1196975"/>
            <a:ext cx="23764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rPr>
              <a:t>(nach erfolgten Einsparungen)</a:t>
            </a:r>
            <a:endParaRPr lang="it-IT" altLang="it-CH" sz="1200">
              <a:solidFill>
                <a:srgbClr val="000000"/>
              </a:solidFill>
            </a:endParaRPr>
          </a:p>
        </p:txBody>
      </p:sp>
      <p:sp>
        <p:nvSpPr>
          <p:cNvPr id="13" name="Rettangolo 12">
            <a:extLst>
              <a:ext uri="{FF2B5EF4-FFF2-40B4-BE49-F238E27FC236}">
                <a16:creationId xmlns:a16="http://schemas.microsoft.com/office/drawing/2014/main" id="{766C6F5B-76A4-0B88-AEC2-43157E3FA05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Number Placeholder 1">
            <a:extLst>
              <a:ext uri="{FF2B5EF4-FFF2-40B4-BE49-F238E27FC236}">
                <a16:creationId xmlns:a16="http://schemas.microsoft.com/office/drawing/2014/main" id="{A03B5445-DB59-E325-C36A-93BDAB4858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F8A285-5F25-4A60-B44A-F465BC43BA98}" type="slidenum">
              <a:rPr lang="it-IT" altLang="en-US" sz="1400" smtClean="0">
                <a:solidFill>
                  <a:srgbClr val="000000"/>
                </a:solidFill>
              </a:rPr>
              <a:pPr>
                <a:spcBef>
                  <a:spcPct val="0"/>
                </a:spcBef>
                <a:buFontTx/>
                <a:buNone/>
              </a:pPr>
              <a:t>101</a:t>
            </a:fld>
            <a:endParaRPr lang="it-IT" altLang="en-US" sz="1400">
              <a:solidFill>
                <a:srgbClr val="000000"/>
              </a:solidFill>
            </a:endParaRPr>
          </a:p>
        </p:txBody>
      </p:sp>
      <p:sp>
        <p:nvSpPr>
          <p:cNvPr id="475139" name="Rectangle 2">
            <a:extLst>
              <a:ext uri="{FF2B5EF4-FFF2-40B4-BE49-F238E27FC236}">
                <a16:creationId xmlns:a16="http://schemas.microsoft.com/office/drawing/2014/main" id="{1BF1BBD5-03EF-3F71-2D9A-6A660C2A9DED}"/>
              </a:ext>
            </a:extLst>
          </p:cNvPr>
          <p:cNvSpPr>
            <a:spLocks noChangeArrowheads="1"/>
          </p:cNvSpPr>
          <p:nvPr/>
        </p:nvSpPr>
        <p:spPr bwMode="auto">
          <a:xfrm>
            <a:off x="2124075" y="1916113"/>
            <a:ext cx="5915025"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000000"/>
                </a:solidFill>
              </a:rPr>
              <a:t>Der Verkäufer muss die Autos </a:t>
            </a:r>
            <a:r>
              <a:rPr lang="it-CH" altLang="it-CH" sz="2800" b="1">
                <a:solidFill>
                  <a:srgbClr val="FF0000"/>
                </a:solidFill>
              </a:rPr>
              <a:t>W</a:t>
            </a:r>
            <a:endParaRPr lang="it-CH" altLang="it-CH" sz="2800" b="1">
              <a:solidFill>
                <a:srgbClr val="000000"/>
              </a:solidFill>
            </a:endParaRPr>
          </a:p>
          <a:p>
            <a:pPr eaLnBrk="1" hangingPunct="1">
              <a:spcBef>
                <a:spcPct val="0"/>
              </a:spcBef>
              <a:buFontTx/>
              <a:buNone/>
            </a:pPr>
            <a:endParaRPr lang="it-CH" altLang="it-CH" sz="2800" b="1">
              <a:solidFill>
                <a:srgbClr val="000000"/>
              </a:solidFill>
            </a:endParaRPr>
          </a:p>
          <a:p>
            <a:pPr eaLnBrk="1" hangingPunct="1">
              <a:spcBef>
                <a:spcPct val="0"/>
              </a:spcBef>
              <a:buFontTx/>
              <a:buNone/>
            </a:pPr>
            <a:r>
              <a:rPr lang="it-CH" altLang="it-CH" sz="4000" b="1" u="sng">
                <a:solidFill>
                  <a:srgbClr val="FF0000"/>
                </a:solidFill>
              </a:rPr>
              <a:t>in Schweden</a:t>
            </a:r>
          </a:p>
          <a:p>
            <a:pPr eaLnBrk="1" hangingPunct="1">
              <a:spcBef>
                <a:spcPct val="0"/>
              </a:spcBef>
              <a:buFontTx/>
              <a:buNone/>
            </a:pPr>
            <a:endParaRPr lang="it-CH" altLang="it-CH" sz="4000" b="1" u="sng">
              <a:solidFill>
                <a:srgbClr val="FF0000"/>
              </a:solidFill>
            </a:endParaRPr>
          </a:p>
          <a:p>
            <a:pPr eaLnBrk="1" hangingPunct="1">
              <a:spcBef>
                <a:spcPct val="0"/>
              </a:spcBef>
              <a:buFontTx/>
              <a:buNone/>
            </a:pPr>
            <a:r>
              <a:rPr lang="it-CH" altLang="it-CH" sz="2800" b="1">
                <a:solidFill>
                  <a:srgbClr val="000000"/>
                </a:solidFill>
              </a:rPr>
              <a:t>Verkaufen,</a:t>
            </a:r>
          </a:p>
          <a:p>
            <a:pPr eaLnBrk="1" hangingPunct="1">
              <a:spcBef>
                <a:spcPct val="0"/>
              </a:spcBef>
              <a:buFontTx/>
              <a:buNone/>
            </a:pPr>
            <a:endParaRPr lang="it-CH" altLang="it-CH" sz="4000" b="1" u="sng">
              <a:solidFill>
                <a:srgbClr val="FF0000"/>
              </a:solidFill>
            </a:endParaRPr>
          </a:p>
          <a:p>
            <a:pPr eaLnBrk="1" hangingPunct="1">
              <a:spcBef>
                <a:spcPct val="0"/>
              </a:spcBef>
              <a:buFontTx/>
              <a:buNone/>
            </a:pPr>
            <a:r>
              <a:rPr lang="it-CH" altLang="it-CH" sz="2800" b="1">
                <a:solidFill>
                  <a:srgbClr val="000000"/>
                </a:solidFill>
              </a:rPr>
              <a:t> aber....</a:t>
            </a:r>
          </a:p>
        </p:txBody>
      </p:sp>
      <p:pic>
        <p:nvPicPr>
          <p:cNvPr id="475140" name="Picture 5" descr="C:\Users\Enrico\Enrico\Documenti\AA Enrico nuovo\Politica\Presentazione marxismo\Salesman JPEG.jpg">
            <a:extLst>
              <a:ext uri="{FF2B5EF4-FFF2-40B4-BE49-F238E27FC236}">
                <a16:creationId xmlns:a16="http://schemas.microsoft.com/office/drawing/2014/main" id="{BC9AEB54-DCE9-93EA-61F4-90BEE6936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20713"/>
            <a:ext cx="100806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2B01747A-ED13-F809-3726-CBC542FE4C4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Number Placeholder 3">
            <a:extLst>
              <a:ext uri="{FF2B5EF4-FFF2-40B4-BE49-F238E27FC236}">
                <a16:creationId xmlns:a16="http://schemas.microsoft.com/office/drawing/2014/main" id="{9C3E1A89-24FD-E578-1745-1ED0C03A7F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D41D5F-8093-405F-AF05-3F589EC9F5DE}" type="slidenum">
              <a:rPr lang="it-IT" altLang="en-US" sz="1400" smtClean="0">
                <a:solidFill>
                  <a:srgbClr val="FFFFFF"/>
                </a:solidFill>
              </a:rPr>
              <a:pPr>
                <a:spcBef>
                  <a:spcPct val="0"/>
                </a:spcBef>
                <a:buFontTx/>
                <a:buNone/>
              </a:pPr>
              <a:t>102</a:t>
            </a:fld>
            <a:endParaRPr lang="it-IT" altLang="en-US" sz="1400">
              <a:solidFill>
                <a:srgbClr val="FFFFFF"/>
              </a:solidFill>
            </a:endParaRPr>
          </a:p>
        </p:txBody>
      </p:sp>
      <p:pic>
        <p:nvPicPr>
          <p:cNvPr id="477187" name="Picture 6" descr="Diapo 62 bis">
            <a:extLst>
              <a:ext uri="{FF2B5EF4-FFF2-40B4-BE49-F238E27FC236}">
                <a16:creationId xmlns:a16="http://schemas.microsoft.com/office/drawing/2014/main" id="{8E956BAB-6395-075E-C9D4-EED43E247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8100"/>
            <a:ext cx="92011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8" name="Text Box 7">
            <a:extLst>
              <a:ext uri="{FF2B5EF4-FFF2-40B4-BE49-F238E27FC236}">
                <a16:creationId xmlns:a16="http://schemas.microsoft.com/office/drawing/2014/main" id="{A45505D6-7E35-6995-827B-297C0E73A942}"/>
              </a:ext>
            </a:extLst>
          </p:cNvPr>
          <p:cNvSpPr txBox="1">
            <a:spLocks noChangeArrowheads="1"/>
          </p:cNvSpPr>
          <p:nvPr/>
        </p:nvSpPr>
        <p:spPr bwMode="auto">
          <a:xfrm>
            <a:off x="5364163" y="1628775"/>
            <a:ext cx="3097212" cy="3013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IN SCHWEDEN VERKAUFT          VOLVO                   SEINE AUTOS                FÜR NUR </a:t>
            </a:r>
          </a:p>
          <a:p>
            <a:pPr eaLnBrk="1" hangingPunct="1">
              <a:spcBef>
                <a:spcPct val="50000"/>
              </a:spcBef>
              <a:buFontTx/>
              <a:buNone/>
            </a:pPr>
            <a:r>
              <a:rPr lang="fr-CH" altLang="it-CH" sz="2400" b="1">
                <a:solidFill>
                  <a:srgbClr val="FFFFFF"/>
                </a:solidFill>
              </a:rPr>
              <a:t> </a:t>
            </a:r>
          </a:p>
          <a:p>
            <a:pPr eaLnBrk="1" hangingPunct="1">
              <a:spcBef>
                <a:spcPct val="50000"/>
              </a:spcBef>
              <a:buFontTx/>
              <a:buNone/>
            </a:pPr>
            <a:r>
              <a:rPr lang="fr-CH" altLang="it-CH" sz="2400" b="1">
                <a:solidFill>
                  <a:srgbClr val="FFFFFF"/>
                </a:solidFill>
              </a:rPr>
              <a:t>13’000.- Fr.</a:t>
            </a:r>
            <a:endParaRPr lang="it-IT" altLang="it-CH" sz="2400" b="1">
              <a:solidFill>
                <a:srgbClr val="FFFFFF"/>
              </a:solidFill>
            </a:endParaRPr>
          </a:p>
        </p:txBody>
      </p:sp>
      <p:sp>
        <p:nvSpPr>
          <p:cNvPr id="477189" name="CasellaDiTesto 1">
            <a:extLst>
              <a:ext uri="{FF2B5EF4-FFF2-40B4-BE49-F238E27FC236}">
                <a16:creationId xmlns:a16="http://schemas.microsoft.com/office/drawing/2014/main" id="{1EAAAB00-E22A-CDBD-08F1-3DBA225852CA}"/>
              </a:ext>
            </a:extLst>
          </p:cNvPr>
          <p:cNvSpPr txBox="1">
            <a:spLocks noChangeArrowheads="1"/>
          </p:cNvSpPr>
          <p:nvPr/>
        </p:nvSpPr>
        <p:spPr bwMode="auto">
          <a:xfrm>
            <a:off x="5364163" y="5508625"/>
            <a:ext cx="2879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Auch die Firma Volvo hat auf kosten der Arbeiter gespart, in dem sie das Fliessband und die automatisierten Maschinen eingeführt hat</a:t>
            </a:r>
          </a:p>
        </p:txBody>
      </p:sp>
      <p:sp>
        <p:nvSpPr>
          <p:cNvPr id="477190" name="Slide Number Placeholder 3">
            <a:extLst>
              <a:ext uri="{FF2B5EF4-FFF2-40B4-BE49-F238E27FC236}">
                <a16:creationId xmlns:a16="http://schemas.microsoft.com/office/drawing/2014/main" id="{008D08B5-2567-EE83-F006-BA1414C3F895}"/>
              </a:ext>
            </a:extLst>
          </p:cNvPr>
          <p:cNvSpPr txBox="1">
            <a:spLocks/>
          </p:cNvSpPr>
          <p:nvPr/>
        </p:nvSpPr>
        <p:spPr bwMode="auto">
          <a:xfrm>
            <a:off x="6577013" y="6237288"/>
            <a:ext cx="2133600"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82755D69-A497-4C94-99C5-E0856CA9912B}" type="slidenum">
              <a:rPr lang="it-IT" altLang="it-CH" sz="1400">
                <a:solidFill>
                  <a:srgbClr val="FFFFFF"/>
                </a:solidFill>
              </a:rPr>
              <a:pPr algn="r" eaLnBrk="1" hangingPunct="1">
                <a:spcBef>
                  <a:spcPct val="0"/>
                </a:spcBef>
                <a:buFontTx/>
                <a:buNone/>
              </a:pPr>
              <a:t>102</a:t>
            </a:fld>
            <a:endParaRPr lang="it-IT" altLang="it-CH" sz="1400">
              <a:solidFill>
                <a:srgbClr val="FFFFFF"/>
              </a:solidFill>
            </a:endParaRPr>
          </a:p>
        </p:txBody>
      </p:sp>
      <p:sp>
        <p:nvSpPr>
          <p:cNvPr id="7" name="Rettangolo 6">
            <a:extLst>
              <a:ext uri="{FF2B5EF4-FFF2-40B4-BE49-F238E27FC236}">
                <a16:creationId xmlns:a16="http://schemas.microsoft.com/office/drawing/2014/main" id="{774F584D-0A8F-AF9C-963F-46E5038233E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Number Placeholder 3">
            <a:extLst>
              <a:ext uri="{FF2B5EF4-FFF2-40B4-BE49-F238E27FC236}">
                <a16:creationId xmlns:a16="http://schemas.microsoft.com/office/drawing/2014/main" id="{6813F0A5-4413-6ACE-FA34-BB15C5B1DB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CAF3F1-FEDE-4C60-AB69-EE1770CBAC6B}" type="slidenum">
              <a:rPr lang="it-IT" altLang="en-US" sz="1400" smtClean="0">
                <a:solidFill>
                  <a:srgbClr val="000000"/>
                </a:solidFill>
              </a:rPr>
              <a:pPr>
                <a:spcBef>
                  <a:spcPct val="0"/>
                </a:spcBef>
                <a:buFontTx/>
                <a:buNone/>
              </a:pPr>
              <a:t>103</a:t>
            </a:fld>
            <a:endParaRPr lang="it-IT" altLang="en-US" sz="1400">
              <a:solidFill>
                <a:srgbClr val="000000"/>
              </a:solidFill>
            </a:endParaRPr>
          </a:p>
        </p:txBody>
      </p:sp>
      <p:sp>
        <p:nvSpPr>
          <p:cNvPr id="479235" name="Text Box 2">
            <a:extLst>
              <a:ext uri="{FF2B5EF4-FFF2-40B4-BE49-F238E27FC236}">
                <a16:creationId xmlns:a16="http://schemas.microsoft.com/office/drawing/2014/main" id="{EDF3FA07-A72F-FACA-8F5C-CF2BB4F2B63A}"/>
              </a:ext>
            </a:extLst>
          </p:cNvPr>
          <p:cNvSpPr txBox="1">
            <a:spLocks noChangeArrowheads="1"/>
          </p:cNvSpPr>
          <p:nvPr/>
        </p:nvSpPr>
        <p:spPr bwMode="auto">
          <a:xfrm>
            <a:off x="539750" y="1341438"/>
            <a:ext cx="79216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Die Autofabrik  </a:t>
            </a:r>
            <a:r>
              <a:rPr lang="fr-CH" altLang="it-CH" sz="1600" b="1">
                <a:solidFill>
                  <a:srgbClr val="FF0000"/>
                </a:solidFill>
              </a:rPr>
              <a:t>W</a:t>
            </a:r>
            <a:r>
              <a:rPr lang="fr-CH" altLang="it-CH" sz="1600" b="1">
                <a:solidFill>
                  <a:srgbClr val="000000"/>
                </a:solidFill>
              </a:rPr>
              <a:t>  steht weiterhin im harten Konkurenzkampf.</a:t>
            </a:r>
          </a:p>
          <a:p>
            <a:pPr eaLnBrk="1" hangingPunct="1">
              <a:spcBef>
                <a:spcPct val="0"/>
              </a:spcBef>
              <a:buFontTx/>
              <a:buNone/>
            </a:pPr>
            <a:r>
              <a:rPr lang="fr-CH" altLang="it-CH" sz="1600" b="1">
                <a:solidFill>
                  <a:srgbClr val="000000"/>
                </a:solidFill>
              </a:rPr>
              <a:t>  </a:t>
            </a:r>
          </a:p>
          <a:p>
            <a:pPr eaLnBrk="1" hangingPunct="1">
              <a:spcBef>
                <a:spcPct val="0"/>
              </a:spcBef>
              <a:buFontTx/>
              <a:buNone/>
            </a:pPr>
            <a:r>
              <a:rPr lang="fr-CH" altLang="it-CH" sz="1600" b="1" u="sng">
                <a:solidFill>
                  <a:srgbClr val="000000"/>
                </a:solidFill>
              </a:rPr>
              <a:t>Es ist folglich notwendig, dass der Verkaufspreis des Autos </a:t>
            </a:r>
            <a:r>
              <a:rPr lang="fr-CH" altLang="it-CH" sz="1600" b="1" u="sng">
                <a:solidFill>
                  <a:srgbClr val="FF0000"/>
                </a:solidFill>
              </a:rPr>
              <a:t>W</a:t>
            </a:r>
            <a:r>
              <a:rPr lang="fr-CH" altLang="it-CH" sz="1600" b="1" u="sng">
                <a:solidFill>
                  <a:srgbClr val="000000"/>
                </a:solidFill>
              </a:rPr>
              <a:t> nochmals günstiger wird.</a:t>
            </a:r>
            <a:r>
              <a:rPr lang="fr-CH" altLang="it-CH" sz="1600" b="1">
                <a:solidFill>
                  <a:srgbClr val="000000"/>
                </a:solidFill>
              </a:rPr>
              <a:t> </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1600" b="1">
                <a:solidFill>
                  <a:srgbClr val="000000"/>
                </a:solidFill>
              </a:rPr>
              <a:t>Der Direktor entscheidet deshalb, dass an den festen Kosten                                 </a:t>
            </a:r>
            <a:r>
              <a:rPr lang="fr-CH" altLang="it-CH" sz="1600" b="1" u="sng">
                <a:solidFill>
                  <a:srgbClr val="000000"/>
                </a:solidFill>
              </a:rPr>
              <a:t>gespart</a:t>
            </a:r>
            <a:r>
              <a:rPr lang="fr-CH" altLang="it-CH" sz="1600" b="1">
                <a:solidFill>
                  <a:srgbClr val="000000"/>
                </a:solidFill>
              </a:rPr>
              <a:t> werden muss.</a:t>
            </a:r>
          </a:p>
          <a:p>
            <a:pPr eaLnBrk="1" hangingPunct="1">
              <a:spcBef>
                <a:spcPct val="0"/>
              </a:spcBef>
              <a:buFontTx/>
              <a:buNone/>
            </a:pPr>
            <a:endParaRPr lang="fr-CH" altLang="it-CH" sz="1600" b="1">
              <a:solidFill>
                <a:srgbClr val="000000"/>
              </a:solidFill>
            </a:endParaRPr>
          </a:p>
          <a:p>
            <a:pPr eaLnBrk="1" hangingPunct="1">
              <a:spcBef>
                <a:spcPct val="0"/>
              </a:spcBef>
              <a:buFontTx/>
              <a:buNone/>
            </a:pPr>
            <a:endParaRPr lang="fr-CH" altLang="it-CH" sz="1600" b="1">
              <a:solidFill>
                <a:srgbClr val="000000"/>
              </a:solidFill>
            </a:endParaRPr>
          </a:p>
          <a:p>
            <a:pPr eaLnBrk="1" hangingPunct="1">
              <a:spcBef>
                <a:spcPct val="50000"/>
              </a:spcBef>
              <a:buFontTx/>
              <a:buNone/>
            </a:pPr>
            <a:r>
              <a:rPr lang="fr-CH" altLang="it-CH" sz="1400">
                <a:solidFill>
                  <a:srgbClr val="000000"/>
                </a:solidFill>
              </a:rPr>
              <a:t>Wie ist das möglich? Was sind die festen Kosten?</a:t>
            </a:r>
          </a:p>
          <a:p>
            <a:pPr eaLnBrk="1" hangingPunct="1">
              <a:spcBef>
                <a:spcPct val="50000"/>
              </a:spcBef>
              <a:buFontTx/>
              <a:buNone/>
            </a:pPr>
            <a:endParaRPr lang="fr-CH" altLang="it-CH" sz="1600" b="1">
              <a:solidFill>
                <a:srgbClr val="000000"/>
              </a:solidFill>
            </a:endParaRPr>
          </a:p>
        </p:txBody>
      </p:sp>
      <p:pic>
        <p:nvPicPr>
          <p:cNvPr id="479236" name="Picture 4" descr="Direttore">
            <a:extLst>
              <a:ext uri="{FF2B5EF4-FFF2-40B4-BE49-F238E27FC236}">
                <a16:creationId xmlns:a16="http://schemas.microsoft.com/office/drawing/2014/main" id="{167BD81F-8CCB-DCC5-940C-A38E710D1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924175"/>
            <a:ext cx="18954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A1D6862F-58B9-44E5-A788-837C61C5BDD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3">
            <a:extLst>
              <a:ext uri="{FF2B5EF4-FFF2-40B4-BE49-F238E27FC236}">
                <a16:creationId xmlns:a16="http://schemas.microsoft.com/office/drawing/2014/main" id="{0E4959FD-2726-3975-3A3D-3D50D4B1B49F}"/>
              </a:ext>
            </a:extLst>
          </p:cNvPr>
          <p:cNvSpPr>
            <a:spLocks noGrp="1"/>
          </p:cNvSpPr>
          <p:nvPr>
            <p:ph type="sldNum" sz="quarter" idx="12"/>
          </p:nvPr>
        </p:nvSpPr>
        <p:spPr>
          <a:xfrm>
            <a:off x="6580188" y="60055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717B65-DB33-4905-B231-3B6A5D40142E}" type="slidenum">
              <a:rPr lang="it-IT" altLang="en-US" sz="1400" smtClean="0">
                <a:solidFill>
                  <a:srgbClr val="000000"/>
                </a:solidFill>
              </a:rPr>
              <a:pPr>
                <a:spcBef>
                  <a:spcPct val="0"/>
                </a:spcBef>
                <a:buFontTx/>
                <a:buNone/>
              </a:pPr>
              <a:t>104</a:t>
            </a:fld>
            <a:endParaRPr lang="it-IT" altLang="en-US" sz="1400">
              <a:solidFill>
                <a:srgbClr val="000000"/>
              </a:solidFill>
            </a:endParaRPr>
          </a:p>
        </p:txBody>
      </p:sp>
      <p:sp>
        <p:nvSpPr>
          <p:cNvPr id="182275" name="Text Box 2">
            <a:extLst>
              <a:ext uri="{FF2B5EF4-FFF2-40B4-BE49-F238E27FC236}">
                <a16:creationId xmlns:a16="http://schemas.microsoft.com/office/drawing/2014/main" id="{E54D86FB-B4D3-0325-2523-58A487C25DAC}"/>
              </a:ext>
            </a:extLst>
          </p:cNvPr>
          <p:cNvSpPr txBox="1">
            <a:spLocks noChangeArrowheads="1"/>
          </p:cNvSpPr>
          <p:nvPr/>
        </p:nvSpPr>
        <p:spPr bwMode="auto">
          <a:xfrm>
            <a:off x="422275" y="739775"/>
            <a:ext cx="8424863" cy="563245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sz="2400" b="1" dirty="0">
                <a:solidFill>
                  <a:srgbClr val="000000"/>
                </a:solidFill>
              </a:rPr>
              <a:t>U</a:t>
            </a:r>
            <a:r>
              <a:rPr lang="de-DE" sz="2400" b="1" dirty="0">
                <a:solidFill>
                  <a:srgbClr val="000000"/>
                </a:solidFill>
              </a:rPr>
              <a:t>m die festen Kosten, wie </a:t>
            </a:r>
          </a:p>
          <a:p>
            <a:pPr eaLnBrk="1" hangingPunct="1">
              <a:defRPr/>
            </a:pPr>
            <a:endParaRPr lang="de-DE" sz="2400" b="1" dirty="0">
              <a:solidFill>
                <a:srgbClr val="000000"/>
              </a:solidFill>
            </a:endParaRPr>
          </a:p>
          <a:p>
            <a:pPr marL="2236788" indent="-2236788" eaLnBrk="1" hangingPunct="1">
              <a:defRPr/>
            </a:pPr>
            <a:r>
              <a:rPr lang="de-DE" sz="2400" b="1" dirty="0">
                <a:solidFill>
                  <a:srgbClr val="000000"/>
                </a:solidFill>
              </a:rPr>
              <a:t>                           hypothekarische Zinsen, Gebäudeunterhalt, Abschreibungen, Versicherungen, Mietzinsen, usw. </a:t>
            </a: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endParaRPr lang="de-DE" sz="2400" b="1" dirty="0">
              <a:solidFill>
                <a:srgbClr val="000000"/>
              </a:solidFill>
            </a:endParaRPr>
          </a:p>
          <a:p>
            <a:pPr eaLnBrk="1" hangingPunct="1">
              <a:defRPr/>
            </a:pPr>
            <a:r>
              <a:rPr lang="de-DE" sz="2400" b="1" dirty="0">
                <a:solidFill>
                  <a:srgbClr val="000000"/>
                </a:solidFill>
              </a:rPr>
              <a:t>auf eine größere Anzahl produzierter Kraftfahrzeuge            zu verteilen, </a:t>
            </a:r>
          </a:p>
          <a:p>
            <a:pPr eaLnBrk="1" hangingPunct="1">
              <a:defRPr/>
            </a:pPr>
            <a:r>
              <a:rPr lang="de-DE" sz="2400" b="1" dirty="0">
                <a:solidFill>
                  <a:srgbClr val="000000"/>
                </a:solidFill>
              </a:rPr>
              <a:t>konzentriert </a:t>
            </a:r>
            <a:r>
              <a:rPr lang="fr-CH" sz="2400" b="1" dirty="0">
                <a:solidFill>
                  <a:srgbClr val="000000"/>
                </a:solidFill>
              </a:rPr>
              <a:t>der </a:t>
            </a:r>
            <a:r>
              <a:rPr lang="fr-CH" sz="2400" b="1" dirty="0" err="1">
                <a:solidFill>
                  <a:srgbClr val="000000"/>
                </a:solidFill>
              </a:rPr>
              <a:t>Hersteller</a:t>
            </a:r>
            <a:r>
              <a:rPr lang="fr-CH" sz="2400" b="1" dirty="0">
                <a:solidFill>
                  <a:srgbClr val="000000"/>
                </a:solidFill>
              </a:rPr>
              <a:t> </a:t>
            </a:r>
            <a:r>
              <a:rPr lang="de-DE" sz="2400" b="1" dirty="0">
                <a:solidFill>
                  <a:srgbClr val="000000"/>
                </a:solidFill>
              </a:rPr>
              <a:t>die Produktion in einer einzigen </a:t>
            </a:r>
            <a:r>
              <a:rPr lang="de-DE" sz="2400" b="1" dirty="0" err="1">
                <a:solidFill>
                  <a:srgbClr val="000000"/>
                </a:solidFill>
              </a:rPr>
              <a:t>grossen</a:t>
            </a:r>
            <a:r>
              <a:rPr lang="de-DE" sz="2400" b="1" dirty="0">
                <a:solidFill>
                  <a:srgbClr val="000000"/>
                </a:solidFill>
              </a:rPr>
              <a:t> Produktionsstätte.</a:t>
            </a:r>
            <a:endParaRPr lang="fr-CH" sz="1600" b="1" dirty="0">
              <a:solidFill>
                <a:srgbClr val="000000"/>
              </a:solidFill>
            </a:endParaRPr>
          </a:p>
          <a:p>
            <a:pPr eaLnBrk="1" hangingPunct="1">
              <a:defRPr/>
            </a:pPr>
            <a:endParaRPr lang="de-DE" sz="2400" b="1" dirty="0">
              <a:solidFill>
                <a:srgbClr val="000000"/>
              </a:solidFill>
            </a:endParaRPr>
          </a:p>
        </p:txBody>
      </p:sp>
      <p:pic>
        <p:nvPicPr>
          <p:cNvPr id="274436" name="Picture 2" descr="C:\Users\Enrico\Desktop\Auto B.jpg">
            <a:extLst>
              <a:ext uri="{FF2B5EF4-FFF2-40B4-BE49-F238E27FC236}">
                <a16:creationId xmlns:a16="http://schemas.microsoft.com/office/drawing/2014/main" id="{55875231-1A1C-99A0-CBA6-9E4050AD7772}"/>
              </a:ext>
            </a:extLst>
          </p:cNvPr>
          <p:cNvPicPr>
            <a:picLocks noChangeAspect="1" noChangeArrowheads="1"/>
          </p:cNvPicPr>
          <p:nvPr/>
        </p:nvPicPr>
        <p:blipFill>
          <a:blip r:embed="rId3"/>
          <a:srcRect/>
          <a:stretch>
            <a:fillRect/>
          </a:stretch>
        </p:blipFill>
        <p:spPr bwMode="auto">
          <a:xfrm>
            <a:off x="566738" y="3316288"/>
            <a:ext cx="1295400" cy="801687"/>
          </a:xfrm>
          <a:prstGeom prst="rect">
            <a:avLst/>
          </a:prstGeom>
          <a:ln>
            <a:noFill/>
          </a:ln>
          <a:effectLst>
            <a:outerShdw blurRad="292100" dist="139700" dir="2700000" algn="tl" rotWithShape="0">
              <a:srgbClr val="333333">
                <a:alpha val="65000"/>
              </a:srgbClr>
            </a:outerShdw>
          </a:effectLst>
        </p:spPr>
      </p:pic>
      <p:sp>
        <p:nvSpPr>
          <p:cNvPr id="481285" name="Freccia a destra 1">
            <a:extLst>
              <a:ext uri="{FF2B5EF4-FFF2-40B4-BE49-F238E27FC236}">
                <a16:creationId xmlns:a16="http://schemas.microsoft.com/office/drawing/2014/main" id="{2670948B-1C39-E8C8-7958-680F027F18A4}"/>
              </a:ext>
            </a:extLst>
          </p:cNvPr>
          <p:cNvSpPr>
            <a:spLocks noChangeArrowheads="1"/>
          </p:cNvSpPr>
          <p:nvPr/>
        </p:nvSpPr>
        <p:spPr bwMode="auto">
          <a:xfrm>
            <a:off x="2106613" y="3516313"/>
            <a:ext cx="720725" cy="401637"/>
          </a:xfrm>
          <a:prstGeom prst="rightArrow">
            <a:avLst>
              <a:gd name="adj1" fmla="val 50000"/>
              <a:gd name="adj2" fmla="val 50013"/>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pic>
        <p:nvPicPr>
          <p:cNvPr id="481286" name="Picture 3" descr="C:\Users\Enrico\Desktop\Dollars jpeg.jpg">
            <a:extLst>
              <a:ext uri="{FF2B5EF4-FFF2-40B4-BE49-F238E27FC236}">
                <a16:creationId xmlns:a16="http://schemas.microsoft.com/office/drawing/2014/main" id="{932BD53C-3E17-C79C-7061-73F0197FF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88" t="9808" r="13567" b="9615"/>
          <a:stretch>
            <a:fillRect/>
          </a:stretch>
        </p:blipFill>
        <p:spPr bwMode="auto">
          <a:xfrm>
            <a:off x="860425" y="3065463"/>
            <a:ext cx="6096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7" name="Picture 3" descr="C:\Users\Enrico\Desktop\Dollars jpeg.jpg">
            <a:extLst>
              <a:ext uri="{FF2B5EF4-FFF2-40B4-BE49-F238E27FC236}">
                <a16:creationId xmlns:a16="http://schemas.microsoft.com/office/drawing/2014/main" id="{B16FD453-595B-A615-2B27-7460EC6D9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47725" y="2814638"/>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8" name="Picture 3" descr="C:\Users\Enrico\Desktop\Dollars jpeg.jpg">
            <a:extLst>
              <a:ext uri="{FF2B5EF4-FFF2-40B4-BE49-F238E27FC236}">
                <a16:creationId xmlns:a16="http://schemas.microsoft.com/office/drawing/2014/main" id="{6BB27ED3-4EE0-75D1-A017-A76BF71F2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988" t="9808" r="13567" b="9615"/>
          <a:stretch>
            <a:fillRect/>
          </a:stretch>
        </p:blipFill>
        <p:spPr bwMode="auto">
          <a:xfrm>
            <a:off x="873125" y="2554288"/>
            <a:ext cx="5969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9" name="Picture 3" descr="C:\Users\Enrico\Desktop\Dollars jpeg.jpg">
            <a:extLst>
              <a:ext uri="{FF2B5EF4-FFF2-40B4-BE49-F238E27FC236}">
                <a16:creationId xmlns:a16="http://schemas.microsoft.com/office/drawing/2014/main" id="{F05EE57B-35C5-7997-B59D-F37BDC2D37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988" t="9808" r="13567" b="9615"/>
          <a:stretch>
            <a:fillRect/>
          </a:stretch>
        </p:blipFill>
        <p:spPr bwMode="auto">
          <a:xfrm>
            <a:off x="860425" y="2301875"/>
            <a:ext cx="609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0" name="Picture 4">
            <a:extLst>
              <a:ext uri="{FF2B5EF4-FFF2-40B4-BE49-F238E27FC236}">
                <a16:creationId xmlns:a16="http://schemas.microsoft.com/office/drawing/2014/main" id="{7E86C5E4-AC7C-3100-1970-F8B98514E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188" y="3316288"/>
            <a:ext cx="1298575"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291" name="Picture 5" descr="C:\Users\Enrico\Desktop\Dollars piccolo jpeg.jpg">
            <a:extLst>
              <a:ext uri="{FF2B5EF4-FFF2-40B4-BE49-F238E27FC236}">
                <a16:creationId xmlns:a16="http://schemas.microsoft.com/office/drawing/2014/main" id="{AE578271-C076-1242-84C7-C47C4FFC2D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759" t="19679"/>
          <a:stretch>
            <a:fillRect/>
          </a:stretch>
        </p:blipFill>
        <p:spPr bwMode="auto">
          <a:xfrm rot="-300000">
            <a:off x="3236913" y="3254375"/>
            <a:ext cx="754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2" name="Picture 3" descr="C:\Users\Enrico\Desktop\Dollars jpeg.jpg">
            <a:extLst>
              <a:ext uri="{FF2B5EF4-FFF2-40B4-BE49-F238E27FC236}">
                <a16:creationId xmlns:a16="http://schemas.microsoft.com/office/drawing/2014/main" id="{15CCCC3E-EDC4-6A59-0360-2F04B8AD5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988" t="9808" r="13567" b="9615"/>
          <a:stretch>
            <a:fillRect/>
          </a:stretch>
        </p:blipFill>
        <p:spPr bwMode="auto">
          <a:xfrm>
            <a:off x="847725" y="2039938"/>
            <a:ext cx="6111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93" name="Picture 6">
            <a:extLst>
              <a:ext uri="{FF2B5EF4-FFF2-40B4-BE49-F238E27FC236}">
                <a16:creationId xmlns:a16="http://schemas.microsoft.com/office/drawing/2014/main" id="{7BBBA080-2ADA-1F81-915B-E10FF5811F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9288" y="3222625"/>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294" name="Picture 7">
            <a:extLst>
              <a:ext uri="{FF2B5EF4-FFF2-40B4-BE49-F238E27FC236}">
                <a16:creationId xmlns:a16="http://schemas.microsoft.com/office/drawing/2014/main" id="{04965F69-35FC-9FC8-A2C6-989C1659ED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3088" y="3213100"/>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295" name="Picture 8">
            <a:extLst>
              <a:ext uri="{FF2B5EF4-FFF2-40B4-BE49-F238E27FC236}">
                <a16:creationId xmlns:a16="http://schemas.microsoft.com/office/drawing/2014/main" id="{D3C972B3-829C-7091-B749-1E5F3F294F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7863" y="3213100"/>
            <a:ext cx="1298575"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ttangolo 15">
            <a:extLst>
              <a:ext uri="{FF2B5EF4-FFF2-40B4-BE49-F238E27FC236}">
                <a16:creationId xmlns:a16="http://schemas.microsoft.com/office/drawing/2014/main" id="{77147E08-5F8C-C9B3-E615-2C316753A38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Number Placeholder 3">
            <a:extLst>
              <a:ext uri="{FF2B5EF4-FFF2-40B4-BE49-F238E27FC236}">
                <a16:creationId xmlns:a16="http://schemas.microsoft.com/office/drawing/2014/main" id="{51713F0C-6F0F-9C2F-1992-54D47C8BDB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A99BC3-0C02-4295-B6C8-CCBE75555B2D}"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pic>
        <p:nvPicPr>
          <p:cNvPr id="275459" name="Picture 5" descr="8n">
            <a:extLst>
              <a:ext uri="{FF2B5EF4-FFF2-40B4-BE49-F238E27FC236}">
                <a16:creationId xmlns:a16="http://schemas.microsoft.com/office/drawing/2014/main" id="{EA14B90C-A5F0-8AA6-24F4-0B3E5F7FD498}"/>
              </a:ext>
            </a:extLst>
          </p:cNvPr>
          <p:cNvPicPr>
            <a:picLocks noChangeAspect="1" noChangeArrowheads="1"/>
          </p:cNvPicPr>
          <p:nvPr/>
        </p:nvPicPr>
        <p:blipFill>
          <a:blip r:embed="rId4"/>
          <a:srcRect/>
          <a:stretch>
            <a:fillRect/>
          </a:stretch>
        </p:blipFill>
        <p:spPr bwMode="auto">
          <a:xfrm>
            <a:off x="827088" y="549275"/>
            <a:ext cx="7343775" cy="4556125"/>
          </a:xfrm>
          <a:prstGeom prst="rect">
            <a:avLst/>
          </a:prstGeom>
          <a:ln w="12700">
            <a:solidFill>
              <a:schemeClr val="tx1"/>
            </a:solidFill>
          </a:ln>
          <a:effectLst>
            <a:outerShdw blurRad="292100" dist="139700" dir="2700000" algn="tl" rotWithShape="0">
              <a:srgbClr val="333333">
                <a:alpha val="65000"/>
              </a:srgbClr>
            </a:outerShdw>
          </a:effectLst>
        </p:spPr>
      </p:pic>
      <p:sp>
        <p:nvSpPr>
          <p:cNvPr id="483332" name="Text Box 6">
            <a:extLst>
              <a:ext uri="{FF2B5EF4-FFF2-40B4-BE49-F238E27FC236}">
                <a16:creationId xmlns:a16="http://schemas.microsoft.com/office/drawing/2014/main" id="{6A427EA5-9B9D-C54F-654F-BC7004810335}"/>
              </a:ext>
            </a:extLst>
          </p:cNvPr>
          <p:cNvSpPr txBox="1">
            <a:spLocks noChangeArrowheads="1"/>
          </p:cNvSpPr>
          <p:nvPr/>
        </p:nvSpPr>
        <p:spPr bwMode="auto">
          <a:xfrm>
            <a:off x="684213" y="5229225"/>
            <a:ext cx="82804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I</a:t>
            </a:r>
            <a:r>
              <a:rPr lang="fr-CH" altLang="it-CH" sz="2400"/>
              <a:t>TALIENISCHE </a:t>
            </a:r>
            <a:r>
              <a:rPr lang="fr-CH" altLang="it-CH" sz="2400" b="1"/>
              <a:t>A</a:t>
            </a:r>
            <a:r>
              <a:rPr lang="fr-CH" altLang="it-CH" sz="2400"/>
              <a:t>UTO</a:t>
            </a:r>
            <a:r>
              <a:rPr lang="fr-CH" altLang="it-CH" sz="2400" b="1"/>
              <a:t>F</a:t>
            </a:r>
            <a:r>
              <a:rPr lang="fr-CH" altLang="it-CH" sz="2400"/>
              <a:t>ABRIK </a:t>
            </a:r>
            <a:r>
              <a:rPr lang="fr-CH" altLang="it-CH" sz="2400" b="1"/>
              <a:t>T</a:t>
            </a:r>
            <a:r>
              <a:rPr lang="fr-CH" altLang="it-CH" sz="2400"/>
              <a:t>ORINO  :  </a:t>
            </a:r>
            <a:r>
              <a:rPr lang="fr-CH" altLang="it-CH" sz="2400" b="1"/>
              <a:t>FIAT</a:t>
            </a:r>
          </a:p>
          <a:p>
            <a:pPr eaLnBrk="1" hangingPunct="1">
              <a:spcBef>
                <a:spcPct val="50000"/>
              </a:spcBef>
              <a:buFontTx/>
              <a:buNone/>
            </a:pPr>
            <a:r>
              <a:rPr lang="fr-CH" altLang="it-CH" sz="1800" b="1">
                <a:solidFill>
                  <a:srgbClr val="FFFFFF"/>
                </a:solidFill>
              </a:rPr>
              <a:t>Werk Mirafiori  </a:t>
            </a:r>
            <a:r>
              <a:rPr lang="fr-CH" altLang="it-CH" sz="1800">
                <a:solidFill>
                  <a:srgbClr val="FFFFFF"/>
                </a:solidFill>
              </a:rPr>
              <a:t>(wurde im </a:t>
            </a:r>
            <a:r>
              <a:rPr lang="fr-CH" altLang="it-CH" sz="1800" b="1"/>
              <a:t>1936</a:t>
            </a:r>
            <a:r>
              <a:rPr lang="fr-CH" altLang="it-CH" sz="1800">
                <a:solidFill>
                  <a:srgbClr val="FFFFFF"/>
                </a:solidFill>
              </a:rPr>
              <a:t> in Anwesenheit von Mussolini eingeweiht)</a:t>
            </a:r>
            <a:endParaRPr lang="it-IT" altLang="it-CH" sz="1800" b="1">
              <a:solidFill>
                <a:srgbClr val="FFFFFF"/>
              </a:solidFill>
            </a:endParaRPr>
          </a:p>
        </p:txBody>
      </p:sp>
      <p:sp>
        <p:nvSpPr>
          <p:cNvPr id="483333" name="CasellaDiTesto 1">
            <a:extLst>
              <a:ext uri="{FF2B5EF4-FFF2-40B4-BE49-F238E27FC236}">
                <a16:creationId xmlns:a16="http://schemas.microsoft.com/office/drawing/2014/main" id="{A3A9966C-3627-D997-C763-D37D1EBA2330}"/>
              </a:ext>
            </a:extLst>
          </p:cNvPr>
          <p:cNvSpPr txBox="1">
            <a:spLocks noChangeArrowheads="1"/>
          </p:cNvSpPr>
          <p:nvPr/>
        </p:nvSpPr>
        <p:spPr bwMode="auto">
          <a:xfrm>
            <a:off x="684213" y="6261100"/>
            <a:ext cx="7343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Um mehr zu produzieren und folglich die festen Kosten auf eine grössere Stückzahl zu verteilen, konzentriert man die Produktion und man baut immer grössere Fabriken. </a:t>
            </a:r>
          </a:p>
        </p:txBody>
      </p:sp>
      <p:sp>
        <p:nvSpPr>
          <p:cNvPr id="6" name="Rettangolo 5">
            <a:extLst>
              <a:ext uri="{FF2B5EF4-FFF2-40B4-BE49-F238E27FC236}">
                <a16:creationId xmlns:a16="http://schemas.microsoft.com/office/drawing/2014/main" id="{B1181CE5-686F-D087-AE9A-61BAB78EB78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Segnaposto numero diapositiva 1">
            <a:extLst>
              <a:ext uri="{FF2B5EF4-FFF2-40B4-BE49-F238E27FC236}">
                <a16:creationId xmlns:a16="http://schemas.microsoft.com/office/drawing/2014/main" id="{3335CEF3-B242-D657-4478-D9760B883B97}"/>
              </a:ext>
            </a:extLst>
          </p:cNvPr>
          <p:cNvSpPr>
            <a:spLocks noGrp="1" noChangeArrowheads="1"/>
          </p:cNvSpPr>
          <p:nvPr>
            <p:ph type="sldNum" sz="quarter" idx="12"/>
          </p:nvPr>
        </p:nvSpPr>
        <p:spPr>
          <a:xfrm>
            <a:off x="7985038" y="6161299"/>
            <a:ext cx="730424"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5A8C37-09A0-4D21-981C-7641CE1C933F}" type="slidenum">
              <a:rPr lang="it-IT" altLang="en-US" smtClean="0">
                <a:solidFill>
                  <a:srgbClr val="FFFFFF"/>
                </a:solidFill>
              </a:rPr>
              <a:pPr/>
              <a:t>106</a:t>
            </a:fld>
            <a:endParaRPr lang="it-IT" altLang="en-US">
              <a:solidFill>
                <a:srgbClr val="FFFFFF"/>
              </a:solidFill>
            </a:endParaRPr>
          </a:p>
        </p:txBody>
      </p:sp>
      <p:pic>
        <p:nvPicPr>
          <p:cNvPr id="347139" name="Picture 2" descr="Tesla Giga Texas production pause may continue through September">
            <a:extLst>
              <a:ext uri="{FF2B5EF4-FFF2-40B4-BE49-F238E27FC236}">
                <a16:creationId xmlns:a16="http://schemas.microsoft.com/office/drawing/2014/main" id="{D3E5F532-E6FD-254F-1FAF-FF59699B4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31775"/>
            <a:ext cx="8763000" cy="5648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7140" name="TextBox 3">
            <a:extLst>
              <a:ext uri="{FF2B5EF4-FFF2-40B4-BE49-F238E27FC236}">
                <a16:creationId xmlns:a16="http://schemas.microsoft.com/office/drawing/2014/main" id="{CB6F2EC8-2138-EF20-5688-423A55AA242D}"/>
              </a:ext>
            </a:extLst>
          </p:cNvPr>
          <p:cNvSpPr txBox="1">
            <a:spLocks noChangeArrowheads="1"/>
          </p:cNvSpPr>
          <p:nvPr/>
        </p:nvSpPr>
        <p:spPr bwMode="auto">
          <a:xfrm>
            <a:off x="1189166" y="5983925"/>
            <a:ext cx="6826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2400" b="1" dirty="0">
                <a:solidFill>
                  <a:srgbClr val="FFFFFF"/>
                </a:solidFill>
              </a:rPr>
              <a:t>TESLA-Megafabrik in Austin, Texas, USA, beschäftigt 20.000 Menschen</a:t>
            </a:r>
            <a:endParaRPr lang="it-IT" altLang="it-CH" sz="2400" b="1" dirty="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Number Placeholder 3">
            <a:extLst>
              <a:ext uri="{FF2B5EF4-FFF2-40B4-BE49-F238E27FC236}">
                <a16:creationId xmlns:a16="http://schemas.microsoft.com/office/drawing/2014/main" id="{FEA4F02B-954A-E712-2B79-C28A94B6D8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731142-A104-449D-BDB6-67B2E1A2AC8A}" type="slidenum">
              <a:rPr lang="it-IT" altLang="en-US" sz="1400" smtClean="0">
                <a:solidFill>
                  <a:srgbClr val="FFFFFF"/>
                </a:solidFill>
              </a:rPr>
              <a:pPr>
                <a:spcBef>
                  <a:spcPct val="0"/>
                </a:spcBef>
                <a:buFontTx/>
                <a:buNone/>
              </a:pPr>
              <a:t>107</a:t>
            </a:fld>
            <a:endParaRPr lang="it-IT" altLang="en-US" sz="1400">
              <a:solidFill>
                <a:srgbClr val="FFFFFF"/>
              </a:solidFill>
            </a:endParaRPr>
          </a:p>
        </p:txBody>
      </p:sp>
      <p:sp>
        <p:nvSpPr>
          <p:cNvPr id="487427" name="Text Box 6">
            <a:extLst>
              <a:ext uri="{FF2B5EF4-FFF2-40B4-BE49-F238E27FC236}">
                <a16:creationId xmlns:a16="http://schemas.microsoft.com/office/drawing/2014/main" id="{906D112E-B1A7-CDAD-2755-6F52A5EB6144}"/>
              </a:ext>
            </a:extLst>
          </p:cNvPr>
          <p:cNvSpPr txBox="1">
            <a:spLocks noChangeArrowheads="1"/>
          </p:cNvSpPr>
          <p:nvPr/>
        </p:nvSpPr>
        <p:spPr bwMode="auto">
          <a:xfrm>
            <a:off x="323850" y="4221163"/>
            <a:ext cx="453548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DER  </a:t>
            </a:r>
            <a:r>
              <a:rPr lang="fr-CH" altLang="it-CH" sz="1800" b="1" u="sng">
                <a:solidFill>
                  <a:srgbClr val="FFFFFF"/>
                </a:solidFill>
              </a:rPr>
              <a:t>5.MILLIONSTE</a:t>
            </a:r>
            <a:r>
              <a:rPr lang="fr-CH" altLang="it-CH" sz="1800" b="1">
                <a:solidFill>
                  <a:srgbClr val="FFFFFF"/>
                </a:solidFill>
              </a:rPr>
              <a:t>  FORD T  VERLÄSST  DAS FLIESSBAND</a:t>
            </a:r>
          </a:p>
          <a:p>
            <a:pPr eaLnBrk="1" hangingPunct="1">
              <a:spcBef>
                <a:spcPct val="50000"/>
              </a:spcBef>
              <a:buFontTx/>
              <a:buNone/>
            </a:pPr>
            <a:r>
              <a:rPr lang="fr-CH" altLang="it-CH" sz="1800" b="1">
                <a:solidFill>
                  <a:srgbClr val="FFFFFF"/>
                </a:solidFill>
              </a:rPr>
              <a:t>DETROIT , USA </a:t>
            </a:r>
            <a:r>
              <a:rPr lang="fr-CH" altLang="it-CH" sz="1800" b="1"/>
              <a:t>, 1929</a:t>
            </a:r>
            <a:endParaRPr lang="it-IT" altLang="it-CH" sz="1800" b="1"/>
          </a:p>
        </p:txBody>
      </p:sp>
      <p:sp>
        <p:nvSpPr>
          <p:cNvPr id="487428" name="Text Box 8">
            <a:extLst>
              <a:ext uri="{FF2B5EF4-FFF2-40B4-BE49-F238E27FC236}">
                <a16:creationId xmlns:a16="http://schemas.microsoft.com/office/drawing/2014/main" id="{7FECD014-EF39-0B94-0696-EC86CC25601B}"/>
              </a:ext>
            </a:extLst>
          </p:cNvPr>
          <p:cNvSpPr txBox="1">
            <a:spLocks noChangeArrowheads="1"/>
          </p:cNvSpPr>
          <p:nvPr/>
        </p:nvSpPr>
        <p:spPr bwMode="auto">
          <a:xfrm>
            <a:off x="5508625" y="2997200"/>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DIE AUTOS STRÖMEN AUS</a:t>
            </a:r>
            <a:endParaRPr lang="it-IT" altLang="it-CH" sz="1800" b="1">
              <a:solidFill>
                <a:srgbClr val="FFFFFF"/>
              </a:solidFill>
            </a:endParaRPr>
          </a:p>
        </p:txBody>
      </p:sp>
      <p:sp>
        <p:nvSpPr>
          <p:cNvPr id="487429" name="CasellaDiTesto 1">
            <a:extLst>
              <a:ext uri="{FF2B5EF4-FFF2-40B4-BE49-F238E27FC236}">
                <a16:creationId xmlns:a16="http://schemas.microsoft.com/office/drawing/2014/main" id="{D1EF62D3-1F97-3B51-9652-B699ABA853B8}"/>
              </a:ext>
            </a:extLst>
          </p:cNvPr>
          <p:cNvSpPr txBox="1">
            <a:spLocks noChangeArrowheads="1"/>
          </p:cNvSpPr>
          <p:nvPr/>
        </p:nvSpPr>
        <p:spPr bwMode="auto">
          <a:xfrm>
            <a:off x="5508625" y="404813"/>
            <a:ext cx="3384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Individuelle Mobilität wird ein Recht, die Abhängigkeit vom Erdöl eine Tatsache.</a:t>
            </a:r>
            <a:endParaRPr lang="it-CH" altLang="it-CH" sz="1800"/>
          </a:p>
        </p:txBody>
      </p:sp>
      <p:pic>
        <p:nvPicPr>
          <p:cNvPr id="8" name="Picture 5" descr="Ford T">
            <a:extLst>
              <a:ext uri="{FF2B5EF4-FFF2-40B4-BE49-F238E27FC236}">
                <a16:creationId xmlns:a16="http://schemas.microsoft.com/office/drawing/2014/main" id="{F78EF1F0-3482-C166-833E-847E867BE608}"/>
              </a:ext>
            </a:extLst>
          </p:cNvPr>
          <p:cNvPicPr>
            <a:picLocks noChangeAspect="1" noChangeArrowheads="1"/>
          </p:cNvPicPr>
          <p:nvPr/>
        </p:nvPicPr>
        <p:blipFill>
          <a:blip r:embed="rId4"/>
          <a:srcRect/>
          <a:stretch>
            <a:fillRect/>
          </a:stretch>
        </p:blipFill>
        <p:spPr bwMode="auto">
          <a:xfrm>
            <a:off x="468313" y="406400"/>
            <a:ext cx="4760912" cy="3590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auto autostrada 2">
            <a:extLst>
              <a:ext uri="{FF2B5EF4-FFF2-40B4-BE49-F238E27FC236}">
                <a16:creationId xmlns:a16="http://schemas.microsoft.com/office/drawing/2014/main" id="{AE94F3D5-A114-21A9-2758-AC658833E6BF}"/>
              </a:ext>
            </a:extLst>
          </p:cNvPr>
          <p:cNvPicPr>
            <a:picLocks noChangeAspect="1" noChangeArrowheads="1"/>
          </p:cNvPicPr>
          <p:nvPr/>
        </p:nvPicPr>
        <p:blipFill>
          <a:blip r:embed="rId5"/>
          <a:srcRect/>
          <a:stretch>
            <a:fillRect/>
          </a:stretch>
        </p:blipFill>
        <p:spPr bwMode="auto">
          <a:xfrm>
            <a:off x="5076825" y="3429000"/>
            <a:ext cx="3656013" cy="3051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0F8FAC18-92E8-8A79-E997-A7F1F9D3FEF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egnaposto numero diapositiva 1">
            <a:extLst>
              <a:ext uri="{FF2B5EF4-FFF2-40B4-BE49-F238E27FC236}">
                <a16:creationId xmlns:a16="http://schemas.microsoft.com/office/drawing/2014/main" id="{BDEEC174-109B-56A8-381D-B8429DCAC0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E70506-54C8-4ED5-AE70-1540F3005F17}" type="slidenum">
              <a:rPr lang="it-IT" altLang="en-US" sz="1400" smtClean="0">
                <a:solidFill>
                  <a:srgbClr val="000000"/>
                </a:solidFill>
              </a:rPr>
              <a:pPr>
                <a:spcBef>
                  <a:spcPct val="0"/>
                </a:spcBef>
                <a:buFontTx/>
                <a:buNone/>
              </a:pPr>
              <a:t>108</a:t>
            </a:fld>
            <a:endParaRPr lang="it-IT" altLang="en-US" sz="1400">
              <a:solidFill>
                <a:srgbClr val="000000"/>
              </a:solidFill>
            </a:endParaRPr>
          </a:p>
        </p:txBody>
      </p:sp>
      <p:sp>
        <p:nvSpPr>
          <p:cNvPr id="489475" name="CasellaDiTesto 2">
            <a:extLst>
              <a:ext uri="{FF2B5EF4-FFF2-40B4-BE49-F238E27FC236}">
                <a16:creationId xmlns:a16="http://schemas.microsoft.com/office/drawing/2014/main" id="{E12E624E-C167-FA51-7045-FB72A07C1536}"/>
              </a:ext>
            </a:extLst>
          </p:cNvPr>
          <p:cNvSpPr txBox="1">
            <a:spLocks noChangeArrowheads="1"/>
          </p:cNvSpPr>
          <p:nvPr/>
        </p:nvSpPr>
        <p:spPr bwMode="auto">
          <a:xfrm>
            <a:off x="760413" y="903288"/>
            <a:ext cx="720725" cy="36988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Ciba</a:t>
            </a:r>
            <a:endParaRPr lang="it-IT" altLang="it-CH" sz="1000" b="1" u="sng">
              <a:solidFill>
                <a:srgbClr val="000000"/>
              </a:solidFill>
            </a:endParaRPr>
          </a:p>
        </p:txBody>
      </p:sp>
      <p:sp>
        <p:nvSpPr>
          <p:cNvPr id="489476" name="CasellaDiTesto 3">
            <a:extLst>
              <a:ext uri="{FF2B5EF4-FFF2-40B4-BE49-F238E27FC236}">
                <a16:creationId xmlns:a16="http://schemas.microsoft.com/office/drawing/2014/main" id="{8DE1FE8F-E835-E42F-0504-A90B0C528439}"/>
              </a:ext>
            </a:extLst>
          </p:cNvPr>
          <p:cNvSpPr txBox="1">
            <a:spLocks noChangeArrowheads="1"/>
          </p:cNvSpPr>
          <p:nvPr/>
        </p:nvSpPr>
        <p:spPr bwMode="auto">
          <a:xfrm>
            <a:off x="760413" y="1549400"/>
            <a:ext cx="868362" cy="369888"/>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Geigy</a:t>
            </a:r>
            <a:endParaRPr lang="it-IT" altLang="it-CH" sz="1000" b="1" u="sng">
              <a:solidFill>
                <a:srgbClr val="000000"/>
              </a:solidFill>
            </a:endParaRPr>
          </a:p>
        </p:txBody>
      </p:sp>
      <p:sp>
        <p:nvSpPr>
          <p:cNvPr id="489477" name="CasellaDiTesto 4">
            <a:extLst>
              <a:ext uri="{FF2B5EF4-FFF2-40B4-BE49-F238E27FC236}">
                <a16:creationId xmlns:a16="http://schemas.microsoft.com/office/drawing/2014/main" id="{455AE358-9317-1C5B-F4B0-9FE6F89ACE02}"/>
              </a:ext>
            </a:extLst>
          </p:cNvPr>
          <p:cNvSpPr txBox="1">
            <a:spLocks noChangeArrowheads="1"/>
          </p:cNvSpPr>
          <p:nvPr/>
        </p:nvSpPr>
        <p:spPr bwMode="auto">
          <a:xfrm>
            <a:off x="2992438" y="1919288"/>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Sandoz</a:t>
            </a:r>
            <a:endParaRPr lang="it-IT" altLang="it-CH" sz="1000" b="1" u="sng">
              <a:solidFill>
                <a:srgbClr val="000000"/>
              </a:solidFill>
            </a:endParaRPr>
          </a:p>
        </p:txBody>
      </p:sp>
      <p:sp>
        <p:nvSpPr>
          <p:cNvPr id="489478" name="CasellaDiTesto 5">
            <a:extLst>
              <a:ext uri="{FF2B5EF4-FFF2-40B4-BE49-F238E27FC236}">
                <a16:creationId xmlns:a16="http://schemas.microsoft.com/office/drawing/2014/main" id="{236972B0-242D-F29E-0EE6-65E2F9F7832B}"/>
              </a:ext>
            </a:extLst>
          </p:cNvPr>
          <p:cNvSpPr txBox="1">
            <a:spLocks noChangeArrowheads="1"/>
          </p:cNvSpPr>
          <p:nvPr/>
        </p:nvSpPr>
        <p:spPr bwMode="auto">
          <a:xfrm>
            <a:off x="5757863" y="1517650"/>
            <a:ext cx="1117600" cy="492125"/>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Novartis</a:t>
            </a:r>
          </a:p>
          <a:p>
            <a:pPr eaLnBrk="1" hangingPunct="1">
              <a:spcBef>
                <a:spcPct val="0"/>
              </a:spcBef>
              <a:buFontTx/>
              <a:buNone/>
            </a:pPr>
            <a:r>
              <a:rPr lang="it-CH" altLang="it-CH" sz="800">
                <a:solidFill>
                  <a:srgbClr val="000000"/>
                </a:solidFill>
              </a:rPr>
              <a:t>(ungefähr 120’000 Mitarbeiter)</a:t>
            </a:r>
            <a:endParaRPr lang="it-IT" altLang="it-CH" sz="800">
              <a:solidFill>
                <a:srgbClr val="000000"/>
              </a:solidFill>
            </a:endParaRPr>
          </a:p>
        </p:txBody>
      </p:sp>
      <p:sp>
        <p:nvSpPr>
          <p:cNvPr id="489479" name="CasellaDiTesto 6">
            <a:extLst>
              <a:ext uri="{FF2B5EF4-FFF2-40B4-BE49-F238E27FC236}">
                <a16:creationId xmlns:a16="http://schemas.microsoft.com/office/drawing/2014/main" id="{E89C3ACF-B8B4-2DB9-80E1-F07B4B01779A}"/>
              </a:ext>
            </a:extLst>
          </p:cNvPr>
          <p:cNvSpPr txBox="1">
            <a:spLocks noChangeArrowheads="1"/>
          </p:cNvSpPr>
          <p:nvPr/>
        </p:nvSpPr>
        <p:spPr bwMode="auto">
          <a:xfrm>
            <a:off x="803275" y="2636838"/>
            <a:ext cx="1354138" cy="64611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Hoffmann- </a:t>
            </a:r>
          </a:p>
          <a:p>
            <a:pPr eaLnBrk="1" hangingPunct="1">
              <a:spcBef>
                <a:spcPct val="0"/>
              </a:spcBef>
              <a:buFontTx/>
              <a:buNone/>
            </a:pPr>
            <a:r>
              <a:rPr lang="it-CH" altLang="it-CH" sz="1000" b="1" u="sng">
                <a:solidFill>
                  <a:srgbClr val="000000"/>
                </a:solidFill>
              </a:rPr>
              <a:t>La Roche</a:t>
            </a:r>
            <a:endParaRPr lang="it-IT" altLang="it-CH" sz="1000" b="1" u="sng">
              <a:solidFill>
                <a:srgbClr val="000000"/>
              </a:solidFill>
            </a:endParaRPr>
          </a:p>
        </p:txBody>
      </p:sp>
      <p:sp>
        <p:nvSpPr>
          <p:cNvPr id="489480" name="CasellaDiTesto 7">
            <a:extLst>
              <a:ext uri="{FF2B5EF4-FFF2-40B4-BE49-F238E27FC236}">
                <a16:creationId xmlns:a16="http://schemas.microsoft.com/office/drawing/2014/main" id="{080F73F1-2E1E-991B-4C39-4ABA2902622D}"/>
              </a:ext>
            </a:extLst>
          </p:cNvPr>
          <p:cNvSpPr txBox="1">
            <a:spLocks noChangeArrowheads="1"/>
          </p:cNvSpPr>
          <p:nvPr/>
        </p:nvSpPr>
        <p:spPr bwMode="auto">
          <a:xfrm>
            <a:off x="3011488" y="3398838"/>
            <a:ext cx="12779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Genetech</a:t>
            </a:r>
            <a:endParaRPr lang="it-IT" altLang="it-CH" sz="1000" b="1" u="sng">
              <a:solidFill>
                <a:srgbClr val="000000"/>
              </a:solidFill>
            </a:endParaRPr>
          </a:p>
        </p:txBody>
      </p:sp>
      <p:sp>
        <p:nvSpPr>
          <p:cNvPr id="489481" name="CasellaDiTesto 8">
            <a:extLst>
              <a:ext uri="{FF2B5EF4-FFF2-40B4-BE49-F238E27FC236}">
                <a16:creationId xmlns:a16="http://schemas.microsoft.com/office/drawing/2014/main" id="{CBF9E612-CAF2-7089-6F05-ADDFECA6D12E}"/>
              </a:ext>
            </a:extLst>
          </p:cNvPr>
          <p:cNvSpPr txBox="1">
            <a:spLocks noChangeArrowheads="1"/>
          </p:cNvSpPr>
          <p:nvPr/>
        </p:nvSpPr>
        <p:spPr bwMode="auto">
          <a:xfrm>
            <a:off x="3001963" y="2773363"/>
            <a:ext cx="10080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Roche</a:t>
            </a:r>
            <a:endParaRPr lang="it-IT" altLang="it-CH" sz="1000" b="1" u="sng">
              <a:solidFill>
                <a:srgbClr val="000000"/>
              </a:solidFill>
            </a:endParaRPr>
          </a:p>
        </p:txBody>
      </p:sp>
      <p:sp>
        <p:nvSpPr>
          <p:cNvPr id="489482" name="CasellaDiTesto 9">
            <a:extLst>
              <a:ext uri="{FF2B5EF4-FFF2-40B4-BE49-F238E27FC236}">
                <a16:creationId xmlns:a16="http://schemas.microsoft.com/office/drawing/2014/main" id="{05577D46-7EB0-FFA4-9865-8DC2610033E5}"/>
              </a:ext>
            </a:extLst>
          </p:cNvPr>
          <p:cNvSpPr txBox="1">
            <a:spLocks noChangeArrowheads="1"/>
          </p:cNvSpPr>
          <p:nvPr/>
        </p:nvSpPr>
        <p:spPr bwMode="auto">
          <a:xfrm>
            <a:off x="2992438" y="1227138"/>
            <a:ext cx="1439862"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Ciba-Geigy</a:t>
            </a:r>
            <a:endParaRPr lang="it-IT" altLang="it-CH" sz="1000" b="1" u="sng">
              <a:solidFill>
                <a:srgbClr val="000000"/>
              </a:solidFill>
            </a:endParaRPr>
          </a:p>
        </p:txBody>
      </p:sp>
      <p:cxnSp>
        <p:nvCxnSpPr>
          <p:cNvPr id="12" name="Connettore 1 11">
            <a:extLst>
              <a:ext uri="{FF2B5EF4-FFF2-40B4-BE49-F238E27FC236}">
                <a16:creationId xmlns:a16="http://schemas.microsoft.com/office/drawing/2014/main" id="{BD6D4304-05F7-9660-BD51-C82D6B56FCAF}"/>
              </a:ext>
            </a:extLst>
          </p:cNvPr>
          <p:cNvCxnSpPr>
            <a:stCxn id="489475" idx="3"/>
          </p:cNvCxnSpPr>
          <p:nvPr/>
        </p:nvCxnSpPr>
        <p:spPr>
          <a:xfrm>
            <a:off x="1481138" y="108743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3DCB31A-68E0-EA44-205E-1FC80BD6B48D}"/>
              </a:ext>
            </a:extLst>
          </p:cNvPr>
          <p:cNvCxnSpPr>
            <a:stCxn id="489476" idx="3"/>
          </p:cNvCxnSpPr>
          <p:nvPr/>
        </p:nvCxnSpPr>
        <p:spPr>
          <a:xfrm>
            <a:off x="1628775" y="1735138"/>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4E3DFC58-9C5C-36E0-A9F6-CB3B00727139}"/>
              </a:ext>
            </a:extLst>
          </p:cNvPr>
          <p:cNvCxnSpPr/>
          <p:nvPr/>
        </p:nvCxnSpPr>
        <p:spPr>
          <a:xfrm>
            <a:off x="2344738" y="108743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7FBCD0DF-E093-A568-8917-3A8E1976713B}"/>
              </a:ext>
            </a:extLst>
          </p:cNvPr>
          <p:cNvCxnSpPr/>
          <p:nvPr/>
        </p:nvCxnSpPr>
        <p:spPr>
          <a:xfrm>
            <a:off x="2344738" y="1411288"/>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F6178558-9447-6BCB-B948-02FBCCA588C7}"/>
              </a:ext>
            </a:extLst>
          </p:cNvPr>
          <p:cNvCxnSpPr/>
          <p:nvPr/>
        </p:nvCxnSpPr>
        <p:spPr>
          <a:xfrm>
            <a:off x="4432300" y="1423988"/>
            <a:ext cx="720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E0B0A3B7-746D-E364-68D8-6AC4BBD08E9F}"/>
              </a:ext>
            </a:extLst>
          </p:cNvPr>
          <p:cNvCxnSpPr/>
          <p:nvPr/>
        </p:nvCxnSpPr>
        <p:spPr>
          <a:xfrm>
            <a:off x="4000500" y="2103438"/>
            <a:ext cx="11525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95F07C2F-168A-3EDE-BD5C-C5E998B0EC5D}"/>
              </a:ext>
            </a:extLst>
          </p:cNvPr>
          <p:cNvCxnSpPr/>
          <p:nvPr/>
        </p:nvCxnSpPr>
        <p:spPr>
          <a:xfrm>
            <a:off x="5153025" y="1423988"/>
            <a:ext cx="0" cy="647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572ED7D3-B712-9318-8950-ECB4256F7656}"/>
              </a:ext>
            </a:extLst>
          </p:cNvPr>
          <p:cNvCxnSpPr/>
          <p:nvPr/>
        </p:nvCxnSpPr>
        <p:spPr>
          <a:xfrm>
            <a:off x="5153025" y="2935288"/>
            <a:ext cx="0" cy="17510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a:extLst>
              <a:ext uri="{FF2B5EF4-FFF2-40B4-BE49-F238E27FC236}">
                <a16:creationId xmlns:a16="http://schemas.microsoft.com/office/drawing/2014/main" id="{1418D2E4-C3B3-81B7-4753-2F84B75B4B37}"/>
              </a:ext>
            </a:extLst>
          </p:cNvPr>
          <p:cNvCxnSpPr>
            <a:endCxn id="489478" idx="1"/>
          </p:cNvCxnSpPr>
          <p:nvPr/>
        </p:nvCxnSpPr>
        <p:spPr>
          <a:xfrm>
            <a:off x="5153025" y="1763713"/>
            <a:ext cx="6048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94D47CA6-1AB2-EEFB-B06C-D121F1064433}"/>
              </a:ext>
            </a:extLst>
          </p:cNvPr>
          <p:cNvCxnSpPr>
            <a:stCxn id="489479" idx="3"/>
            <a:endCxn id="489481" idx="1"/>
          </p:cNvCxnSpPr>
          <p:nvPr/>
        </p:nvCxnSpPr>
        <p:spPr>
          <a:xfrm flipV="1">
            <a:off x="2157413" y="2957513"/>
            <a:ext cx="844550" cy="31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5F61E2FE-A5C4-3E0C-2B87-C9D77AFA79EA}"/>
              </a:ext>
            </a:extLst>
          </p:cNvPr>
          <p:cNvCxnSpPr>
            <a:stCxn id="489481" idx="3"/>
          </p:cNvCxnSpPr>
          <p:nvPr/>
        </p:nvCxnSpPr>
        <p:spPr>
          <a:xfrm>
            <a:off x="4010025" y="2957513"/>
            <a:ext cx="1143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771E135B-8B59-DBD3-2F34-5B835883193F}"/>
              </a:ext>
            </a:extLst>
          </p:cNvPr>
          <p:cNvCxnSpPr/>
          <p:nvPr/>
        </p:nvCxnSpPr>
        <p:spPr>
          <a:xfrm>
            <a:off x="4289425" y="3582988"/>
            <a:ext cx="863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BB7E0605-9D36-31BE-464A-A222C5446585}"/>
              </a:ext>
            </a:extLst>
          </p:cNvPr>
          <p:cNvCxnSpPr>
            <a:endCxn id="489496" idx="1"/>
          </p:cNvCxnSpPr>
          <p:nvPr/>
        </p:nvCxnSpPr>
        <p:spPr>
          <a:xfrm>
            <a:off x="5148263" y="3198813"/>
            <a:ext cx="6238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9496" name="CasellaDiTesto 44">
            <a:extLst>
              <a:ext uri="{FF2B5EF4-FFF2-40B4-BE49-F238E27FC236}">
                <a16:creationId xmlns:a16="http://schemas.microsoft.com/office/drawing/2014/main" id="{EC977B12-D831-C659-840A-7EF6A9F9B5F9}"/>
              </a:ext>
            </a:extLst>
          </p:cNvPr>
          <p:cNvSpPr txBox="1">
            <a:spLocks noChangeArrowheads="1"/>
          </p:cNvSpPr>
          <p:nvPr/>
        </p:nvSpPr>
        <p:spPr bwMode="auto">
          <a:xfrm>
            <a:off x="5772150" y="2952750"/>
            <a:ext cx="960438" cy="492125"/>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Roche</a:t>
            </a:r>
          </a:p>
          <a:p>
            <a:pPr eaLnBrk="1" hangingPunct="1">
              <a:spcBef>
                <a:spcPct val="0"/>
              </a:spcBef>
              <a:buFontTx/>
              <a:buNone/>
            </a:pPr>
            <a:r>
              <a:rPr lang="it-CH" altLang="it-CH" sz="800" u="sng">
                <a:solidFill>
                  <a:srgbClr val="000000"/>
                </a:solidFill>
              </a:rPr>
              <a:t>(ungefähr 80’000 Mitarbeiter)</a:t>
            </a:r>
            <a:endParaRPr lang="it-IT" altLang="it-CH" sz="800" u="sng">
              <a:solidFill>
                <a:srgbClr val="000000"/>
              </a:solidFill>
            </a:endParaRPr>
          </a:p>
        </p:txBody>
      </p:sp>
      <p:cxnSp>
        <p:nvCxnSpPr>
          <p:cNvPr id="46" name="Connettore 1 45">
            <a:extLst>
              <a:ext uri="{FF2B5EF4-FFF2-40B4-BE49-F238E27FC236}">
                <a16:creationId xmlns:a16="http://schemas.microsoft.com/office/drawing/2014/main" id="{2809CFE1-8A20-460B-7338-F54CBEE1ED70}"/>
              </a:ext>
            </a:extLst>
          </p:cNvPr>
          <p:cNvCxnSpPr>
            <a:stCxn id="489478" idx="3"/>
          </p:cNvCxnSpPr>
          <p:nvPr/>
        </p:nvCxnSpPr>
        <p:spPr>
          <a:xfrm>
            <a:off x="6875463" y="1763713"/>
            <a:ext cx="5810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90A851A4-2732-7E0A-F6DC-A265CF1CA57F}"/>
              </a:ext>
            </a:extLst>
          </p:cNvPr>
          <p:cNvCxnSpPr>
            <a:stCxn id="489496" idx="3"/>
          </p:cNvCxnSpPr>
          <p:nvPr/>
        </p:nvCxnSpPr>
        <p:spPr>
          <a:xfrm flipV="1">
            <a:off x="6732588" y="3198813"/>
            <a:ext cx="723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5ABB3328-F9BA-E6DB-5E60-0FE862E3C65E}"/>
              </a:ext>
            </a:extLst>
          </p:cNvPr>
          <p:cNvCxnSpPr/>
          <p:nvPr/>
        </p:nvCxnSpPr>
        <p:spPr>
          <a:xfrm flipH="1">
            <a:off x="7440613" y="1746250"/>
            <a:ext cx="15875" cy="145256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2DF739A9-4D96-C70C-5B5C-C6DF069B7342}"/>
              </a:ext>
            </a:extLst>
          </p:cNvPr>
          <p:cNvCxnSpPr/>
          <p:nvPr/>
        </p:nvCxnSpPr>
        <p:spPr>
          <a:xfrm>
            <a:off x="7456488" y="2547938"/>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9501" name="CasellaDiTesto 60">
            <a:extLst>
              <a:ext uri="{FF2B5EF4-FFF2-40B4-BE49-F238E27FC236}">
                <a16:creationId xmlns:a16="http://schemas.microsoft.com/office/drawing/2014/main" id="{1EF219F9-E44C-4A4F-7696-031AB8F90707}"/>
              </a:ext>
            </a:extLst>
          </p:cNvPr>
          <p:cNvSpPr txBox="1">
            <a:spLocks noChangeArrowheads="1"/>
          </p:cNvSpPr>
          <p:nvPr/>
        </p:nvSpPr>
        <p:spPr bwMode="auto">
          <a:xfrm>
            <a:off x="7888287" y="2334514"/>
            <a:ext cx="572137" cy="400110"/>
          </a:xfrm>
          <a:prstGeom prst="rect">
            <a:avLst/>
          </a:prstGeom>
          <a:solidFill>
            <a:srgbClr val="FFFF00"/>
          </a:solidFill>
          <a:ln w="2857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dirty="0">
                <a:solidFill>
                  <a:srgbClr val="000000"/>
                </a:solidFill>
              </a:rPr>
              <a:t>?</a:t>
            </a:r>
            <a:endParaRPr lang="it-IT" altLang="it-CH" sz="2000" b="1" dirty="0">
              <a:solidFill>
                <a:srgbClr val="000000"/>
              </a:solidFill>
            </a:endParaRPr>
          </a:p>
        </p:txBody>
      </p:sp>
      <p:sp>
        <p:nvSpPr>
          <p:cNvPr id="489502" name="CasellaDiTesto 62">
            <a:extLst>
              <a:ext uri="{FF2B5EF4-FFF2-40B4-BE49-F238E27FC236}">
                <a16:creationId xmlns:a16="http://schemas.microsoft.com/office/drawing/2014/main" id="{BF3EB6FA-982D-6322-C1AC-6A9C20336B86}"/>
              </a:ext>
            </a:extLst>
          </p:cNvPr>
          <p:cNvSpPr txBox="1">
            <a:spLocks noChangeArrowheads="1"/>
          </p:cNvSpPr>
          <p:nvPr/>
        </p:nvSpPr>
        <p:spPr bwMode="auto">
          <a:xfrm>
            <a:off x="3001963" y="3922713"/>
            <a:ext cx="1430337"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Boehringer</a:t>
            </a:r>
            <a:endParaRPr lang="it-IT" altLang="it-CH" sz="1000" b="1" u="sng">
              <a:solidFill>
                <a:srgbClr val="000000"/>
              </a:solidFill>
            </a:endParaRPr>
          </a:p>
        </p:txBody>
      </p:sp>
      <p:sp>
        <p:nvSpPr>
          <p:cNvPr id="489503" name="CasellaDiTesto 63">
            <a:extLst>
              <a:ext uri="{FF2B5EF4-FFF2-40B4-BE49-F238E27FC236}">
                <a16:creationId xmlns:a16="http://schemas.microsoft.com/office/drawing/2014/main" id="{E3EF3B80-8519-0DB8-B575-BDE383812591}"/>
              </a:ext>
            </a:extLst>
          </p:cNvPr>
          <p:cNvSpPr txBox="1">
            <a:spLocks noChangeArrowheads="1"/>
          </p:cNvSpPr>
          <p:nvPr/>
        </p:nvSpPr>
        <p:spPr bwMode="auto">
          <a:xfrm>
            <a:off x="2997200" y="4494213"/>
            <a:ext cx="1158875" cy="368300"/>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0000"/>
                </a:solidFill>
              </a:rPr>
              <a:t>Ventana</a:t>
            </a:r>
            <a:endParaRPr lang="it-IT" altLang="it-CH" sz="1000" b="1" u="sng">
              <a:solidFill>
                <a:srgbClr val="000000"/>
              </a:solidFill>
            </a:endParaRPr>
          </a:p>
        </p:txBody>
      </p:sp>
      <p:cxnSp>
        <p:nvCxnSpPr>
          <p:cNvPr id="65" name="Connettore 1 64">
            <a:extLst>
              <a:ext uri="{FF2B5EF4-FFF2-40B4-BE49-F238E27FC236}">
                <a16:creationId xmlns:a16="http://schemas.microsoft.com/office/drawing/2014/main" id="{E780D3C2-5BC4-D2B3-134B-12DC348F038D}"/>
              </a:ext>
            </a:extLst>
          </p:cNvPr>
          <p:cNvCxnSpPr/>
          <p:nvPr/>
        </p:nvCxnSpPr>
        <p:spPr>
          <a:xfrm>
            <a:off x="4427538" y="4105275"/>
            <a:ext cx="7254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Connettore 1 65">
            <a:extLst>
              <a:ext uri="{FF2B5EF4-FFF2-40B4-BE49-F238E27FC236}">
                <a16:creationId xmlns:a16="http://schemas.microsoft.com/office/drawing/2014/main" id="{C9F9BE7B-1399-8E75-C597-68043DC16489}"/>
              </a:ext>
            </a:extLst>
          </p:cNvPr>
          <p:cNvCxnSpPr/>
          <p:nvPr/>
        </p:nvCxnSpPr>
        <p:spPr>
          <a:xfrm>
            <a:off x="4144963" y="4686300"/>
            <a:ext cx="10080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6B91B202-AF8E-E3C4-FEF2-A7BE44D47FBD}"/>
              </a:ext>
            </a:extLst>
          </p:cNvPr>
          <p:cNvSpPr txBox="1"/>
          <p:nvPr/>
        </p:nvSpPr>
        <p:spPr>
          <a:xfrm>
            <a:off x="774700" y="5759450"/>
            <a:ext cx="7489825" cy="307975"/>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it-CH" sz="1400" dirty="0">
                <a:solidFill>
                  <a:srgbClr val="000000"/>
                </a:solidFill>
                <a:latin typeface="+mn-lt"/>
                <a:cs typeface="+mn-cs"/>
              </a:rPr>
              <a:t>DIE GROSSE ZUSAMMENSCHLÜSSE IN DER SCHWEIZERISCHE PHARMAINDUSTRIE</a:t>
            </a:r>
            <a:endParaRPr lang="it-IT" sz="1400" dirty="0">
              <a:solidFill>
                <a:srgbClr val="000000"/>
              </a:solidFill>
              <a:latin typeface="+mn-lt"/>
              <a:cs typeface="+mn-cs"/>
            </a:endParaRPr>
          </a:p>
        </p:txBody>
      </p:sp>
      <p:sp>
        <p:nvSpPr>
          <p:cNvPr id="489507" name="CasellaDiTesto 1">
            <a:extLst>
              <a:ext uri="{FF2B5EF4-FFF2-40B4-BE49-F238E27FC236}">
                <a16:creationId xmlns:a16="http://schemas.microsoft.com/office/drawing/2014/main" id="{34ADB219-A36F-42A0-3E82-7AC8B98706DE}"/>
              </a:ext>
            </a:extLst>
          </p:cNvPr>
          <p:cNvSpPr txBox="1">
            <a:spLocks noChangeArrowheads="1"/>
          </p:cNvSpPr>
          <p:nvPr/>
        </p:nvSpPr>
        <p:spPr bwMode="auto">
          <a:xfrm>
            <a:off x="774700" y="6534150"/>
            <a:ext cx="6977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Um die Kosten zu verkleinern wird durch Zusammenschluss rationalisiert und zentralisiert.</a:t>
            </a:r>
          </a:p>
        </p:txBody>
      </p:sp>
      <p:sp>
        <p:nvSpPr>
          <p:cNvPr id="37" name="Rettangolo 36">
            <a:extLst>
              <a:ext uri="{FF2B5EF4-FFF2-40B4-BE49-F238E27FC236}">
                <a16:creationId xmlns:a16="http://schemas.microsoft.com/office/drawing/2014/main" id="{28B7270E-7729-6F29-2B36-2A8EF124FDC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2" name="CasellaDiTesto 2">
            <a:extLst>
              <a:ext uri="{FF2B5EF4-FFF2-40B4-BE49-F238E27FC236}">
                <a16:creationId xmlns:a16="http://schemas.microsoft.com/office/drawing/2014/main" id="{159EBA27-98CA-3404-2529-A18C37BCF9C6}"/>
              </a:ext>
            </a:extLst>
          </p:cNvPr>
          <p:cNvSpPr txBox="1">
            <a:spLocks noChangeArrowheads="1"/>
          </p:cNvSpPr>
          <p:nvPr/>
        </p:nvSpPr>
        <p:spPr bwMode="auto">
          <a:xfrm>
            <a:off x="7448550" y="3517012"/>
            <a:ext cx="134017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t>Wie </a:t>
            </a:r>
            <a:r>
              <a:rPr lang="en-US" altLang="en-US" sz="1400" b="1" dirty="0" err="1"/>
              <a:t>viele</a:t>
            </a:r>
            <a:r>
              <a:rPr lang="en-US" altLang="en-US" sz="1400" b="1" dirty="0"/>
              <a:t> Mitarbeiter?</a:t>
            </a:r>
          </a:p>
        </p:txBody>
      </p:sp>
      <p:cxnSp>
        <p:nvCxnSpPr>
          <p:cNvPr id="3" name="Connettore 2 4">
            <a:extLst>
              <a:ext uri="{FF2B5EF4-FFF2-40B4-BE49-F238E27FC236}">
                <a16:creationId xmlns:a16="http://schemas.microsoft.com/office/drawing/2014/main" id="{BEBC49D6-6334-19E8-A575-A7C80324F42C}"/>
              </a:ext>
            </a:extLst>
          </p:cNvPr>
          <p:cNvCxnSpPr>
            <a:cxnSpLocks noChangeShapeType="1"/>
            <a:stCxn id="2" idx="0"/>
          </p:cNvCxnSpPr>
          <p:nvPr/>
        </p:nvCxnSpPr>
        <p:spPr bwMode="auto">
          <a:xfrm flipV="1">
            <a:off x="8118636" y="2856800"/>
            <a:ext cx="0" cy="6602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egnaposto numero diapositiva 1">
            <a:extLst>
              <a:ext uri="{FF2B5EF4-FFF2-40B4-BE49-F238E27FC236}">
                <a16:creationId xmlns:a16="http://schemas.microsoft.com/office/drawing/2014/main" id="{046A563E-2560-28B9-7380-F20056061B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A90CB8-BD26-4AE5-8E82-C912C674269B}" type="slidenum">
              <a:rPr lang="it-IT" altLang="en-US" sz="1400" smtClean="0">
                <a:solidFill>
                  <a:srgbClr val="000000"/>
                </a:solidFill>
              </a:rPr>
              <a:pPr>
                <a:spcBef>
                  <a:spcPct val="0"/>
                </a:spcBef>
                <a:buFontTx/>
                <a:buNone/>
              </a:pPr>
              <a:t>109</a:t>
            </a:fld>
            <a:endParaRPr lang="it-IT" altLang="en-US" sz="1400">
              <a:solidFill>
                <a:srgbClr val="000000"/>
              </a:solidFill>
            </a:endParaRPr>
          </a:p>
        </p:txBody>
      </p:sp>
      <p:sp>
        <p:nvSpPr>
          <p:cNvPr id="491523" name="CasellaDiTesto 2">
            <a:extLst>
              <a:ext uri="{FF2B5EF4-FFF2-40B4-BE49-F238E27FC236}">
                <a16:creationId xmlns:a16="http://schemas.microsoft.com/office/drawing/2014/main" id="{4FE4153A-9865-550C-CF1B-C6DDA91DB52A}"/>
              </a:ext>
            </a:extLst>
          </p:cNvPr>
          <p:cNvSpPr txBox="1">
            <a:spLocks noChangeArrowheads="1"/>
          </p:cNvSpPr>
          <p:nvPr/>
        </p:nvSpPr>
        <p:spPr bwMode="auto">
          <a:xfrm>
            <a:off x="1893888" y="1457325"/>
            <a:ext cx="719137" cy="246063"/>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SBG</a:t>
            </a:r>
            <a:endParaRPr lang="it-IT" altLang="it-CH" sz="1000" b="1">
              <a:solidFill>
                <a:srgbClr val="000000"/>
              </a:solidFill>
            </a:endParaRPr>
          </a:p>
        </p:txBody>
      </p:sp>
      <p:sp>
        <p:nvSpPr>
          <p:cNvPr id="491524" name="CasellaDiTesto 3">
            <a:extLst>
              <a:ext uri="{FF2B5EF4-FFF2-40B4-BE49-F238E27FC236}">
                <a16:creationId xmlns:a16="http://schemas.microsoft.com/office/drawing/2014/main" id="{E408FC68-76B1-B3DC-EF13-A78C10BB1A1E}"/>
              </a:ext>
            </a:extLst>
          </p:cNvPr>
          <p:cNvSpPr txBox="1">
            <a:spLocks noChangeArrowheads="1"/>
          </p:cNvSpPr>
          <p:nvPr/>
        </p:nvSpPr>
        <p:spPr bwMode="auto">
          <a:xfrm>
            <a:off x="1893888" y="2103438"/>
            <a:ext cx="868362" cy="24606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SBV</a:t>
            </a:r>
            <a:endParaRPr lang="it-IT" altLang="it-CH" sz="1000" b="1">
              <a:solidFill>
                <a:srgbClr val="000000"/>
              </a:solidFill>
            </a:endParaRPr>
          </a:p>
        </p:txBody>
      </p:sp>
      <p:sp>
        <p:nvSpPr>
          <p:cNvPr id="491525" name="CasellaDiTesto 6">
            <a:extLst>
              <a:ext uri="{FF2B5EF4-FFF2-40B4-BE49-F238E27FC236}">
                <a16:creationId xmlns:a16="http://schemas.microsoft.com/office/drawing/2014/main" id="{93E964C1-30E1-BE75-374D-C9B7855DBB62}"/>
              </a:ext>
            </a:extLst>
          </p:cNvPr>
          <p:cNvSpPr txBox="1">
            <a:spLocks noChangeArrowheads="1"/>
          </p:cNvSpPr>
          <p:nvPr/>
        </p:nvSpPr>
        <p:spPr bwMode="auto">
          <a:xfrm>
            <a:off x="1936750" y="3190875"/>
            <a:ext cx="676275" cy="246063"/>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SKA</a:t>
            </a:r>
            <a:endParaRPr lang="it-IT" altLang="it-CH" sz="1000" b="1">
              <a:solidFill>
                <a:srgbClr val="000000"/>
              </a:solidFill>
            </a:endParaRPr>
          </a:p>
        </p:txBody>
      </p:sp>
      <p:sp>
        <p:nvSpPr>
          <p:cNvPr id="491526" name="CasellaDiTesto 7">
            <a:extLst>
              <a:ext uri="{FF2B5EF4-FFF2-40B4-BE49-F238E27FC236}">
                <a16:creationId xmlns:a16="http://schemas.microsoft.com/office/drawing/2014/main" id="{F85B1F13-12EC-0D44-D0D5-03CFE1B8F3E7}"/>
              </a:ext>
            </a:extLst>
          </p:cNvPr>
          <p:cNvSpPr txBox="1">
            <a:spLocks noChangeArrowheads="1"/>
          </p:cNvSpPr>
          <p:nvPr/>
        </p:nvSpPr>
        <p:spPr bwMode="auto">
          <a:xfrm>
            <a:off x="1936750" y="3767138"/>
            <a:ext cx="676275" cy="24606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SVB</a:t>
            </a:r>
            <a:endParaRPr lang="it-IT" altLang="it-CH" sz="1000" b="1">
              <a:solidFill>
                <a:srgbClr val="000000"/>
              </a:solidFill>
            </a:endParaRPr>
          </a:p>
        </p:txBody>
      </p:sp>
      <p:sp>
        <p:nvSpPr>
          <p:cNvPr id="491527" name="CasellaDiTesto 8">
            <a:extLst>
              <a:ext uri="{FF2B5EF4-FFF2-40B4-BE49-F238E27FC236}">
                <a16:creationId xmlns:a16="http://schemas.microsoft.com/office/drawing/2014/main" id="{7F047CFC-027F-07BD-80A3-C431D5C1513E}"/>
              </a:ext>
            </a:extLst>
          </p:cNvPr>
          <p:cNvSpPr txBox="1">
            <a:spLocks noChangeArrowheads="1"/>
          </p:cNvSpPr>
          <p:nvPr/>
        </p:nvSpPr>
        <p:spPr bwMode="auto">
          <a:xfrm>
            <a:off x="4125913" y="3582988"/>
            <a:ext cx="1023937" cy="61436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CS</a:t>
            </a:r>
          </a:p>
          <a:p>
            <a:pPr eaLnBrk="1" hangingPunct="1">
              <a:spcBef>
                <a:spcPct val="0"/>
              </a:spcBef>
              <a:buFontTx/>
              <a:buNone/>
            </a:pPr>
            <a:r>
              <a:rPr lang="it-CH" altLang="it-CH" sz="800" b="1">
                <a:solidFill>
                  <a:srgbClr val="000000"/>
                </a:solidFill>
              </a:rPr>
              <a:t>(ungefähr 50’000 Mitarbeiter)</a:t>
            </a:r>
            <a:endParaRPr lang="it-IT" altLang="it-CH" sz="800" b="1">
              <a:solidFill>
                <a:srgbClr val="000000"/>
              </a:solidFill>
            </a:endParaRPr>
          </a:p>
          <a:p>
            <a:pPr eaLnBrk="1" hangingPunct="1">
              <a:spcBef>
                <a:spcPct val="0"/>
              </a:spcBef>
              <a:buFontTx/>
              <a:buNone/>
            </a:pPr>
            <a:endParaRPr lang="it-IT" altLang="it-CH" sz="800" b="1">
              <a:solidFill>
                <a:srgbClr val="000000"/>
              </a:solidFill>
            </a:endParaRPr>
          </a:p>
        </p:txBody>
      </p:sp>
      <p:sp>
        <p:nvSpPr>
          <p:cNvPr id="491528" name="CasellaDiTesto 9">
            <a:extLst>
              <a:ext uri="{FF2B5EF4-FFF2-40B4-BE49-F238E27FC236}">
                <a16:creationId xmlns:a16="http://schemas.microsoft.com/office/drawing/2014/main" id="{CB3337FB-8017-475F-1249-A0E2B6627878}"/>
              </a:ext>
            </a:extLst>
          </p:cNvPr>
          <p:cNvSpPr txBox="1">
            <a:spLocks noChangeArrowheads="1"/>
          </p:cNvSpPr>
          <p:nvPr/>
        </p:nvSpPr>
        <p:spPr bwMode="auto">
          <a:xfrm>
            <a:off x="4125913" y="1673225"/>
            <a:ext cx="1023937" cy="492125"/>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UBS </a:t>
            </a:r>
          </a:p>
          <a:p>
            <a:pPr eaLnBrk="1" hangingPunct="1">
              <a:spcBef>
                <a:spcPct val="0"/>
              </a:spcBef>
              <a:buFontTx/>
              <a:buNone/>
            </a:pPr>
            <a:r>
              <a:rPr lang="it-CH" altLang="it-CH" sz="800" b="1">
                <a:solidFill>
                  <a:srgbClr val="000000"/>
                </a:solidFill>
              </a:rPr>
              <a:t>(ungefähr 80’000 Mitarbeiter)</a:t>
            </a:r>
            <a:endParaRPr lang="it-IT" altLang="it-CH" sz="800" b="1">
              <a:solidFill>
                <a:srgbClr val="000000"/>
              </a:solidFill>
            </a:endParaRPr>
          </a:p>
        </p:txBody>
      </p:sp>
      <p:cxnSp>
        <p:nvCxnSpPr>
          <p:cNvPr id="12" name="Connettore 1 11">
            <a:extLst>
              <a:ext uri="{FF2B5EF4-FFF2-40B4-BE49-F238E27FC236}">
                <a16:creationId xmlns:a16="http://schemas.microsoft.com/office/drawing/2014/main" id="{702B380E-2457-62D0-9789-ABE2E3049E90}"/>
              </a:ext>
            </a:extLst>
          </p:cNvPr>
          <p:cNvCxnSpPr>
            <a:stCxn id="491523" idx="3"/>
          </p:cNvCxnSpPr>
          <p:nvPr/>
        </p:nvCxnSpPr>
        <p:spPr>
          <a:xfrm>
            <a:off x="2613025" y="1581150"/>
            <a:ext cx="865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EC0D31A-2964-67C2-2145-665781717959}"/>
              </a:ext>
            </a:extLst>
          </p:cNvPr>
          <p:cNvCxnSpPr>
            <a:stCxn id="491524" idx="3"/>
          </p:cNvCxnSpPr>
          <p:nvPr/>
        </p:nvCxnSpPr>
        <p:spPr>
          <a:xfrm flipV="1">
            <a:off x="2762250" y="2227263"/>
            <a:ext cx="7159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799339C8-E1CB-A64D-91AA-E9E870D4FAAB}"/>
              </a:ext>
            </a:extLst>
          </p:cNvPr>
          <p:cNvCxnSpPr/>
          <p:nvPr/>
        </p:nvCxnSpPr>
        <p:spPr>
          <a:xfrm>
            <a:off x="3478213" y="1581150"/>
            <a:ext cx="0" cy="646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7A6DAC49-170C-4E89-5EC4-70EE60791BDA}"/>
              </a:ext>
            </a:extLst>
          </p:cNvPr>
          <p:cNvCxnSpPr/>
          <p:nvPr/>
        </p:nvCxnSpPr>
        <p:spPr>
          <a:xfrm>
            <a:off x="3478213" y="1919288"/>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894A672D-D4FA-62CB-2595-946279F7100B}"/>
              </a:ext>
            </a:extLst>
          </p:cNvPr>
          <p:cNvCxnSpPr>
            <a:stCxn id="491528" idx="3"/>
          </p:cNvCxnSpPr>
          <p:nvPr/>
        </p:nvCxnSpPr>
        <p:spPr>
          <a:xfrm flipV="1">
            <a:off x="5149850" y="1919288"/>
            <a:ext cx="58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A64B238C-A5A8-2AEF-9CCF-0F2838F7C56B}"/>
              </a:ext>
            </a:extLst>
          </p:cNvPr>
          <p:cNvCxnSpPr/>
          <p:nvPr/>
        </p:nvCxnSpPr>
        <p:spPr>
          <a:xfrm>
            <a:off x="5727700" y="1919288"/>
            <a:ext cx="6350" cy="19716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a:extLst>
              <a:ext uri="{FF2B5EF4-FFF2-40B4-BE49-F238E27FC236}">
                <a16:creationId xmlns:a16="http://schemas.microsoft.com/office/drawing/2014/main" id="{29BF91C6-9E47-0498-F538-136A7AD8BB0D}"/>
              </a:ext>
            </a:extLst>
          </p:cNvPr>
          <p:cNvCxnSpPr/>
          <p:nvPr/>
        </p:nvCxnSpPr>
        <p:spPr>
          <a:xfrm>
            <a:off x="3478213" y="3314700"/>
            <a:ext cx="0" cy="12319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1 33">
            <a:extLst>
              <a:ext uri="{FF2B5EF4-FFF2-40B4-BE49-F238E27FC236}">
                <a16:creationId xmlns:a16="http://schemas.microsoft.com/office/drawing/2014/main" id="{5BC21946-CCDE-61BD-0C0C-7B1985C20209}"/>
              </a:ext>
            </a:extLst>
          </p:cNvPr>
          <p:cNvCxnSpPr>
            <a:stCxn id="491525" idx="3"/>
          </p:cNvCxnSpPr>
          <p:nvPr/>
        </p:nvCxnSpPr>
        <p:spPr>
          <a:xfrm>
            <a:off x="2613025" y="3314700"/>
            <a:ext cx="865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1 35">
            <a:extLst>
              <a:ext uri="{FF2B5EF4-FFF2-40B4-BE49-F238E27FC236}">
                <a16:creationId xmlns:a16="http://schemas.microsoft.com/office/drawing/2014/main" id="{96413BDC-6687-A025-3C49-FAD2034E64AE}"/>
              </a:ext>
            </a:extLst>
          </p:cNvPr>
          <p:cNvCxnSpPr/>
          <p:nvPr/>
        </p:nvCxnSpPr>
        <p:spPr>
          <a:xfrm>
            <a:off x="5149850" y="3890963"/>
            <a:ext cx="58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1 37">
            <a:extLst>
              <a:ext uri="{FF2B5EF4-FFF2-40B4-BE49-F238E27FC236}">
                <a16:creationId xmlns:a16="http://schemas.microsoft.com/office/drawing/2014/main" id="{91437A44-8CEB-8A00-8155-1F7FD863DCDE}"/>
              </a:ext>
            </a:extLst>
          </p:cNvPr>
          <p:cNvCxnSpPr/>
          <p:nvPr/>
        </p:nvCxnSpPr>
        <p:spPr>
          <a:xfrm>
            <a:off x="3190875" y="4546600"/>
            <a:ext cx="2873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1 50">
            <a:extLst>
              <a:ext uri="{FF2B5EF4-FFF2-40B4-BE49-F238E27FC236}">
                <a16:creationId xmlns:a16="http://schemas.microsoft.com/office/drawing/2014/main" id="{8A7A88E1-DE32-0A14-9C1E-DBEC082FA015}"/>
              </a:ext>
            </a:extLst>
          </p:cNvPr>
          <p:cNvCxnSpPr/>
          <p:nvPr/>
        </p:nvCxnSpPr>
        <p:spPr>
          <a:xfrm>
            <a:off x="5727700" y="2957513"/>
            <a:ext cx="43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91540" name="CasellaDiTesto 60">
            <a:extLst>
              <a:ext uri="{FF2B5EF4-FFF2-40B4-BE49-F238E27FC236}">
                <a16:creationId xmlns:a16="http://schemas.microsoft.com/office/drawing/2014/main" id="{798BB25F-6508-C38D-6FF9-3C6312D53175}"/>
              </a:ext>
            </a:extLst>
          </p:cNvPr>
          <p:cNvSpPr txBox="1">
            <a:spLocks noChangeArrowheads="1"/>
          </p:cNvSpPr>
          <p:nvPr/>
        </p:nvSpPr>
        <p:spPr bwMode="auto">
          <a:xfrm>
            <a:off x="6159500" y="2773363"/>
            <a:ext cx="771525" cy="338137"/>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000000"/>
                </a:solidFill>
              </a:rPr>
              <a:t>UBS</a:t>
            </a:r>
            <a:endParaRPr lang="it-IT" altLang="it-CH" sz="1600" b="1">
              <a:solidFill>
                <a:srgbClr val="000000"/>
              </a:solidFill>
            </a:endParaRPr>
          </a:p>
        </p:txBody>
      </p:sp>
      <p:sp>
        <p:nvSpPr>
          <p:cNvPr id="491541" name="CasellaDiTesto 62">
            <a:extLst>
              <a:ext uri="{FF2B5EF4-FFF2-40B4-BE49-F238E27FC236}">
                <a16:creationId xmlns:a16="http://schemas.microsoft.com/office/drawing/2014/main" id="{4BB56EF3-84D0-3C3E-EF29-91CFEE752842}"/>
              </a:ext>
            </a:extLst>
          </p:cNvPr>
          <p:cNvSpPr txBox="1">
            <a:spLocks noChangeArrowheads="1"/>
          </p:cNvSpPr>
          <p:nvPr/>
        </p:nvSpPr>
        <p:spPr bwMode="auto">
          <a:xfrm>
            <a:off x="1946275" y="4364038"/>
            <a:ext cx="1238250" cy="246062"/>
          </a:xfrm>
          <a:prstGeom prst="rect">
            <a:avLst/>
          </a:prstGeom>
          <a:solidFill>
            <a:srgbClr val="FFFF00"/>
          </a:solidFill>
          <a:ln w="2857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Bank Leu</a:t>
            </a:r>
            <a:endParaRPr lang="it-IT" altLang="it-CH" sz="1000" b="1">
              <a:solidFill>
                <a:srgbClr val="000000"/>
              </a:solidFill>
            </a:endParaRPr>
          </a:p>
        </p:txBody>
      </p:sp>
      <p:cxnSp>
        <p:nvCxnSpPr>
          <p:cNvPr id="65" name="Connettore 1 64">
            <a:extLst>
              <a:ext uri="{FF2B5EF4-FFF2-40B4-BE49-F238E27FC236}">
                <a16:creationId xmlns:a16="http://schemas.microsoft.com/office/drawing/2014/main" id="{17EFADFE-8034-246D-99F7-973071258170}"/>
              </a:ext>
            </a:extLst>
          </p:cNvPr>
          <p:cNvCxnSpPr>
            <a:endCxn id="491527" idx="1"/>
          </p:cNvCxnSpPr>
          <p:nvPr/>
        </p:nvCxnSpPr>
        <p:spPr>
          <a:xfrm>
            <a:off x="3478213" y="3890963"/>
            <a:ext cx="6477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CasellaDiTesto 71">
            <a:extLst>
              <a:ext uri="{FF2B5EF4-FFF2-40B4-BE49-F238E27FC236}">
                <a16:creationId xmlns:a16="http://schemas.microsoft.com/office/drawing/2014/main" id="{3FD1368C-CE09-14BC-CD83-A000043A8340}"/>
              </a:ext>
            </a:extLst>
          </p:cNvPr>
          <p:cNvSpPr txBox="1"/>
          <p:nvPr/>
        </p:nvSpPr>
        <p:spPr>
          <a:xfrm>
            <a:off x="1042988" y="5784850"/>
            <a:ext cx="7129462" cy="306388"/>
          </a:xfrm>
          <a:prstGeom prst="rect">
            <a:avLst/>
          </a:prstGeom>
          <a:solidFill>
            <a:schemeClr val="accent6">
              <a:lumMod val="40000"/>
              <a:lumOff val="60000"/>
            </a:schemeClr>
          </a:solidFill>
          <a:ln w="28575">
            <a:solidFill>
              <a:srgbClr val="FF0000"/>
            </a:solidFill>
          </a:ln>
        </p:spPr>
        <p:txBody>
          <a:bodyPr>
            <a:spAutoFit/>
          </a:bodyPr>
          <a:lstStyle>
            <a:defPPr>
              <a:defRPr lang="fr-FR"/>
            </a:defPPr>
            <a:lvl1pPr>
              <a:defRPr b="1"/>
            </a:lvl1pPr>
          </a:lstStyle>
          <a:p>
            <a:pPr eaLnBrk="1" hangingPunct="1">
              <a:defRPr/>
            </a:pPr>
            <a:r>
              <a:rPr lang="it-CH" sz="1400" dirty="0">
                <a:solidFill>
                  <a:srgbClr val="000000"/>
                </a:solidFill>
                <a:latin typeface="+mn-lt"/>
                <a:cs typeface="+mn-cs"/>
              </a:rPr>
              <a:t>DIE GROSSEN ZUSAMMENSCHLÜSSE IM SCHWEIZERISCHEN BANKENSEKTOR</a:t>
            </a:r>
            <a:endParaRPr lang="it-IT" sz="1400" dirty="0">
              <a:solidFill>
                <a:srgbClr val="000000"/>
              </a:solidFill>
              <a:latin typeface="+mn-lt"/>
              <a:cs typeface="+mn-cs"/>
            </a:endParaRPr>
          </a:p>
        </p:txBody>
      </p:sp>
      <p:cxnSp>
        <p:nvCxnSpPr>
          <p:cNvPr id="39" name="Connettore 1 38">
            <a:extLst>
              <a:ext uri="{FF2B5EF4-FFF2-40B4-BE49-F238E27FC236}">
                <a16:creationId xmlns:a16="http://schemas.microsoft.com/office/drawing/2014/main" id="{ED8E56FE-7F54-A274-A4DA-0C150F7F4DC2}"/>
              </a:ext>
            </a:extLst>
          </p:cNvPr>
          <p:cNvCxnSpPr/>
          <p:nvPr/>
        </p:nvCxnSpPr>
        <p:spPr>
          <a:xfrm>
            <a:off x="2613025" y="3890963"/>
            <a:ext cx="865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ttangolo 25">
            <a:extLst>
              <a:ext uri="{FF2B5EF4-FFF2-40B4-BE49-F238E27FC236}">
                <a16:creationId xmlns:a16="http://schemas.microsoft.com/office/drawing/2014/main" id="{79AEB434-4915-DCAA-06E6-794744B253B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491546" name="CasellaDiTesto 2">
            <a:extLst>
              <a:ext uri="{FF2B5EF4-FFF2-40B4-BE49-F238E27FC236}">
                <a16:creationId xmlns:a16="http://schemas.microsoft.com/office/drawing/2014/main" id="{410AEA95-EACD-D54F-FB53-74466D5B7E03}"/>
              </a:ext>
            </a:extLst>
          </p:cNvPr>
          <p:cNvSpPr txBox="1">
            <a:spLocks noChangeArrowheads="1"/>
          </p:cNvSpPr>
          <p:nvPr/>
        </p:nvSpPr>
        <p:spPr bwMode="auto">
          <a:xfrm>
            <a:off x="7164388" y="3436938"/>
            <a:ext cx="1516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t>Wie </a:t>
            </a:r>
            <a:r>
              <a:rPr lang="en-US" altLang="en-US" sz="1400" b="1" dirty="0" err="1"/>
              <a:t>viele</a:t>
            </a:r>
            <a:r>
              <a:rPr lang="en-US" altLang="en-US" sz="1400" b="1" dirty="0"/>
              <a:t> Mitarbeiter?</a:t>
            </a:r>
          </a:p>
        </p:txBody>
      </p:sp>
      <p:cxnSp>
        <p:nvCxnSpPr>
          <p:cNvPr id="491547" name="Connettore 2 4">
            <a:extLst>
              <a:ext uri="{FF2B5EF4-FFF2-40B4-BE49-F238E27FC236}">
                <a16:creationId xmlns:a16="http://schemas.microsoft.com/office/drawing/2014/main" id="{84492310-3015-C7BD-EEA8-FA34617F8A1E}"/>
              </a:ext>
            </a:extLst>
          </p:cNvPr>
          <p:cNvCxnSpPr>
            <a:cxnSpLocks noChangeShapeType="1"/>
          </p:cNvCxnSpPr>
          <p:nvPr/>
        </p:nvCxnSpPr>
        <p:spPr bwMode="auto">
          <a:xfrm flipH="1" flipV="1">
            <a:off x="6732588" y="3190875"/>
            <a:ext cx="431800" cy="39211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3">
            <a:extLst>
              <a:ext uri="{FF2B5EF4-FFF2-40B4-BE49-F238E27FC236}">
                <a16:creationId xmlns:a16="http://schemas.microsoft.com/office/drawing/2014/main" id="{B02D0325-5FF4-8DDD-2429-00676D942C09}"/>
              </a:ext>
            </a:extLst>
          </p:cNvPr>
          <p:cNvSpPr>
            <a:spLocks noGrp="1"/>
          </p:cNvSpPr>
          <p:nvPr>
            <p:ph type="sldNum" sz="quarter" idx="12"/>
          </p:nvPr>
        </p:nvSpPr>
        <p:spPr>
          <a:xfrm>
            <a:off x="6011863" y="59102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B63F23-BA55-456C-9CEE-A61FFDE4C22A}" type="slidenum">
              <a:rPr lang="it-IT" altLang="en-US" sz="1400" smtClean="0">
                <a:solidFill>
                  <a:srgbClr val="FFFFFF"/>
                </a:solidFill>
              </a:rPr>
              <a:pPr>
                <a:spcBef>
                  <a:spcPct val="0"/>
                </a:spcBef>
                <a:buFontTx/>
                <a:buNone/>
              </a:pPr>
              <a:t>11</a:t>
            </a:fld>
            <a:endParaRPr lang="it-IT" altLang="en-US" sz="1400">
              <a:solidFill>
                <a:srgbClr val="FFFFFF"/>
              </a:solidFill>
            </a:endParaRPr>
          </a:p>
        </p:txBody>
      </p:sp>
      <p:sp>
        <p:nvSpPr>
          <p:cNvPr id="290819" name="Text Box 5">
            <a:extLst>
              <a:ext uri="{FF2B5EF4-FFF2-40B4-BE49-F238E27FC236}">
                <a16:creationId xmlns:a16="http://schemas.microsoft.com/office/drawing/2014/main" id="{3BB0914B-DD5A-83E9-EF98-D358D0DBC157}"/>
              </a:ext>
            </a:extLst>
          </p:cNvPr>
          <p:cNvSpPr txBox="1">
            <a:spLocks noChangeArrowheads="1"/>
          </p:cNvSpPr>
          <p:nvPr/>
        </p:nvSpPr>
        <p:spPr bwMode="auto">
          <a:xfrm>
            <a:off x="2051050" y="5949950"/>
            <a:ext cx="496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a:solidFill>
                  <a:srgbClr val="FFFFFF"/>
                </a:solidFill>
              </a:rPr>
              <a:t>1900, Stabio (Schweiz)  :  Hemdenfabrik</a:t>
            </a:r>
            <a:endParaRPr lang="it-IT" altLang="it-CH" sz="2000">
              <a:solidFill>
                <a:srgbClr val="FFFFFF"/>
              </a:solidFill>
            </a:endParaRPr>
          </a:p>
        </p:txBody>
      </p:sp>
      <p:pic>
        <p:nvPicPr>
          <p:cNvPr id="5" name="Picture 4" descr="fabbrica camicie">
            <a:extLst>
              <a:ext uri="{FF2B5EF4-FFF2-40B4-BE49-F238E27FC236}">
                <a16:creationId xmlns:a16="http://schemas.microsoft.com/office/drawing/2014/main" id="{BD41F161-C559-B4C2-07A0-B20C0C4A8A1C}"/>
              </a:ext>
            </a:extLst>
          </p:cNvPr>
          <p:cNvPicPr>
            <a:picLocks noChangeAspect="1" noChangeArrowheads="1"/>
          </p:cNvPicPr>
          <p:nvPr/>
        </p:nvPicPr>
        <p:blipFill>
          <a:blip r:embed="rId4"/>
          <a:srcRect/>
          <a:stretch>
            <a:fillRect/>
          </a:stretch>
        </p:blipFill>
        <p:spPr bwMode="auto">
          <a:xfrm>
            <a:off x="609600" y="677863"/>
            <a:ext cx="7954963" cy="4927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6167AEC-9040-2684-B3A6-DE8236A7BD9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a:extLst>
              <a:ext uri="{FF2B5EF4-FFF2-40B4-BE49-F238E27FC236}">
                <a16:creationId xmlns:a16="http://schemas.microsoft.com/office/drawing/2014/main" id="{BF147801-36BA-5199-EA15-C9A1802EE5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8F480B-0F38-4758-818E-A1702E70541B}" type="slidenum">
              <a:rPr lang="it-IT" altLang="en-US" sz="1400" smtClean="0">
                <a:solidFill>
                  <a:srgbClr val="000000"/>
                </a:solidFill>
              </a:rPr>
              <a:pPr>
                <a:spcBef>
                  <a:spcPct val="0"/>
                </a:spcBef>
                <a:buFontTx/>
                <a:buNone/>
              </a:pPr>
              <a:t>110</a:t>
            </a:fld>
            <a:endParaRPr lang="it-IT" altLang="en-US" sz="1400">
              <a:solidFill>
                <a:srgbClr val="000000"/>
              </a:solidFill>
            </a:endParaRPr>
          </a:p>
        </p:txBody>
      </p:sp>
      <p:sp>
        <p:nvSpPr>
          <p:cNvPr id="493571" name="Rectangle 4">
            <a:extLst>
              <a:ext uri="{FF2B5EF4-FFF2-40B4-BE49-F238E27FC236}">
                <a16:creationId xmlns:a16="http://schemas.microsoft.com/office/drawing/2014/main" id="{EEE3C9E5-D19F-6A95-2212-13C77475CCBB}"/>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PREIS EINES AUTOS W</a:t>
            </a:r>
            <a:endParaRPr lang="it-IT" altLang="it-CH" sz="4400" b="1">
              <a:solidFill>
                <a:srgbClr val="000000"/>
              </a:solidFill>
            </a:endParaRPr>
          </a:p>
        </p:txBody>
      </p:sp>
      <p:sp>
        <p:nvSpPr>
          <p:cNvPr id="493572" name="Rectangle 5">
            <a:extLst>
              <a:ext uri="{FF2B5EF4-FFF2-40B4-BE49-F238E27FC236}">
                <a16:creationId xmlns:a16="http://schemas.microsoft.com/office/drawing/2014/main" id="{48F9BBAC-CF7B-B574-380E-5C4E2232BEE0}"/>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Fr       2’500.- Fr</a:t>
            </a:r>
          </a:p>
          <a:p>
            <a:pPr eaLnBrk="1" hangingPunct="1"/>
            <a:r>
              <a:rPr lang="fr-CH" altLang="it-CH">
                <a:solidFill>
                  <a:srgbClr val="000000"/>
                </a:solidFill>
              </a:rPr>
              <a:t>Arbeitskraft :      5’000.- Fr       2’500.- Fr</a:t>
            </a:r>
          </a:p>
          <a:p>
            <a:pPr eaLnBrk="1" hangingPunct="1"/>
            <a:r>
              <a:rPr lang="fr-CH" altLang="it-CH">
                <a:solidFill>
                  <a:srgbClr val="000000"/>
                </a:solidFill>
              </a:rPr>
              <a:t>Feste Kosten  :  5’000.- Fr       2’500.- Fr</a:t>
            </a:r>
          </a:p>
          <a:p>
            <a:pPr eaLnBrk="1" hangingPunct="1"/>
            <a:r>
              <a:rPr lang="fr-CH" altLang="it-CH">
                <a:solidFill>
                  <a:srgbClr val="000000"/>
                </a:solidFill>
              </a:rPr>
              <a:t>Gewinn :            5’000.-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a:t>
            </a:r>
            <a:r>
              <a:rPr lang="fr-CH" altLang="it-CH">
                <a:solidFill>
                  <a:srgbClr val="000000"/>
                </a:solidFill>
              </a:rPr>
              <a:t>                 20’000.- Fr    </a:t>
            </a:r>
            <a:r>
              <a:rPr lang="fr-CH" altLang="it-CH" b="1">
                <a:solidFill>
                  <a:srgbClr val="000000"/>
                </a:solidFill>
              </a:rPr>
              <a:t>12’500.- Fr</a:t>
            </a:r>
            <a:endParaRPr lang="it-IT" altLang="it-CH" b="1">
              <a:solidFill>
                <a:srgbClr val="000000"/>
              </a:solidFill>
            </a:endParaRPr>
          </a:p>
        </p:txBody>
      </p:sp>
      <p:sp>
        <p:nvSpPr>
          <p:cNvPr id="493573" name="Line 6">
            <a:extLst>
              <a:ext uri="{FF2B5EF4-FFF2-40B4-BE49-F238E27FC236}">
                <a16:creationId xmlns:a16="http://schemas.microsoft.com/office/drawing/2014/main" id="{AC7536DF-549C-8F00-095D-6262FEB68630}"/>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4" name="Line 7">
            <a:extLst>
              <a:ext uri="{FF2B5EF4-FFF2-40B4-BE49-F238E27FC236}">
                <a16:creationId xmlns:a16="http://schemas.microsoft.com/office/drawing/2014/main" id="{35208381-E879-A9D3-3645-C2F3086EA398}"/>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5" name="Line 8">
            <a:extLst>
              <a:ext uri="{FF2B5EF4-FFF2-40B4-BE49-F238E27FC236}">
                <a16:creationId xmlns:a16="http://schemas.microsoft.com/office/drawing/2014/main" id="{1277AB53-14CF-C582-E7A4-2760141B4631}"/>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6" name="Line 9">
            <a:extLst>
              <a:ext uri="{FF2B5EF4-FFF2-40B4-BE49-F238E27FC236}">
                <a16:creationId xmlns:a16="http://schemas.microsoft.com/office/drawing/2014/main" id="{C0BB0E63-8AE7-402C-9636-34D72B018ADC}"/>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7" name="Line 10">
            <a:extLst>
              <a:ext uri="{FF2B5EF4-FFF2-40B4-BE49-F238E27FC236}">
                <a16:creationId xmlns:a16="http://schemas.microsoft.com/office/drawing/2014/main" id="{A5B3D39E-2017-BBD5-1075-D7D19D3032E7}"/>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8" name="Line 11">
            <a:extLst>
              <a:ext uri="{FF2B5EF4-FFF2-40B4-BE49-F238E27FC236}">
                <a16:creationId xmlns:a16="http://schemas.microsoft.com/office/drawing/2014/main" id="{26D33BF2-9960-D78B-0BF0-FA97F0D4D636}"/>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79" name="Line 12">
            <a:extLst>
              <a:ext uri="{FF2B5EF4-FFF2-40B4-BE49-F238E27FC236}">
                <a16:creationId xmlns:a16="http://schemas.microsoft.com/office/drawing/2014/main" id="{875A3023-BCA9-43D3-7CDA-C6B35C0E3C4F}"/>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80" name="Line 13">
            <a:extLst>
              <a:ext uri="{FF2B5EF4-FFF2-40B4-BE49-F238E27FC236}">
                <a16:creationId xmlns:a16="http://schemas.microsoft.com/office/drawing/2014/main" id="{035BA384-32C7-A17B-B286-5FE9FAB4D605}"/>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81" name="Line 14">
            <a:extLst>
              <a:ext uri="{FF2B5EF4-FFF2-40B4-BE49-F238E27FC236}">
                <a16:creationId xmlns:a16="http://schemas.microsoft.com/office/drawing/2014/main" id="{C90D2A69-6303-FB02-0F6D-8AB7170165BA}"/>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3582" name="Text Box 15">
            <a:extLst>
              <a:ext uri="{FF2B5EF4-FFF2-40B4-BE49-F238E27FC236}">
                <a16:creationId xmlns:a16="http://schemas.microsoft.com/office/drawing/2014/main" id="{E2955096-A6CD-ECBB-AFBE-D2F27D8CCAF5}"/>
              </a:ext>
            </a:extLst>
          </p:cNvPr>
          <p:cNvSpPr txBox="1">
            <a:spLocks noChangeArrowheads="1"/>
          </p:cNvSpPr>
          <p:nvPr/>
        </p:nvSpPr>
        <p:spPr bwMode="auto">
          <a:xfrm>
            <a:off x="1403350" y="1196975"/>
            <a:ext cx="2592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(nach erfolgten Einsparungen)</a:t>
            </a:r>
            <a:endParaRPr lang="it-IT" altLang="it-CH" sz="1400">
              <a:solidFill>
                <a:srgbClr val="000000"/>
              </a:solidFill>
            </a:endParaRPr>
          </a:p>
        </p:txBody>
      </p:sp>
      <p:sp>
        <p:nvSpPr>
          <p:cNvPr id="15" name="Rettangolo 14">
            <a:extLst>
              <a:ext uri="{FF2B5EF4-FFF2-40B4-BE49-F238E27FC236}">
                <a16:creationId xmlns:a16="http://schemas.microsoft.com/office/drawing/2014/main" id="{92E26925-991D-C1BE-6170-BD5299C0922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Number Placeholder 1">
            <a:extLst>
              <a:ext uri="{FF2B5EF4-FFF2-40B4-BE49-F238E27FC236}">
                <a16:creationId xmlns:a16="http://schemas.microsoft.com/office/drawing/2014/main" id="{9564944A-A209-A2B1-D654-F8C577CEE5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1AB2B1-6FCE-4639-B8F8-627D67933D1D}" type="slidenum">
              <a:rPr lang="it-IT" altLang="en-US" sz="1400" smtClean="0">
                <a:solidFill>
                  <a:srgbClr val="000000"/>
                </a:solidFill>
              </a:rPr>
              <a:pPr>
                <a:spcBef>
                  <a:spcPct val="0"/>
                </a:spcBef>
                <a:buFontTx/>
                <a:buNone/>
              </a:pPr>
              <a:t>111</a:t>
            </a:fld>
            <a:endParaRPr lang="it-IT" altLang="en-US" sz="1400">
              <a:solidFill>
                <a:srgbClr val="000000"/>
              </a:solidFill>
            </a:endParaRPr>
          </a:p>
        </p:txBody>
      </p:sp>
      <p:sp>
        <p:nvSpPr>
          <p:cNvPr id="495619" name="Rectangle 2">
            <a:extLst>
              <a:ext uri="{FF2B5EF4-FFF2-40B4-BE49-F238E27FC236}">
                <a16:creationId xmlns:a16="http://schemas.microsoft.com/office/drawing/2014/main" id="{93FD4B9B-FE4B-30C8-C942-98467B47E016}"/>
              </a:ext>
            </a:extLst>
          </p:cNvPr>
          <p:cNvSpPr>
            <a:spLocks noChangeArrowheads="1"/>
          </p:cNvSpPr>
          <p:nvPr/>
        </p:nvSpPr>
        <p:spPr bwMode="auto">
          <a:xfrm>
            <a:off x="2627313" y="1736725"/>
            <a:ext cx="591502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000000"/>
                </a:solidFill>
              </a:rPr>
              <a:t>Der Verkäufer muss die Autos </a:t>
            </a:r>
            <a:r>
              <a:rPr lang="it-CH" altLang="it-CH" sz="2800" b="1">
                <a:solidFill>
                  <a:srgbClr val="FF0000"/>
                </a:solidFill>
              </a:rPr>
              <a:t>W</a:t>
            </a:r>
            <a:endParaRPr lang="it-CH" altLang="it-CH" sz="2800" b="1">
              <a:solidFill>
                <a:srgbClr val="000000"/>
              </a:solidFill>
            </a:endParaRPr>
          </a:p>
          <a:p>
            <a:pPr eaLnBrk="1" hangingPunct="1">
              <a:spcBef>
                <a:spcPct val="0"/>
              </a:spcBef>
              <a:buFontTx/>
              <a:buNone/>
            </a:pPr>
            <a:endParaRPr lang="it-CH" altLang="it-CH" sz="2800" b="1">
              <a:solidFill>
                <a:srgbClr val="000000"/>
              </a:solidFill>
            </a:endParaRPr>
          </a:p>
          <a:p>
            <a:pPr eaLnBrk="1" hangingPunct="1">
              <a:spcBef>
                <a:spcPct val="0"/>
              </a:spcBef>
              <a:buFontTx/>
              <a:buNone/>
            </a:pPr>
            <a:r>
              <a:rPr lang="it-CH" altLang="it-CH" sz="4000" b="1" u="sng">
                <a:solidFill>
                  <a:srgbClr val="FF0000"/>
                </a:solidFill>
              </a:rPr>
              <a:t>in Japan</a:t>
            </a:r>
          </a:p>
          <a:p>
            <a:pPr eaLnBrk="1" hangingPunct="1">
              <a:spcBef>
                <a:spcPct val="0"/>
              </a:spcBef>
              <a:buFontTx/>
              <a:buNone/>
            </a:pPr>
            <a:endParaRPr lang="it-CH" altLang="it-CH" sz="4000" b="1" u="sng">
              <a:solidFill>
                <a:srgbClr val="FF0000"/>
              </a:solidFill>
            </a:endParaRPr>
          </a:p>
          <a:p>
            <a:pPr eaLnBrk="1" hangingPunct="1">
              <a:spcBef>
                <a:spcPct val="0"/>
              </a:spcBef>
              <a:buFontTx/>
              <a:buNone/>
            </a:pPr>
            <a:r>
              <a:rPr lang="it-CH" altLang="it-CH" sz="2800" b="1">
                <a:solidFill>
                  <a:srgbClr val="000000"/>
                </a:solidFill>
              </a:rPr>
              <a:t>Verkaufen,</a:t>
            </a:r>
          </a:p>
          <a:p>
            <a:pPr eaLnBrk="1" hangingPunct="1">
              <a:spcBef>
                <a:spcPct val="0"/>
              </a:spcBef>
              <a:buFontTx/>
              <a:buNone/>
            </a:pPr>
            <a:endParaRPr lang="it-CH" altLang="it-CH" sz="4000" b="1" u="sng">
              <a:solidFill>
                <a:srgbClr val="FF0000"/>
              </a:solidFill>
            </a:endParaRPr>
          </a:p>
          <a:p>
            <a:pPr eaLnBrk="1" hangingPunct="1">
              <a:spcBef>
                <a:spcPct val="0"/>
              </a:spcBef>
              <a:buFontTx/>
              <a:buNone/>
            </a:pPr>
            <a:r>
              <a:rPr lang="it-CH" altLang="it-CH" sz="2800" b="1">
                <a:solidFill>
                  <a:srgbClr val="000000"/>
                </a:solidFill>
              </a:rPr>
              <a:t> aber....</a:t>
            </a:r>
          </a:p>
        </p:txBody>
      </p:sp>
      <p:pic>
        <p:nvPicPr>
          <p:cNvPr id="495620" name="Picture 5" descr="C:\Users\Enrico\Enrico\Documenti\AA Enrico nuovo\Politica\Presentazione marxismo\Salesman JPEG.jpg">
            <a:extLst>
              <a:ext uri="{FF2B5EF4-FFF2-40B4-BE49-F238E27FC236}">
                <a16:creationId xmlns:a16="http://schemas.microsoft.com/office/drawing/2014/main" id="{97586578-E414-06D6-3B10-8567065C6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20713"/>
            <a:ext cx="100806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2AE538E9-4179-D767-7BB8-9507C3068C8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Number Placeholder 3">
            <a:extLst>
              <a:ext uri="{FF2B5EF4-FFF2-40B4-BE49-F238E27FC236}">
                <a16:creationId xmlns:a16="http://schemas.microsoft.com/office/drawing/2014/main" id="{D9DECC18-30F1-D64F-1D5B-A2B9CC0A8F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2EF0FA-CC64-4646-8564-435197BEC82D}" type="slidenum">
              <a:rPr lang="it-IT" altLang="en-US" sz="1400" smtClean="0">
                <a:solidFill>
                  <a:srgbClr val="FFFFFF"/>
                </a:solidFill>
              </a:rPr>
              <a:pPr>
                <a:spcBef>
                  <a:spcPct val="0"/>
                </a:spcBef>
                <a:buFontTx/>
                <a:buNone/>
              </a:pPr>
              <a:t>112</a:t>
            </a:fld>
            <a:endParaRPr lang="it-IT" altLang="en-US" sz="1400">
              <a:solidFill>
                <a:srgbClr val="FFFFFF"/>
              </a:solidFill>
            </a:endParaRPr>
          </a:p>
        </p:txBody>
      </p:sp>
      <p:pic>
        <p:nvPicPr>
          <p:cNvPr id="497667" name="Picture 4" descr="Diapo 66 bis">
            <a:extLst>
              <a:ext uri="{FF2B5EF4-FFF2-40B4-BE49-F238E27FC236}">
                <a16:creationId xmlns:a16="http://schemas.microsoft.com/office/drawing/2014/main" id="{09BBDC57-F4D2-245D-CABC-0FCB44B86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Text Box 5">
            <a:extLst>
              <a:ext uri="{FF2B5EF4-FFF2-40B4-BE49-F238E27FC236}">
                <a16:creationId xmlns:a16="http://schemas.microsoft.com/office/drawing/2014/main" id="{F72DF57E-882A-162C-A246-9BD377C3EDC2}"/>
              </a:ext>
            </a:extLst>
          </p:cNvPr>
          <p:cNvSpPr txBox="1">
            <a:spLocks noChangeArrowheads="1"/>
          </p:cNvSpPr>
          <p:nvPr/>
        </p:nvSpPr>
        <p:spPr bwMode="auto">
          <a:xfrm>
            <a:off x="5292725" y="1773238"/>
            <a:ext cx="2951163" cy="337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IN JAPAN VERKAUFT DIE FIRMA                  TOYOTA GLEICHWERTIGE AUTOS FÜR NUR</a:t>
            </a:r>
          </a:p>
          <a:p>
            <a:pPr eaLnBrk="1" hangingPunct="1">
              <a:spcBef>
                <a:spcPct val="50000"/>
              </a:spcBef>
              <a:buFontTx/>
              <a:buNone/>
            </a:pPr>
            <a:endParaRPr lang="fr-CH" altLang="it-CH" sz="2400" b="1">
              <a:solidFill>
                <a:srgbClr val="FFFFFF"/>
              </a:solidFill>
            </a:endParaRPr>
          </a:p>
          <a:p>
            <a:pPr eaLnBrk="1" hangingPunct="1">
              <a:spcBef>
                <a:spcPct val="50000"/>
              </a:spcBef>
              <a:buFontTx/>
              <a:buNone/>
            </a:pPr>
            <a:r>
              <a:rPr lang="fr-CH" altLang="it-CH" sz="2400" b="1">
                <a:solidFill>
                  <a:srgbClr val="FFFFFF"/>
                </a:solidFill>
              </a:rPr>
              <a:t>12’000.- Fr.</a:t>
            </a:r>
            <a:endParaRPr lang="it-IT" altLang="it-CH" sz="2400" b="1">
              <a:solidFill>
                <a:srgbClr val="FFFFFF"/>
              </a:solidFill>
            </a:endParaRPr>
          </a:p>
        </p:txBody>
      </p:sp>
      <p:sp>
        <p:nvSpPr>
          <p:cNvPr id="497669" name="CasellaDiTesto 1">
            <a:extLst>
              <a:ext uri="{FF2B5EF4-FFF2-40B4-BE49-F238E27FC236}">
                <a16:creationId xmlns:a16="http://schemas.microsoft.com/office/drawing/2014/main" id="{63396C37-472C-9516-DFFC-AE557AEF15EB}"/>
              </a:ext>
            </a:extLst>
          </p:cNvPr>
          <p:cNvSpPr txBox="1">
            <a:spLocks noChangeArrowheads="1"/>
          </p:cNvSpPr>
          <p:nvPr/>
        </p:nvSpPr>
        <p:spPr bwMode="auto">
          <a:xfrm>
            <a:off x="5364163" y="6165850"/>
            <a:ext cx="287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Auch in Japan produziert man mehr, um die festen Kosten zu senken.</a:t>
            </a:r>
          </a:p>
        </p:txBody>
      </p:sp>
      <p:sp>
        <p:nvSpPr>
          <p:cNvPr id="497670" name="Slide Number Placeholder 3">
            <a:extLst>
              <a:ext uri="{FF2B5EF4-FFF2-40B4-BE49-F238E27FC236}">
                <a16:creationId xmlns:a16="http://schemas.microsoft.com/office/drawing/2014/main" id="{B31ECFB7-03E5-1A75-FFF5-EA7161A8F57D}"/>
              </a:ext>
            </a:extLst>
          </p:cNvPr>
          <p:cNvSpPr txBox="1">
            <a:spLocks/>
          </p:cNvSpPr>
          <p:nvPr/>
        </p:nvSpPr>
        <p:spPr bwMode="auto">
          <a:xfrm>
            <a:off x="8243888" y="6237288"/>
            <a:ext cx="576262"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1FC1A96-B184-4DA8-8708-78C2638089E6}" type="slidenum">
              <a:rPr lang="it-IT" altLang="it-CH" sz="1400">
                <a:solidFill>
                  <a:srgbClr val="FFFFFF"/>
                </a:solidFill>
              </a:rPr>
              <a:pPr algn="r" eaLnBrk="1" hangingPunct="1">
                <a:spcBef>
                  <a:spcPct val="0"/>
                </a:spcBef>
                <a:buFontTx/>
                <a:buNone/>
              </a:pPr>
              <a:t>112</a:t>
            </a:fld>
            <a:endParaRPr lang="it-IT" altLang="it-CH" sz="1400">
              <a:solidFill>
                <a:srgbClr val="FFFFFF"/>
              </a:solidFill>
            </a:endParaRPr>
          </a:p>
        </p:txBody>
      </p:sp>
      <p:sp>
        <p:nvSpPr>
          <p:cNvPr id="7" name="Rettangolo 6">
            <a:extLst>
              <a:ext uri="{FF2B5EF4-FFF2-40B4-BE49-F238E27FC236}">
                <a16:creationId xmlns:a16="http://schemas.microsoft.com/office/drawing/2014/main" id="{7A1F911D-3B8B-2A19-8190-FD1053A0A72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Number Placeholder 3">
            <a:extLst>
              <a:ext uri="{FF2B5EF4-FFF2-40B4-BE49-F238E27FC236}">
                <a16:creationId xmlns:a16="http://schemas.microsoft.com/office/drawing/2014/main" id="{3A987E8A-7B09-6E5D-9BC1-F5EF5407073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4DB1C2-288E-4A39-A823-4F3B82B6AA39}" type="slidenum">
              <a:rPr lang="it-IT" altLang="en-US" sz="1400" smtClean="0">
                <a:solidFill>
                  <a:srgbClr val="000000"/>
                </a:solidFill>
              </a:rPr>
              <a:pPr>
                <a:spcBef>
                  <a:spcPct val="0"/>
                </a:spcBef>
                <a:buFontTx/>
                <a:buNone/>
              </a:pPr>
              <a:t>113</a:t>
            </a:fld>
            <a:endParaRPr lang="it-IT" altLang="en-US" sz="1400">
              <a:solidFill>
                <a:srgbClr val="000000"/>
              </a:solidFill>
            </a:endParaRPr>
          </a:p>
        </p:txBody>
      </p:sp>
      <p:sp>
        <p:nvSpPr>
          <p:cNvPr id="499715" name="Text Box 2">
            <a:extLst>
              <a:ext uri="{FF2B5EF4-FFF2-40B4-BE49-F238E27FC236}">
                <a16:creationId xmlns:a16="http://schemas.microsoft.com/office/drawing/2014/main" id="{93AF2626-B573-79A5-DB85-7795930A199D}"/>
              </a:ext>
            </a:extLst>
          </p:cNvPr>
          <p:cNvSpPr txBox="1">
            <a:spLocks noChangeArrowheads="1"/>
          </p:cNvSpPr>
          <p:nvPr/>
        </p:nvSpPr>
        <p:spPr bwMode="auto">
          <a:xfrm>
            <a:off x="539750" y="1341438"/>
            <a:ext cx="7921625"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Die Autofabrik  </a:t>
            </a:r>
            <a:r>
              <a:rPr lang="fr-CH" altLang="it-CH" sz="1600" b="1">
                <a:solidFill>
                  <a:srgbClr val="FF0000"/>
                </a:solidFill>
              </a:rPr>
              <a:t>W</a:t>
            </a:r>
            <a:r>
              <a:rPr lang="fr-CH" altLang="it-CH" sz="1600" b="1">
                <a:solidFill>
                  <a:srgbClr val="000000"/>
                </a:solidFill>
              </a:rPr>
              <a:t>  ist weiterhin mit der Konkurrenz konfrontiert.</a:t>
            </a:r>
          </a:p>
          <a:p>
            <a:pPr eaLnBrk="1" hangingPunct="1">
              <a:spcBef>
                <a:spcPct val="50000"/>
              </a:spcBef>
              <a:buFontTx/>
              <a:buNone/>
            </a:pPr>
            <a:endParaRPr lang="fr-CH" altLang="it-CH" sz="1600" b="1">
              <a:solidFill>
                <a:srgbClr val="000000"/>
              </a:solidFill>
            </a:endParaRPr>
          </a:p>
          <a:p>
            <a:pPr eaLnBrk="1" hangingPunct="1">
              <a:spcBef>
                <a:spcPct val="0"/>
              </a:spcBef>
              <a:buFontTx/>
              <a:buNone/>
            </a:pPr>
            <a:r>
              <a:rPr lang="fr-CH" altLang="it-CH" sz="1600" b="1" u="sng">
                <a:solidFill>
                  <a:srgbClr val="000000"/>
                </a:solidFill>
              </a:rPr>
              <a:t>Es ist folglich notwendig, dass der Verkaufspreis des Autos </a:t>
            </a:r>
            <a:r>
              <a:rPr lang="fr-CH" altLang="it-CH" sz="1600" b="1" u="sng">
                <a:solidFill>
                  <a:srgbClr val="FF0000"/>
                </a:solidFill>
              </a:rPr>
              <a:t>W </a:t>
            </a:r>
            <a:r>
              <a:rPr lang="fr-CH" altLang="it-CH" sz="1600" b="1" u="sng">
                <a:solidFill>
                  <a:srgbClr val="000000"/>
                </a:solidFill>
              </a:rPr>
              <a:t>nochmals günstiger wird.</a:t>
            </a:r>
            <a:r>
              <a:rPr lang="fr-CH" altLang="it-CH" sz="1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Der Direktor entscheidet deshalb, dass man den Gewinn vermindern muss.           </a:t>
            </a:r>
            <a:r>
              <a:rPr lang="de-DE" altLang="it-CH" sz="1400">
                <a:solidFill>
                  <a:srgbClr val="000000"/>
                </a:solidFill>
              </a:rPr>
              <a:t>(Er tut dies ungern, denn seine Aufgabe besteht darin, das mögliche Maximum zu gewinnen!)</a:t>
            </a:r>
            <a:r>
              <a:rPr lang="de-DE" altLang="it-CH" sz="1000">
                <a:solidFill>
                  <a:srgbClr val="000000"/>
                </a:solidFill>
              </a:rPr>
              <a:t> </a:t>
            </a:r>
            <a:endParaRPr lang="fr-CH" altLang="it-CH" sz="1000">
              <a:solidFill>
                <a:srgbClr val="000000"/>
              </a:solidFill>
            </a:endParaRPr>
          </a:p>
        </p:txBody>
      </p:sp>
      <p:pic>
        <p:nvPicPr>
          <p:cNvPr id="283652" name="Picture 3" descr="Direttore">
            <a:extLst>
              <a:ext uri="{FF2B5EF4-FFF2-40B4-BE49-F238E27FC236}">
                <a16:creationId xmlns:a16="http://schemas.microsoft.com/office/drawing/2014/main" id="{E8D54AD4-E740-5525-49DA-ED28B58BDB7B}"/>
              </a:ext>
            </a:extLst>
          </p:cNvPr>
          <p:cNvPicPr>
            <a:picLocks noChangeAspect="1" noChangeArrowheads="1"/>
          </p:cNvPicPr>
          <p:nvPr/>
        </p:nvPicPr>
        <p:blipFill>
          <a:blip r:embed="rId3"/>
          <a:srcRect/>
          <a:stretch>
            <a:fillRect/>
          </a:stretch>
        </p:blipFill>
        <p:spPr bwMode="auto">
          <a:xfrm>
            <a:off x="611188" y="3213100"/>
            <a:ext cx="1895475" cy="97155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7424A6C9-D86C-5142-DC3C-2D6D349FF4C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ttangolo arrotondato 1">
            <a:extLst>
              <a:ext uri="{FF2B5EF4-FFF2-40B4-BE49-F238E27FC236}">
                <a16:creationId xmlns:a16="http://schemas.microsoft.com/office/drawing/2014/main" id="{A52A6B91-EC3B-577F-3E2E-B0AF571E2047}"/>
              </a:ext>
            </a:extLst>
          </p:cNvPr>
          <p:cNvSpPr>
            <a:spLocks noChangeArrowheads="1"/>
          </p:cNvSpPr>
          <p:nvPr/>
        </p:nvSpPr>
        <p:spPr bwMode="auto">
          <a:xfrm>
            <a:off x="6246813" y="5165725"/>
            <a:ext cx="2016125" cy="519113"/>
          </a:xfrm>
          <a:prstGeom prst="roundRect">
            <a:avLst>
              <a:gd name="adj"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501763" name="Slide Number Placeholder 3">
            <a:extLst>
              <a:ext uri="{FF2B5EF4-FFF2-40B4-BE49-F238E27FC236}">
                <a16:creationId xmlns:a16="http://schemas.microsoft.com/office/drawing/2014/main" id="{1C36EBF5-6667-5440-6099-7C2CD9CBADC1}"/>
              </a:ext>
            </a:extLst>
          </p:cNvPr>
          <p:cNvSpPr>
            <a:spLocks noGrp="1"/>
          </p:cNvSpPr>
          <p:nvPr>
            <p:ph type="sldNum" sz="quarter" idx="12"/>
          </p:nvPr>
        </p:nvSpPr>
        <p:spPr>
          <a:xfrm>
            <a:off x="6875463" y="5213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604259-5E63-43D3-B28F-65B4AD2151F9}" type="slidenum">
              <a:rPr lang="it-IT" altLang="en-US" sz="1400" smtClean="0">
                <a:solidFill>
                  <a:srgbClr val="000000"/>
                </a:solidFill>
              </a:rPr>
              <a:pPr>
                <a:spcBef>
                  <a:spcPct val="0"/>
                </a:spcBef>
                <a:buFontTx/>
                <a:buNone/>
              </a:pPr>
              <a:t>114</a:t>
            </a:fld>
            <a:endParaRPr lang="it-IT" altLang="en-US" sz="1400">
              <a:solidFill>
                <a:srgbClr val="000000"/>
              </a:solidFill>
            </a:endParaRPr>
          </a:p>
        </p:txBody>
      </p:sp>
      <p:sp>
        <p:nvSpPr>
          <p:cNvPr id="501764" name="Rectangle 4">
            <a:extLst>
              <a:ext uri="{FF2B5EF4-FFF2-40B4-BE49-F238E27FC236}">
                <a16:creationId xmlns:a16="http://schemas.microsoft.com/office/drawing/2014/main" id="{773D96CF-9C0F-5BE4-E4F6-851F95174AC3}"/>
              </a:ext>
            </a:extLst>
          </p:cNvPr>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400" b="1">
                <a:solidFill>
                  <a:srgbClr val="000000"/>
                </a:solidFill>
              </a:rPr>
              <a:t>PREIS EINES AUTOS W</a:t>
            </a:r>
            <a:endParaRPr lang="it-IT" altLang="it-CH" sz="4400" b="1">
              <a:solidFill>
                <a:srgbClr val="000000"/>
              </a:solidFill>
            </a:endParaRPr>
          </a:p>
        </p:txBody>
      </p:sp>
      <p:sp>
        <p:nvSpPr>
          <p:cNvPr id="501765" name="Rectangle 5">
            <a:extLst>
              <a:ext uri="{FF2B5EF4-FFF2-40B4-BE49-F238E27FC236}">
                <a16:creationId xmlns:a16="http://schemas.microsoft.com/office/drawing/2014/main" id="{EBC168A8-E053-AE6E-9726-8C0BB6CEC9E0}"/>
              </a:ext>
            </a:extLst>
          </p:cNvPr>
          <p:cNvSpPr>
            <a:spLocks noChangeArrowheads="1"/>
          </p:cNvSpPr>
          <p:nvPr/>
        </p:nvSpPr>
        <p:spPr bwMode="auto">
          <a:xfrm>
            <a:off x="457200" y="1600200"/>
            <a:ext cx="82296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a:solidFill>
                <a:srgbClr val="000000"/>
              </a:solidFill>
            </a:endParaRPr>
          </a:p>
          <a:p>
            <a:pPr eaLnBrk="1" hangingPunct="1"/>
            <a:r>
              <a:rPr lang="fr-CH" altLang="it-CH">
                <a:solidFill>
                  <a:srgbClr val="000000"/>
                </a:solidFill>
              </a:rPr>
              <a:t>Material :            5’000.- fr       2’500.- fr</a:t>
            </a:r>
          </a:p>
          <a:p>
            <a:pPr eaLnBrk="1" hangingPunct="1"/>
            <a:r>
              <a:rPr lang="fr-CH" altLang="it-CH">
                <a:solidFill>
                  <a:srgbClr val="000000"/>
                </a:solidFill>
              </a:rPr>
              <a:t>Arbeitskraft :       5’000.- fr       2’500.- fr</a:t>
            </a:r>
          </a:p>
          <a:p>
            <a:pPr eaLnBrk="1" hangingPunct="1"/>
            <a:r>
              <a:rPr lang="fr-CH" altLang="it-CH">
                <a:solidFill>
                  <a:srgbClr val="000000"/>
                </a:solidFill>
              </a:rPr>
              <a:t>Feste Kosten  :   5’000.- fr       2’500.- fr</a:t>
            </a:r>
          </a:p>
          <a:p>
            <a:pPr eaLnBrk="1" hangingPunct="1"/>
            <a:r>
              <a:rPr lang="fr-CH" altLang="it-CH">
                <a:solidFill>
                  <a:srgbClr val="000000"/>
                </a:solidFill>
              </a:rPr>
              <a:t>Gewinn :             5’000.- fr             ?    fr</a:t>
            </a:r>
          </a:p>
          <a:p>
            <a:pPr eaLnBrk="1" hangingPunct="1">
              <a:buFontTx/>
              <a:buNone/>
            </a:pPr>
            <a:r>
              <a:rPr lang="fr-CH" altLang="it-CH">
                <a:solidFill>
                  <a:srgbClr val="000000"/>
                </a:solidFill>
              </a:rPr>
              <a:t>				    _________</a:t>
            </a:r>
          </a:p>
          <a:p>
            <a:pPr eaLnBrk="1" hangingPunct="1">
              <a:buFontTx/>
              <a:buNone/>
            </a:pPr>
            <a:r>
              <a:rPr lang="fr-CH" altLang="it-CH" b="1">
                <a:solidFill>
                  <a:srgbClr val="000000"/>
                </a:solidFill>
              </a:rPr>
              <a:t>   </a:t>
            </a:r>
            <a:r>
              <a:rPr lang="fr-CH" altLang="it-CH" b="1" u="sng">
                <a:solidFill>
                  <a:srgbClr val="000000"/>
                </a:solidFill>
              </a:rPr>
              <a:t>Total</a:t>
            </a:r>
            <a:r>
              <a:rPr lang="fr-CH" altLang="it-CH">
                <a:solidFill>
                  <a:srgbClr val="000000"/>
                </a:solidFill>
              </a:rPr>
              <a:t>                  20’000.- fr   </a:t>
            </a:r>
            <a:endParaRPr lang="it-IT" altLang="it-CH" b="1">
              <a:solidFill>
                <a:srgbClr val="000000"/>
              </a:solidFill>
            </a:endParaRPr>
          </a:p>
        </p:txBody>
      </p:sp>
      <p:sp>
        <p:nvSpPr>
          <p:cNvPr id="501766" name="Line 6">
            <a:extLst>
              <a:ext uri="{FF2B5EF4-FFF2-40B4-BE49-F238E27FC236}">
                <a16:creationId xmlns:a16="http://schemas.microsoft.com/office/drawing/2014/main" id="{16104872-4EC7-0770-64C3-9B7115911E75}"/>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67" name="Line 7">
            <a:extLst>
              <a:ext uri="{FF2B5EF4-FFF2-40B4-BE49-F238E27FC236}">
                <a16:creationId xmlns:a16="http://schemas.microsoft.com/office/drawing/2014/main" id="{0B484394-1C6D-80B7-7C86-A0D691C65005}"/>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68" name="Line 8">
            <a:extLst>
              <a:ext uri="{FF2B5EF4-FFF2-40B4-BE49-F238E27FC236}">
                <a16:creationId xmlns:a16="http://schemas.microsoft.com/office/drawing/2014/main" id="{2481ED8F-00EE-14EF-89FE-1EFF33D9854D}"/>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69" name="Line 9">
            <a:extLst>
              <a:ext uri="{FF2B5EF4-FFF2-40B4-BE49-F238E27FC236}">
                <a16:creationId xmlns:a16="http://schemas.microsoft.com/office/drawing/2014/main" id="{A830800A-4866-501A-F023-B4F690CEE914}"/>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0" name="Line 10">
            <a:extLst>
              <a:ext uri="{FF2B5EF4-FFF2-40B4-BE49-F238E27FC236}">
                <a16:creationId xmlns:a16="http://schemas.microsoft.com/office/drawing/2014/main" id="{B7DD767C-F8B9-58A3-402D-D475811459B2}"/>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1" name="Line 11">
            <a:extLst>
              <a:ext uri="{FF2B5EF4-FFF2-40B4-BE49-F238E27FC236}">
                <a16:creationId xmlns:a16="http://schemas.microsoft.com/office/drawing/2014/main" id="{317C56C9-6796-316D-C373-2BC60F3FE7C6}"/>
              </a:ext>
            </a:extLst>
          </p:cNvPr>
          <p:cNvSpPr>
            <a:spLocks noChangeShapeType="1"/>
          </p:cNvSpPr>
          <p:nvPr/>
        </p:nvSpPr>
        <p:spPr bwMode="auto">
          <a:xfrm>
            <a:off x="3779838" y="2781300"/>
            <a:ext cx="1655762" cy="576263"/>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2" name="Line 12">
            <a:extLst>
              <a:ext uri="{FF2B5EF4-FFF2-40B4-BE49-F238E27FC236}">
                <a16:creationId xmlns:a16="http://schemas.microsoft.com/office/drawing/2014/main" id="{0AB4E1BF-DDE0-F1F9-13D0-111C1B1ECB6E}"/>
              </a:ext>
            </a:extLst>
          </p:cNvPr>
          <p:cNvSpPr>
            <a:spLocks noChangeShapeType="1"/>
          </p:cNvSpPr>
          <p:nvPr/>
        </p:nvSpPr>
        <p:spPr bwMode="auto">
          <a:xfrm flipH="1">
            <a:off x="3851275" y="2781300"/>
            <a:ext cx="1584325" cy="57626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3" name="Line 13">
            <a:extLst>
              <a:ext uri="{FF2B5EF4-FFF2-40B4-BE49-F238E27FC236}">
                <a16:creationId xmlns:a16="http://schemas.microsoft.com/office/drawing/2014/main" id="{7A759686-5634-367D-6BB8-FC0ABF07EDF1}"/>
              </a:ext>
            </a:extLst>
          </p:cNvPr>
          <p:cNvSpPr>
            <a:spLocks noChangeShapeType="1"/>
          </p:cNvSpPr>
          <p:nvPr/>
        </p:nvSpPr>
        <p:spPr bwMode="auto">
          <a:xfrm>
            <a:off x="3851275" y="3357563"/>
            <a:ext cx="1584325"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4" name="Line 14">
            <a:extLst>
              <a:ext uri="{FF2B5EF4-FFF2-40B4-BE49-F238E27FC236}">
                <a16:creationId xmlns:a16="http://schemas.microsoft.com/office/drawing/2014/main" id="{2E9D672F-198A-6781-E273-57AC651E0BDF}"/>
              </a:ext>
            </a:extLst>
          </p:cNvPr>
          <p:cNvSpPr>
            <a:spLocks noChangeShapeType="1"/>
          </p:cNvSpPr>
          <p:nvPr/>
        </p:nvSpPr>
        <p:spPr bwMode="auto">
          <a:xfrm flipH="1">
            <a:off x="3924300" y="3357563"/>
            <a:ext cx="1511300"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5" name="Line 15">
            <a:extLst>
              <a:ext uri="{FF2B5EF4-FFF2-40B4-BE49-F238E27FC236}">
                <a16:creationId xmlns:a16="http://schemas.microsoft.com/office/drawing/2014/main" id="{40BEA256-687A-1486-B29D-C3DE14691FEA}"/>
              </a:ext>
            </a:extLst>
          </p:cNvPr>
          <p:cNvSpPr>
            <a:spLocks noChangeShapeType="1"/>
          </p:cNvSpPr>
          <p:nvPr/>
        </p:nvSpPr>
        <p:spPr bwMode="auto">
          <a:xfrm flipH="1">
            <a:off x="3851275"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6" name="Line 16">
            <a:extLst>
              <a:ext uri="{FF2B5EF4-FFF2-40B4-BE49-F238E27FC236}">
                <a16:creationId xmlns:a16="http://schemas.microsoft.com/office/drawing/2014/main" id="{838C3870-DD8D-71A3-9867-B90C31946A57}"/>
              </a:ext>
            </a:extLst>
          </p:cNvPr>
          <p:cNvSpPr>
            <a:spLocks noChangeShapeType="1"/>
          </p:cNvSpPr>
          <p:nvPr/>
        </p:nvSpPr>
        <p:spPr bwMode="auto">
          <a:xfrm>
            <a:off x="3924300" y="3933825"/>
            <a:ext cx="1584325" cy="574675"/>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777" name="Text Box 18">
            <a:extLst>
              <a:ext uri="{FF2B5EF4-FFF2-40B4-BE49-F238E27FC236}">
                <a16:creationId xmlns:a16="http://schemas.microsoft.com/office/drawing/2014/main" id="{45315A4A-4C89-313E-15BB-08D562C2A947}"/>
              </a:ext>
            </a:extLst>
          </p:cNvPr>
          <p:cNvSpPr txBox="1">
            <a:spLocks noChangeArrowheads="1"/>
          </p:cNvSpPr>
          <p:nvPr/>
        </p:nvSpPr>
        <p:spPr bwMode="auto">
          <a:xfrm>
            <a:off x="6246813" y="5157788"/>
            <a:ext cx="2016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000000"/>
                </a:solidFill>
              </a:rPr>
              <a:t>Marktpreis</a:t>
            </a:r>
            <a:endParaRPr lang="it-IT" altLang="it-CH" sz="2800" b="1">
              <a:solidFill>
                <a:srgbClr val="000000"/>
              </a:solidFill>
            </a:endParaRPr>
          </a:p>
        </p:txBody>
      </p:sp>
      <p:sp>
        <p:nvSpPr>
          <p:cNvPr id="501778" name="Text Box 19">
            <a:extLst>
              <a:ext uri="{FF2B5EF4-FFF2-40B4-BE49-F238E27FC236}">
                <a16:creationId xmlns:a16="http://schemas.microsoft.com/office/drawing/2014/main" id="{92132042-7860-C2FD-9DF8-3B4DCF44421F}"/>
              </a:ext>
            </a:extLst>
          </p:cNvPr>
          <p:cNvSpPr txBox="1">
            <a:spLocks noChangeArrowheads="1"/>
          </p:cNvSpPr>
          <p:nvPr/>
        </p:nvSpPr>
        <p:spPr bwMode="auto">
          <a:xfrm>
            <a:off x="1403350" y="1125538"/>
            <a:ext cx="2736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u="sng">
                <a:solidFill>
                  <a:srgbClr val="000000"/>
                </a:solidFill>
              </a:rPr>
              <a:t>(nach erfolgten Einsparungen)</a:t>
            </a:r>
            <a:endParaRPr lang="it-IT" altLang="it-CH" sz="1400" u="sng">
              <a:solidFill>
                <a:srgbClr val="000000"/>
              </a:solidFill>
            </a:endParaRPr>
          </a:p>
        </p:txBody>
      </p:sp>
      <p:sp>
        <p:nvSpPr>
          <p:cNvPr id="501779" name="CasellaDiTesto 1">
            <a:extLst>
              <a:ext uri="{FF2B5EF4-FFF2-40B4-BE49-F238E27FC236}">
                <a16:creationId xmlns:a16="http://schemas.microsoft.com/office/drawing/2014/main" id="{CC2E62CA-B0B7-04B2-F9D7-9FC94CB25192}"/>
              </a:ext>
            </a:extLst>
          </p:cNvPr>
          <p:cNvSpPr txBox="1">
            <a:spLocks noChangeArrowheads="1"/>
          </p:cNvSpPr>
          <p:nvPr/>
        </p:nvSpPr>
        <p:spPr bwMode="auto">
          <a:xfrm>
            <a:off x="717550" y="6246813"/>
            <a:ext cx="79930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000" b="1"/>
              <a:t>In diesem Zeitpunkt ist es der Markt derjenige den Verkaufspreis bestimmt, d.h. den Preis der die Käufer bereit sind zu zahlen.                                 Sollten die Produktionskosten höher sein als diesen Marktpreis würde es unmöglich sein die Autos mit Profit zu verkaufen; man                             müsste sogar die Autos mit Verlust verkaufen. Und dies gefällt den Kapitalisten gar nicht.</a:t>
            </a:r>
          </a:p>
        </p:txBody>
      </p:sp>
      <p:cxnSp>
        <p:nvCxnSpPr>
          <p:cNvPr id="501780" name="Connettore 2 3">
            <a:extLst>
              <a:ext uri="{FF2B5EF4-FFF2-40B4-BE49-F238E27FC236}">
                <a16:creationId xmlns:a16="http://schemas.microsoft.com/office/drawing/2014/main" id="{2DEB3F05-1229-F13E-0382-A883236100DE}"/>
              </a:ext>
            </a:extLst>
          </p:cNvPr>
          <p:cNvCxnSpPr>
            <a:cxnSpLocks noChangeShapeType="1"/>
          </p:cNvCxnSpPr>
          <p:nvPr/>
        </p:nvCxnSpPr>
        <p:spPr bwMode="auto">
          <a:xfrm>
            <a:off x="5724525" y="5424488"/>
            <a:ext cx="457200" cy="0"/>
          </a:xfrm>
          <a:prstGeom prst="straightConnector1">
            <a:avLst/>
          </a:prstGeom>
          <a:noFill/>
          <a:ln w="571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1" name="Rettangolo 20">
            <a:extLst>
              <a:ext uri="{FF2B5EF4-FFF2-40B4-BE49-F238E27FC236}">
                <a16:creationId xmlns:a16="http://schemas.microsoft.com/office/drawing/2014/main" id="{4C04773B-F6A0-AC4C-ACF5-C1F2FC2C3A1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Number Placeholder 3">
            <a:extLst>
              <a:ext uri="{FF2B5EF4-FFF2-40B4-BE49-F238E27FC236}">
                <a16:creationId xmlns:a16="http://schemas.microsoft.com/office/drawing/2014/main" id="{868840B0-01DC-9C5B-9CDD-A8FFAC57DE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30BCB2-A0B0-4FB8-B146-9770321FC5CC}" type="slidenum">
              <a:rPr lang="it-IT" altLang="en-US" sz="1400" smtClean="0">
                <a:solidFill>
                  <a:srgbClr val="000000"/>
                </a:solidFill>
              </a:rPr>
              <a:pPr>
                <a:spcBef>
                  <a:spcPct val="0"/>
                </a:spcBef>
                <a:buFontTx/>
                <a:buNone/>
              </a:pPr>
              <a:t>115</a:t>
            </a:fld>
            <a:endParaRPr lang="it-IT" altLang="en-US" sz="1400">
              <a:solidFill>
                <a:srgbClr val="000000"/>
              </a:solidFill>
            </a:endParaRPr>
          </a:p>
        </p:txBody>
      </p:sp>
      <p:sp>
        <p:nvSpPr>
          <p:cNvPr id="503811" name="Rectangle 4">
            <a:extLst>
              <a:ext uri="{FF2B5EF4-FFF2-40B4-BE49-F238E27FC236}">
                <a16:creationId xmlns:a16="http://schemas.microsoft.com/office/drawing/2014/main" id="{F96869EB-DB8C-87E5-2E1D-22F7E7C05D0A}"/>
              </a:ext>
            </a:extLst>
          </p:cNvPr>
          <p:cNvSpPr>
            <a:spLocks noChangeArrowheads="1"/>
          </p:cNvSpPr>
          <p:nvPr/>
        </p:nvSpPr>
        <p:spPr bwMode="auto">
          <a:xfrm>
            <a:off x="539750" y="476250"/>
            <a:ext cx="72723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a:solidFill>
                  <a:srgbClr val="000000"/>
                </a:solidFill>
              </a:rPr>
              <a:t> </a:t>
            </a:r>
            <a:r>
              <a:rPr lang="fr-CH" altLang="it-CH" sz="4000" b="1" u="sng">
                <a:solidFill>
                  <a:srgbClr val="000000"/>
                </a:solidFill>
              </a:rPr>
              <a:t>REGEL Nr. 3</a:t>
            </a:r>
            <a:endParaRPr lang="it-IT" altLang="it-CH" sz="4000" b="1" u="sng">
              <a:solidFill>
                <a:srgbClr val="000000"/>
              </a:solidFill>
            </a:endParaRPr>
          </a:p>
        </p:txBody>
      </p:sp>
      <p:sp>
        <p:nvSpPr>
          <p:cNvPr id="503812" name="Rectangle 5">
            <a:extLst>
              <a:ext uri="{FF2B5EF4-FFF2-40B4-BE49-F238E27FC236}">
                <a16:creationId xmlns:a16="http://schemas.microsoft.com/office/drawing/2014/main" id="{401AB8BC-9685-6B2F-A120-4A2D2DE5E777}"/>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de-DE" altLang="it-CH" sz="2400" b="1">
                <a:solidFill>
                  <a:srgbClr val="000000"/>
                </a:solidFill>
              </a:rPr>
              <a:t>DER WETTBEWERB VERURSACHT EINE TENDENTIELLE VERMINDERUNG DES PROFITS</a:t>
            </a:r>
            <a:r>
              <a:rPr lang="de-DE" altLang="it-CH" sz="2400">
                <a:solidFill>
                  <a:srgbClr val="000000"/>
                </a:solidFill>
              </a:rPr>
              <a:t> </a:t>
            </a:r>
            <a:r>
              <a:rPr lang="fr-CH" altLang="it-CH" sz="2400" b="1">
                <a:solidFill>
                  <a:srgbClr val="000000"/>
                </a:solidFill>
              </a:rPr>
              <a:t>	</a:t>
            </a:r>
            <a:endParaRPr lang="it-IT" altLang="it-CH" sz="2400" b="1">
              <a:solidFill>
                <a:srgbClr val="000000"/>
              </a:solidFill>
            </a:endParaRPr>
          </a:p>
        </p:txBody>
      </p:sp>
      <p:sp>
        <p:nvSpPr>
          <p:cNvPr id="5" name="Rettangolo 4">
            <a:extLst>
              <a:ext uri="{FF2B5EF4-FFF2-40B4-BE49-F238E27FC236}">
                <a16:creationId xmlns:a16="http://schemas.microsoft.com/office/drawing/2014/main" id="{78D6572C-3774-1BA5-30EB-E1E98C0204B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Number Placeholder 7">
            <a:extLst>
              <a:ext uri="{FF2B5EF4-FFF2-40B4-BE49-F238E27FC236}">
                <a16:creationId xmlns:a16="http://schemas.microsoft.com/office/drawing/2014/main" id="{AE75FCDF-6345-5FD7-CF2A-46FE44790C2E}"/>
              </a:ext>
            </a:extLst>
          </p:cNvPr>
          <p:cNvSpPr>
            <a:spLocks noGrp="1"/>
          </p:cNvSpPr>
          <p:nvPr>
            <p:ph type="sldNum" sz="quarter" idx="12"/>
          </p:nvPr>
        </p:nvSpPr>
        <p:spPr>
          <a:xfrm>
            <a:off x="8253413" y="5930900"/>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84011A-C8E5-4108-B313-5871F7DAC4D0}" type="slidenum">
              <a:rPr lang="it-IT" altLang="en-US" sz="1400" smtClean="0">
                <a:solidFill>
                  <a:srgbClr val="FFFFFF"/>
                </a:solidFill>
              </a:rPr>
              <a:pPr>
                <a:spcBef>
                  <a:spcPct val="0"/>
                </a:spcBef>
                <a:buFontTx/>
                <a:buNone/>
              </a:pPr>
              <a:t>116</a:t>
            </a:fld>
            <a:endParaRPr lang="it-IT" altLang="en-US" sz="1400">
              <a:solidFill>
                <a:srgbClr val="FFFFFF"/>
              </a:solidFill>
            </a:endParaRPr>
          </a:p>
        </p:txBody>
      </p:sp>
      <p:pic>
        <p:nvPicPr>
          <p:cNvPr id="286723" name="Picture 7" descr="Incidenete">
            <a:extLst>
              <a:ext uri="{FF2B5EF4-FFF2-40B4-BE49-F238E27FC236}">
                <a16:creationId xmlns:a16="http://schemas.microsoft.com/office/drawing/2014/main" id="{F2F01BA8-2B8E-674D-5B96-54290190A4C4}"/>
              </a:ext>
            </a:extLst>
          </p:cNvPr>
          <p:cNvPicPr>
            <a:picLocks noGrp="1" noChangeAspect="1" noChangeArrowheads="1"/>
          </p:cNvPicPr>
          <p:nvPr>
            <p:ph sz="quarter" idx="1"/>
          </p:nvPr>
        </p:nvPicPr>
        <p:blipFill>
          <a:blip r:embed="rId4"/>
          <a:srcRect/>
          <a:stretch>
            <a:fillRect/>
          </a:stretch>
        </p:blipFill>
        <p:spPr>
          <a:xfrm>
            <a:off x="250825" y="2060575"/>
            <a:ext cx="2881313" cy="2185988"/>
          </a:xfrm>
          <a:ln w="12700">
            <a:solidFill>
              <a:schemeClr val="tx1"/>
            </a:solidFill>
          </a:ln>
          <a:effectLst>
            <a:outerShdw blurRad="292100" dist="139700" dir="2700000" algn="tl" rotWithShape="0">
              <a:srgbClr val="333333">
                <a:alpha val="65000"/>
              </a:srgbClr>
            </a:outerShdw>
          </a:effectLst>
        </p:spPr>
      </p:pic>
      <p:sp>
        <p:nvSpPr>
          <p:cNvPr id="505860" name="Rectangle 16">
            <a:extLst>
              <a:ext uri="{FF2B5EF4-FFF2-40B4-BE49-F238E27FC236}">
                <a16:creationId xmlns:a16="http://schemas.microsoft.com/office/drawing/2014/main" id="{E1068C08-6F8F-60A0-FB3A-6ED4D7B58736}"/>
              </a:ext>
            </a:extLst>
          </p:cNvPr>
          <p:cNvSpPr>
            <a:spLocks noGrp="1" noChangeArrowheads="1"/>
          </p:cNvSpPr>
          <p:nvPr>
            <p:ph type="body" sz="half" idx="3"/>
          </p:nvPr>
        </p:nvSpPr>
        <p:spPr>
          <a:xfrm>
            <a:off x="3632200" y="2205038"/>
            <a:ext cx="5051425" cy="4175125"/>
          </a:xfrm>
        </p:spPr>
        <p:txBody>
          <a:bodyPr/>
          <a:lstStyle/>
          <a:p>
            <a:pPr eaLnBrk="1" hangingPunct="1">
              <a:lnSpc>
                <a:spcPct val="90000"/>
              </a:lnSpc>
            </a:pPr>
            <a:endParaRPr lang="fr-CH" altLang="it-CH" sz="1800" b="1"/>
          </a:p>
          <a:p>
            <a:pPr eaLnBrk="1" hangingPunct="1">
              <a:lnSpc>
                <a:spcPct val="90000"/>
              </a:lnSpc>
              <a:buFontTx/>
              <a:buNone/>
            </a:pPr>
            <a:r>
              <a:rPr lang="fr-CH" altLang="it-CH" sz="2800" b="1" u="sng"/>
              <a:t>Die Auto-Kultur</a:t>
            </a:r>
            <a:r>
              <a:rPr lang="fr-CH" altLang="it-CH" sz="2800" b="1"/>
              <a:t> </a:t>
            </a:r>
          </a:p>
          <a:p>
            <a:pPr eaLnBrk="1" hangingPunct="1">
              <a:lnSpc>
                <a:spcPct val="90000"/>
              </a:lnSpc>
              <a:buFontTx/>
              <a:buNone/>
            </a:pPr>
            <a:endParaRPr lang="fr-CH" altLang="it-CH" sz="2800" b="1">
              <a:solidFill>
                <a:srgbClr val="FF3300"/>
              </a:solidFill>
            </a:endParaRPr>
          </a:p>
          <a:p>
            <a:pPr eaLnBrk="1" hangingPunct="1">
              <a:lnSpc>
                <a:spcPct val="90000"/>
              </a:lnSpc>
              <a:buFontTx/>
              <a:buNone/>
            </a:pPr>
            <a:r>
              <a:rPr lang="fr-CH" altLang="it-CH" sz="2800" b="1"/>
              <a:t>Im Auto…</a:t>
            </a:r>
          </a:p>
          <a:p>
            <a:pPr eaLnBrk="1" hangingPunct="1">
              <a:lnSpc>
                <a:spcPct val="90000"/>
              </a:lnSpc>
              <a:buFontTx/>
              <a:buNone/>
            </a:pPr>
            <a:r>
              <a:rPr lang="fr-CH" altLang="it-CH" sz="2800" b="1"/>
              <a:t>lebt man</a:t>
            </a:r>
          </a:p>
          <a:p>
            <a:pPr eaLnBrk="1" hangingPunct="1">
              <a:lnSpc>
                <a:spcPct val="90000"/>
              </a:lnSpc>
              <a:buFontTx/>
              <a:buNone/>
            </a:pPr>
            <a:r>
              <a:rPr lang="fr-CH" altLang="it-CH" sz="2800" b="1"/>
              <a:t>reist man</a:t>
            </a:r>
          </a:p>
          <a:p>
            <a:pPr eaLnBrk="1" hangingPunct="1">
              <a:lnSpc>
                <a:spcPct val="90000"/>
              </a:lnSpc>
              <a:buFontTx/>
              <a:buNone/>
            </a:pPr>
            <a:r>
              <a:rPr lang="fr-CH" altLang="it-CH" sz="2800" b="1"/>
              <a:t>arbeitet man</a:t>
            </a:r>
          </a:p>
          <a:p>
            <a:pPr eaLnBrk="1" hangingPunct="1">
              <a:lnSpc>
                <a:spcPct val="90000"/>
              </a:lnSpc>
              <a:buFontTx/>
              <a:buNone/>
            </a:pPr>
            <a:r>
              <a:rPr lang="fr-CH" altLang="it-CH" sz="2800" b="1"/>
              <a:t>stirbt man</a:t>
            </a:r>
          </a:p>
          <a:p>
            <a:pPr eaLnBrk="1" hangingPunct="1">
              <a:lnSpc>
                <a:spcPct val="90000"/>
              </a:lnSpc>
              <a:buFontTx/>
              <a:buNone/>
            </a:pPr>
            <a:r>
              <a:rPr lang="fr-CH" altLang="it-CH" sz="2800" b="1"/>
              <a:t>fährt man zum Friedhof</a:t>
            </a:r>
            <a:endParaRPr lang="it-IT" altLang="it-CH" sz="2800" b="1"/>
          </a:p>
        </p:txBody>
      </p:sp>
      <p:pic>
        <p:nvPicPr>
          <p:cNvPr id="286725" name="Picture 11" descr="cultura dell'auto 12">
            <a:extLst>
              <a:ext uri="{FF2B5EF4-FFF2-40B4-BE49-F238E27FC236}">
                <a16:creationId xmlns:a16="http://schemas.microsoft.com/office/drawing/2014/main" id="{8653BEAA-243F-380F-B54C-5373B11EB7DC}"/>
              </a:ext>
            </a:extLst>
          </p:cNvPr>
          <p:cNvPicPr>
            <a:picLocks noChangeAspect="1" noChangeArrowheads="1"/>
          </p:cNvPicPr>
          <p:nvPr/>
        </p:nvPicPr>
        <p:blipFill>
          <a:blip r:embed="rId5"/>
          <a:srcRect/>
          <a:stretch>
            <a:fillRect/>
          </a:stretch>
        </p:blipFill>
        <p:spPr bwMode="auto">
          <a:xfrm>
            <a:off x="263525" y="388938"/>
            <a:ext cx="2868613" cy="1566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6726" name="Picture 12" descr="cultura dell'auto 17">
            <a:extLst>
              <a:ext uri="{FF2B5EF4-FFF2-40B4-BE49-F238E27FC236}">
                <a16:creationId xmlns:a16="http://schemas.microsoft.com/office/drawing/2014/main" id="{6E98C289-A440-4535-A781-28924177C914}"/>
              </a:ext>
            </a:extLst>
          </p:cNvPr>
          <p:cNvPicPr>
            <a:picLocks noChangeAspect="1" noChangeArrowheads="1"/>
          </p:cNvPicPr>
          <p:nvPr/>
        </p:nvPicPr>
        <p:blipFill>
          <a:blip r:embed="rId6"/>
          <a:srcRect/>
          <a:stretch>
            <a:fillRect/>
          </a:stretch>
        </p:blipFill>
        <p:spPr bwMode="auto">
          <a:xfrm>
            <a:off x="250825" y="4365625"/>
            <a:ext cx="2894013" cy="2185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6727" name="Picture 17" descr="Cultura dell'auto 15">
            <a:extLst>
              <a:ext uri="{FF2B5EF4-FFF2-40B4-BE49-F238E27FC236}">
                <a16:creationId xmlns:a16="http://schemas.microsoft.com/office/drawing/2014/main" id="{41B77415-6F79-0646-2B83-2F4159ABB9A7}"/>
              </a:ext>
            </a:extLst>
          </p:cNvPr>
          <p:cNvPicPr>
            <a:picLocks noGrp="1" noChangeAspect="1" noChangeArrowheads="1"/>
          </p:cNvPicPr>
          <p:nvPr>
            <p:ph sz="quarter" idx="2"/>
          </p:nvPr>
        </p:nvPicPr>
        <p:blipFill>
          <a:blip r:embed="rId7"/>
          <a:srcRect/>
          <a:stretch>
            <a:fillRect/>
          </a:stretch>
        </p:blipFill>
        <p:spPr>
          <a:xfrm>
            <a:off x="6300788" y="388938"/>
            <a:ext cx="2520950" cy="1566862"/>
          </a:xfrm>
          <a:ln w="12700">
            <a:solidFill>
              <a:schemeClr val="tx1"/>
            </a:solidFill>
          </a:ln>
          <a:effectLst>
            <a:outerShdw blurRad="292100" dist="139700" dir="2700000" algn="tl" rotWithShape="0">
              <a:srgbClr val="333333">
                <a:alpha val="65000"/>
              </a:srgbClr>
            </a:outerShdw>
          </a:effectLst>
        </p:spPr>
      </p:pic>
      <p:pic>
        <p:nvPicPr>
          <p:cNvPr id="286728" name="Picture 20" descr="AUTO STRACARICA">
            <a:extLst>
              <a:ext uri="{FF2B5EF4-FFF2-40B4-BE49-F238E27FC236}">
                <a16:creationId xmlns:a16="http://schemas.microsoft.com/office/drawing/2014/main" id="{E7B12122-6D1A-B3C1-CCC3-7EA2A46C5EEA}"/>
              </a:ext>
            </a:extLst>
          </p:cNvPr>
          <p:cNvPicPr>
            <a:picLocks noChangeAspect="1" noChangeArrowheads="1"/>
          </p:cNvPicPr>
          <p:nvPr/>
        </p:nvPicPr>
        <p:blipFill>
          <a:blip r:embed="rId8"/>
          <a:srcRect/>
          <a:stretch>
            <a:fillRect/>
          </a:stretch>
        </p:blipFill>
        <p:spPr bwMode="auto">
          <a:xfrm>
            <a:off x="3276600" y="388938"/>
            <a:ext cx="2881313" cy="1566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66" name="Picture 22" descr="LA CULTURA DELL'AUTO 22">
            <a:extLst>
              <a:ext uri="{FF2B5EF4-FFF2-40B4-BE49-F238E27FC236}">
                <a16:creationId xmlns:a16="http://schemas.microsoft.com/office/drawing/2014/main" id="{A11ECCC2-F2A4-2ED7-D526-444D0F3083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7113" y="4724400"/>
            <a:ext cx="116998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71415D87-B61D-79AB-3CD1-847B0DF729F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4.72222E-6 -3.00578E-6 C -0.00694 -0.00069 -0.01371 -0.00115 -0.02066 -0.00208 C -0.02899 -0.00323 -0.02951 -0.00531 -0.03802 -0.00832 C -0.05069 -0.01294 -0.06354 -0.01803 -0.07621 -0.02312 C -0.08368 -0.02612 -0.09097 -0.02867 -0.09844 -0.03167 C -0.10156 -0.03283 -0.10469 -0.03445 -0.10781 -0.03584 C -0.10937 -0.03653 -0.11267 -0.03792 -0.11267 -0.03792 C -0.11805 -0.04555 -0.11441 -0.04162 -0.12535 -0.04647 C -0.13385 -0.05017 -0.13923 -0.06173 -0.14757 -0.06543 C -0.1533 -0.07352 -0.15903 -0.08115 -0.1651 -0.08878 C -0.16892 -0.10451 -0.16666 -0.09757 -0.17135 -0.10982 C -0.17083 -0.12393 -0.17101 -0.13803 -0.16979 -0.15214 C -0.16875 -0.1637 -0.15972 -0.18867 -0.15226 -0.19445 C -0.14166 -0.20277 -0.15364 -0.18913 -0.14288 -0.20069 C -0.14166 -0.20208 -0.14097 -0.20416 -0.13958 -0.20508 C -0.1276 -0.21318 -0.11094 -0.21225 -0.09844 -0.21341 C -0.08993 -0.21526 -0.08142 -0.21711 -0.07291 -0.21988 C -0.05434 -0.2363 -0.01007 -0.22982 0.00156 -0.23029 C 0.01285 -0.23768 0.02066 -0.24531 0.03021 -0.25572 C 0.03941 -0.26589 0.03038 -0.25479 0.03976 -0.26219 C 0.04931 -0.26982 0.04879 -0.26959 0.05399 -0.27699 C 0.0592 -0.29803 0.05035 -0.26543 0.06042 -0.28948 C 0.06406 -0.29826 0.06406 -0.30659 0.06823 -0.31491 C 0.06979 -0.32994 0.07222 -0.34381 0.06823 -0.3593 C 0.06754 -0.36231 0.06406 -0.36185 0.06198 -0.36347 C 0.05209 -0.3711 0.04306 -0.37896 0.03177 -0.38266 C 0.02413 -0.38936 0.02934 -0.38589 0.01754 -0.3889 C 0.01215 -0.39029 0.00156 -0.39306 0.00156 -0.39306 C -0.02135 -0.40601 -0.04687 -0.40555 -0.07135 -0.41017 C -0.11944 -0.41896 -0.16719 -0.42751 -0.2158 -0.43121 C -0.23837 -0.43699 -0.26111 -0.43815 -0.28403 -0.43977 C -0.29896 -0.443 -0.31319 -0.44462 -0.32847 -0.44601 C -0.35712 -0.44531 -0.38559 -0.44578 -0.41423 -0.44393 C -0.43403 -0.44277 -0.45295 -0.42936 -0.47135 -0.42266 C -0.48507 -0.41063 -0.49566 -0.39907 -0.50469 -0.38058 C -0.50816 -0.37364 -0.50764 -0.37526 -0.50955 -0.36786 C -0.51059 -0.3637 -0.51267 -0.35514 -0.51267 -0.35514 C -0.51163 -0.33826 -0.51267 -0.31699 -0.49844 -0.31075 C -0.49566 -0.30058 -0.48559 -0.29225 -0.47778 -0.28948 C -0.47257 -0.27977 -0.46979 -0.28393 -0.46337 -0.27699 C -0.45885 -0.27214 -0.46163 -0.2719 -0.45555 -0.26844 C -0.45243 -0.26659 -0.44601 -0.26427 -0.44601 -0.26427 C -0.43785 -0.25688 -0.4283 -0.25711 -0.41892 -0.25364 C -0.40937 -0.25017 -0.40017 -0.24555 -0.39045 -0.243 C -0.37535 -0.23907 -0.35972 -0.23907 -0.34444 -0.23676 C -0.3342 -0.23352 -0.32482 -0.2319 -0.31423 -0.23029 C -0.30694 -0.22705 -0.29948 -0.2252 -0.29201 -0.22196 C -0.28889 -0.22058 -0.28246 -0.2178 -0.28246 -0.2178 C -0.27639 -0.20925 -0.26805 -0.20693 -0.2618 -0.19861 C -0.25833 -0.18451 -0.25798 -0.17572 -0.2618 -0.16069 C -0.25816 -0.14612 -0.25243 -0.12925 -0.2651 -0.11838 C -0.26875 -0.10312 -0.26354 -0.12023 -0.27135 -0.10774 C -0.27291 -0.10543 -0.27326 -0.10196 -0.27448 -0.09942 C -0.27535 -0.0978 -0.27673 -0.09641 -0.27778 -0.09503 C -0.28073 -0.083 -0.27604 -0.0793 -0.26979 -0.0719 C -0.26302 -0.06404 -0.25729 -0.05479 -0.25069 -0.04647 C -0.24757 -0.04254 -0.23906 -0.04208 -0.23489 -0.04023 C -0.22882 -0.03167 -0.2309 -0.01803 -0.23489 -0.00832 C -0.23663 -0.00393 -0.23906 -3.00578E-6 -0.24114 0.00416 C -0.24219 0.00625 -0.24444 0.01064 -0.24444 0.01064 C -0.2434 0.02266 -0.24357 0.03908 -0.23646 0.04856 C -0.23073 0.05642 -0.2217 0.05457 -0.21423 0.05711 C -0.20017 0.0622 -0.18594 0.06659 -0.17135 0.0696 C -0.16128 0.07191 -0.1526 0.07376 -0.14288 0.07815 C -0.13871 0.08 -0.13003 0.08255 -0.13003 0.08255 C -0.11892 0.08995 -0.10712 0.09457 -0.0967 0.10359 C -0.08958 0.11815 -0.0941 0.11469 -0.08559 0.11815 C -0.07361 0.13457 -0.07986 0.12786 -0.06666 0.13942 C -0.06215 0.14336 -0.05764 0.15492 -0.05226 0.15862 C -0.04826 0.16116 -0.04392 0.16324 -0.03958 0.16463 C -0.03246 0.16763 -0.02465 0.16856 -0.01736 0.17133 C -0.01406 0.17249 -0.00781 0.17549 -0.00781 0.17549 C 0.00382 0.1748 0.01545 0.17526 0.02709 0.17341 C 0.03334 0.17249 0.03108 0.16763 0.03334 0.16278 C 0.03959 0.1489 0.03368 0.17041 0.03976 0.15214 C 0.04202 0.14521 0.04306 0.1385 0.04445 0.1311 C 0.04323 0.11191 0.04219 0.10127 0.03663 0.08463 C 0.03438 0.07792 0.02865 0.06567 0.02865 0.06567 C 0.02691 0.05596 0.02396 0.0474 0.02222 0.03815 C 0.02118 0.0326 0.0191 0.02127 0.0191 0.02127 C 0.01858 0.0148 0.02049 0.00717 0.01754 0.00208 C 0.01597 -0.00046 0.00347 -3.00578E-6 -4.72222E-6 -3.00578E-6 Z " pathEditMode="relative" ptsTypes="ffffffffffffffffffffffffffffffffffffffffffffffffffffffffffffffffffffffffffffffffff">
                                      <p:cBhvr>
                                        <p:cTn id="6" dur="3000" fill="hold"/>
                                        <p:tgtEl>
                                          <p:spTgt spid="3176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6">
            <a:extLst>
              <a:ext uri="{FF2B5EF4-FFF2-40B4-BE49-F238E27FC236}">
                <a16:creationId xmlns:a16="http://schemas.microsoft.com/office/drawing/2014/main" id="{2ED2E51A-32EF-428F-936E-E0E4ED7C70FE}"/>
              </a:ext>
            </a:extLst>
          </p:cNvPr>
          <p:cNvSpPr>
            <a:spLocks noChangeArrowheads="1"/>
          </p:cNvSpPr>
          <p:nvPr/>
        </p:nvSpPr>
        <p:spPr bwMode="auto">
          <a:xfrm>
            <a:off x="2808288" y="4067175"/>
            <a:ext cx="26638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u="sng"/>
              <a:t>Die Auto-Kultur:</a:t>
            </a:r>
            <a:endParaRPr lang="fr-CH" altLang="it-CH" sz="1800" b="1">
              <a:solidFill>
                <a:srgbClr val="00FF00"/>
              </a:solidFill>
            </a:endParaRPr>
          </a:p>
          <a:p>
            <a:pPr eaLnBrk="1" hangingPunct="1">
              <a:spcBef>
                <a:spcPct val="0"/>
              </a:spcBef>
              <a:buFontTx/>
              <a:buNone/>
            </a:pPr>
            <a:r>
              <a:rPr lang="fr-CH" altLang="it-CH" sz="1600" b="1">
                <a:solidFill>
                  <a:srgbClr val="FFFFFF"/>
                </a:solidFill>
              </a:rPr>
              <a:t>Das Auto ist König</a:t>
            </a:r>
            <a:endParaRPr lang="it-IT" altLang="it-CH" sz="1600" b="1">
              <a:solidFill>
                <a:srgbClr val="FFFFFF"/>
              </a:solidFill>
            </a:endParaRPr>
          </a:p>
        </p:txBody>
      </p:sp>
      <p:sp>
        <p:nvSpPr>
          <p:cNvPr id="507907" name="Slide Number Placeholder 3">
            <a:extLst>
              <a:ext uri="{FF2B5EF4-FFF2-40B4-BE49-F238E27FC236}">
                <a16:creationId xmlns:a16="http://schemas.microsoft.com/office/drawing/2014/main" id="{705307F4-819A-7110-7631-45567510B2F2}"/>
              </a:ext>
            </a:extLst>
          </p:cNvPr>
          <p:cNvSpPr>
            <a:spLocks noGrp="1"/>
          </p:cNvSpPr>
          <p:nvPr>
            <p:ph type="sldNum" sz="quarter" idx="12"/>
          </p:nvPr>
        </p:nvSpPr>
        <p:spPr>
          <a:xfrm>
            <a:off x="4994275" y="4235450"/>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871DBD-6DAA-45EC-AAA4-B1B71E89672B}" type="slidenum">
              <a:rPr lang="it-IT" altLang="en-US" sz="1400" smtClean="0">
                <a:solidFill>
                  <a:srgbClr val="FFFFFF"/>
                </a:solidFill>
              </a:rPr>
              <a:pPr>
                <a:spcBef>
                  <a:spcPct val="0"/>
                </a:spcBef>
                <a:buFontTx/>
                <a:buNone/>
              </a:pPr>
              <a:t>117</a:t>
            </a:fld>
            <a:endParaRPr lang="it-IT" altLang="en-US" sz="1400">
              <a:solidFill>
                <a:srgbClr val="FFFFFF"/>
              </a:solidFill>
            </a:endParaRPr>
          </a:p>
        </p:txBody>
      </p:sp>
      <p:pic>
        <p:nvPicPr>
          <p:cNvPr id="14" name="Picture 10" descr="cultura dell'auto 9">
            <a:extLst>
              <a:ext uri="{FF2B5EF4-FFF2-40B4-BE49-F238E27FC236}">
                <a16:creationId xmlns:a16="http://schemas.microsoft.com/office/drawing/2014/main" id="{B4C6698A-5F8B-9CF6-474E-91F8AC7672CA}"/>
              </a:ext>
            </a:extLst>
          </p:cNvPr>
          <p:cNvPicPr>
            <a:picLocks noChangeAspect="1" noChangeArrowheads="1"/>
          </p:cNvPicPr>
          <p:nvPr/>
        </p:nvPicPr>
        <p:blipFill>
          <a:blip r:embed="rId4"/>
          <a:srcRect/>
          <a:stretch>
            <a:fillRect/>
          </a:stretch>
        </p:blipFill>
        <p:spPr bwMode="auto">
          <a:xfrm>
            <a:off x="250825" y="260350"/>
            <a:ext cx="2305050" cy="1477963"/>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15" name="Picture 13" descr="Cultura dell'auto 11">
            <a:extLst>
              <a:ext uri="{FF2B5EF4-FFF2-40B4-BE49-F238E27FC236}">
                <a16:creationId xmlns:a16="http://schemas.microsoft.com/office/drawing/2014/main" id="{118D3144-9915-BEAB-5644-2F6EB538C8EE}"/>
              </a:ext>
            </a:extLst>
          </p:cNvPr>
          <p:cNvPicPr>
            <a:picLocks noChangeAspect="1" noChangeArrowheads="1"/>
          </p:cNvPicPr>
          <p:nvPr/>
        </p:nvPicPr>
        <p:blipFill>
          <a:blip r:embed="rId5"/>
          <a:srcRect/>
          <a:stretch>
            <a:fillRect/>
          </a:stretch>
        </p:blipFill>
        <p:spPr bwMode="auto">
          <a:xfrm>
            <a:off x="2700338" y="260350"/>
            <a:ext cx="3240087" cy="1944688"/>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16" name="Picture 18" descr="cultura dell'auto 21">
            <a:extLst>
              <a:ext uri="{FF2B5EF4-FFF2-40B4-BE49-F238E27FC236}">
                <a16:creationId xmlns:a16="http://schemas.microsoft.com/office/drawing/2014/main" id="{F56F0E12-617F-64B9-CB33-6C8A969EDD4B}"/>
              </a:ext>
            </a:extLst>
          </p:cNvPr>
          <p:cNvPicPr>
            <a:picLocks noChangeAspect="1" noChangeArrowheads="1"/>
          </p:cNvPicPr>
          <p:nvPr/>
        </p:nvPicPr>
        <p:blipFill>
          <a:blip r:embed="rId6"/>
          <a:srcRect/>
          <a:stretch>
            <a:fillRect/>
          </a:stretch>
        </p:blipFill>
        <p:spPr bwMode="auto">
          <a:xfrm>
            <a:off x="250825" y="5060950"/>
            <a:ext cx="2305050" cy="15509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23" descr="Gara auto 1932">
            <a:extLst>
              <a:ext uri="{FF2B5EF4-FFF2-40B4-BE49-F238E27FC236}">
                <a16:creationId xmlns:a16="http://schemas.microsoft.com/office/drawing/2014/main" id="{987A6E00-66A5-26A3-75EF-57DC00B8B7F5}"/>
              </a:ext>
            </a:extLst>
          </p:cNvPr>
          <p:cNvPicPr>
            <a:picLocks noChangeAspect="1" noChangeArrowheads="1"/>
          </p:cNvPicPr>
          <p:nvPr/>
        </p:nvPicPr>
        <p:blipFill>
          <a:blip r:embed="rId7"/>
          <a:srcRect/>
          <a:stretch>
            <a:fillRect/>
          </a:stretch>
        </p:blipFill>
        <p:spPr bwMode="auto">
          <a:xfrm>
            <a:off x="247650" y="3357563"/>
            <a:ext cx="2305050" cy="15636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31" descr="La cultura dell'auto 10">
            <a:extLst>
              <a:ext uri="{FF2B5EF4-FFF2-40B4-BE49-F238E27FC236}">
                <a16:creationId xmlns:a16="http://schemas.microsoft.com/office/drawing/2014/main" id="{2F0BDA8E-CEB3-B769-807C-5ED5CCB817BA}"/>
              </a:ext>
            </a:extLst>
          </p:cNvPr>
          <p:cNvPicPr>
            <a:picLocks noChangeAspect="1" noChangeArrowheads="1"/>
          </p:cNvPicPr>
          <p:nvPr/>
        </p:nvPicPr>
        <p:blipFill>
          <a:blip r:embed="rId8"/>
          <a:srcRect/>
          <a:stretch>
            <a:fillRect/>
          </a:stretch>
        </p:blipFill>
        <p:spPr bwMode="auto">
          <a:xfrm>
            <a:off x="2700338" y="2349500"/>
            <a:ext cx="2879725" cy="17272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32" descr="La cultura dell'auto 11">
            <a:extLst>
              <a:ext uri="{FF2B5EF4-FFF2-40B4-BE49-F238E27FC236}">
                <a16:creationId xmlns:a16="http://schemas.microsoft.com/office/drawing/2014/main" id="{68172609-8A9D-3F73-337C-011C66959321}"/>
              </a:ext>
            </a:extLst>
          </p:cNvPr>
          <p:cNvPicPr>
            <a:picLocks noChangeAspect="1" noChangeArrowheads="1"/>
          </p:cNvPicPr>
          <p:nvPr/>
        </p:nvPicPr>
        <p:blipFill>
          <a:blip r:embed="rId9"/>
          <a:srcRect r="1794"/>
          <a:stretch>
            <a:fillRect/>
          </a:stretch>
        </p:blipFill>
        <p:spPr bwMode="auto">
          <a:xfrm>
            <a:off x="5724525" y="2349500"/>
            <a:ext cx="3214688" cy="1728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33" descr="la cultura dell'auto 8">
            <a:extLst>
              <a:ext uri="{FF2B5EF4-FFF2-40B4-BE49-F238E27FC236}">
                <a16:creationId xmlns:a16="http://schemas.microsoft.com/office/drawing/2014/main" id="{B58D4173-F38B-BA00-18BE-4C553F74469F}"/>
              </a:ext>
            </a:extLst>
          </p:cNvPr>
          <p:cNvPicPr>
            <a:picLocks noChangeAspect="1" noChangeArrowheads="1"/>
          </p:cNvPicPr>
          <p:nvPr/>
        </p:nvPicPr>
        <p:blipFill>
          <a:blip r:embed="rId10"/>
          <a:srcRect/>
          <a:stretch>
            <a:fillRect/>
          </a:stretch>
        </p:blipFill>
        <p:spPr bwMode="auto">
          <a:xfrm>
            <a:off x="5724525" y="4221163"/>
            <a:ext cx="3214688" cy="2390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35" descr="La cultura dell'automobile 15">
            <a:extLst>
              <a:ext uri="{FF2B5EF4-FFF2-40B4-BE49-F238E27FC236}">
                <a16:creationId xmlns:a16="http://schemas.microsoft.com/office/drawing/2014/main" id="{5AE61803-1CD4-6E84-7368-F41E7D9D2913}"/>
              </a:ext>
            </a:extLst>
          </p:cNvPr>
          <p:cNvPicPr>
            <a:picLocks noChangeAspect="1" noChangeArrowheads="1"/>
          </p:cNvPicPr>
          <p:nvPr/>
        </p:nvPicPr>
        <p:blipFill>
          <a:blip r:embed="rId11"/>
          <a:srcRect/>
          <a:stretch>
            <a:fillRect/>
          </a:stretch>
        </p:blipFill>
        <p:spPr bwMode="auto">
          <a:xfrm>
            <a:off x="247650" y="1900238"/>
            <a:ext cx="2305050" cy="1312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36" descr="Cultura dell'automobile MOON CAR">
            <a:extLst>
              <a:ext uri="{FF2B5EF4-FFF2-40B4-BE49-F238E27FC236}">
                <a16:creationId xmlns:a16="http://schemas.microsoft.com/office/drawing/2014/main" id="{1C8E04DA-9ECF-1D2C-1FAB-9902C0AFEEEE}"/>
              </a:ext>
            </a:extLst>
          </p:cNvPr>
          <p:cNvPicPr>
            <a:picLocks noChangeAspect="1" noChangeArrowheads="1"/>
          </p:cNvPicPr>
          <p:nvPr/>
        </p:nvPicPr>
        <p:blipFill>
          <a:blip r:embed="rId12"/>
          <a:srcRect/>
          <a:stretch>
            <a:fillRect/>
          </a:stretch>
        </p:blipFill>
        <p:spPr bwMode="auto">
          <a:xfrm>
            <a:off x="6084888" y="260350"/>
            <a:ext cx="2857500" cy="19446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Picture 13" descr="C:\Users\Enrico\Desktop\Auto jpeg.jpg">
            <a:extLst>
              <a:ext uri="{FF2B5EF4-FFF2-40B4-BE49-F238E27FC236}">
                <a16:creationId xmlns:a16="http://schemas.microsoft.com/office/drawing/2014/main" id="{746D9D7C-3269-565F-D8E9-7E608084D5A5}"/>
              </a:ext>
            </a:extLst>
          </p:cNvPr>
          <p:cNvPicPr>
            <a:picLocks noChangeAspect="1" noChangeArrowheads="1"/>
          </p:cNvPicPr>
          <p:nvPr/>
        </p:nvPicPr>
        <p:blipFill>
          <a:blip r:embed="rId13"/>
          <a:srcRect/>
          <a:stretch>
            <a:fillRect/>
          </a:stretch>
        </p:blipFill>
        <p:spPr bwMode="auto">
          <a:xfrm>
            <a:off x="2700338" y="4702175"/>
            <a:ext cx="2879725" cy="19097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4" name="Rettangolo 23">
            <a:extLst>
              <a:ext uri="{FF2B5EF4-FFF2-40B4-BE49-F238E27FC236}">
                <a16:creationId xmlns:a16="http://schemas.microsoft.com/office/drawing/2014/main" id="{A94FBC00-3A47-25F9-C786-E1848662C81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Number Placeholder 8">
            <a:extLst>
              <a:ext uri="{FF2B5EF4-FFF2-40B4-BE49-F238E27FC236}">
                <a16:creationId xmlns:a16="http://schemas.microsoft.com/office/drawing/2014/main" id="{84FC47BC-3DAE-17B8-0DAB-94833AD7A434}"/>
              </a:ext>
            </a:extLst>
          </p:cNvPr>
          <p:cNvSpPr>
            <a:spLocks noGrp="1"/>
          </p:cNvSpPr>
          <p:nvPr>
            <p:ph type="sldNum" sz="quarter" idx="12"/>
          </p:nvPr>
        </p:nvSpPr>
        <p:spPr>
          <a:xfrm>
            <a:off x="8609013" y="63817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B9FE0C-8F69-49EA-A0BC-D220FAEA7729}" type="slidenum">
              <a:rPr lang="it-IT" altLang="en-US" sz="1400" smtClean="0">
                <a:solidFill>
                  <a:srgbClr val="FFFFFF"/>
                </a:solidFill>
              </a:rPr>
              <a:pPr>
                <a:spcBef>
                  <a:spcPct val="0"/>
                </a:spcBef>
                <a:buFontTx/>
                <a:buNone/>
              </a:pPr>
              <a:t>118</a:t>
            </a:fld>
            <a:endParaRPr lang="it-IT" altLang="en-US" sz="1400">
              <a:solidFill>
                <a:srgbClr val="FFFFFF"/>
              </a:solidFill>
            </a:endParaRPr>
          </a:p>
        </p:txBody>
      </p:sp>
      <p:sp>
        <p:nvSpPr>
          <p:cNvPr id="509955" name="Rectangle 26">
            <a:extLst>
              <a:ext uri="{FF2B5EF4-FFF2-40B4-BE49-F238E27FC236}">
                <a16:creationId xmlns:a16="http://schemas.microsoft.com/office/drawing/2014/main" id="{766C9CF4-21B3-AEFB-89DF-4FEAE72E5451}"/>
              </a:ext>
            </a:extLst>
          </p:cNvPr>
          <p:cNvSpPr>
            <a:spLocks noGrp="1" noChangeArrowheads="1"/>
          </p:cNvSpPr>
          <p:nvPr>
            <p:ph type="title" sz="quarter"/>
          </p:nvPr>
        </p:nvSpPr>
        <p:spPr>
          <a:xfrm>
            <a:off x="0" y="5715000"/>
            <a:ext cx="8459788" cy="1143000"/>
          </a:xfrm>
        </p:spPr>
        <p:txBody>
          <a:bodyPr/>
          <a:lstStyle/>
          <a:p>
            <a:pPr eaLnBrk="1" hangingPunct="1"/>
            <a:r>
              <a:rPr lang="fr-CH" altLang="it-CH" sz="2400" b="1" u="sng">
                <a:solidFill>
                  <a:schemeClr val="tx1"/>
                </a:solidFill>
              </a:rPr>
              <a:t>Die Auto-Kultur</a:t>
            </a:r>
            <a:r>
              <a:rPr lang="fr-CH" altLang="it-CH" sz="2400">
                <a:solidFill>
                  <a:schemeClr val="tx1"/>
                </a:solidFill>
              </a:rPr>
              <a:t> : </a:t>
            </a:r>
            <a:r>
              <a:rPr lang="fr-CH" altLang="it-CH" sz="2400" b="1">
                <a:solidFill>
                  <a:schemeClr val="tx1"/>
                </a:solidFill>
              </a:rPr>
              <a:t>im Auto…von der Wiege zur Bahre</a:t>
            </a:r>
            <a:endParaRPr lang="it-IT" altLang="it-CH" sz="2400" b="1">
              <a:solidFill>
                <a:schemeClr val="tx1"/>
              </a:solidFill>
            </a:endParaRPr>
          </a:p>
        </p:txBody>
      </p:sp>
      <p:pic>
        <p:nvPicPr>
          <p:cNvPr id="19" name="Picture 7" descr="Auto giocattolo">
            <a:extLst>
              <a:ext uri="{FF2B5EF4-FFF2-40B4-BE49-F238E27FC236}">
                <a16:creationId xmlns:a16="http://schemas.microsoft.com/office/drawing/2014/main" id="{95110C77-76D8-2C24-360A-A9DD9E8A0262}"/>
              </a:ext>
            </a:extLst>
          </p:cNvPr>
          <p:cNvPicPr>
            <a:picLocks noGrp="1" noChangeAspect="1" noChangeArrowheads="1"/>
          </p:cNvPicPr>
          <p:nvPr>
            <p:ph sz="quarter" idx="1"/>
          </p:nvPr>
        </p:nvPicPr>
        <p:blipFill>
          <a:blip r:embed="rId4"/>
          <a:srcRect r="2153"/>
          <a:stretch>
            <a:fillRect/>
          </a:stretch>
        </p:blipFill>
        <p:spPr>
          <a:xfrm>
            <a:off x="184150" y="333375"/>
            <a:ext cx="2251075" cy="1782763"/>
          </a:xfrm>
          <a:ln>
            <a:solidFill>
              <a:schemeClr val="tx1"/>
            </a:solidFill>
          </a:ln>
          <a:effectLst>
            <a:outerShdw blurRad="292100" dist="139700" dir="2700000" algn="tl" rotWithShape="0">
              <a:srgbClr val="333333">
                <a:alpha val="65000"/>
              </a:srgbClr>
            </a:outerShdw>
          </a:effectLst>
        </p:spPr>
      </p:pic>
      <p:pic>
        <p:nvPicPr>
          <p:cNvPr id="20" name="Picture 32" descr="Cultura dell'auto 16">
            <a:extLst>
              <a:ext uri="{FF2B5EF4-FFF2-40B4-BE49-F238E27FC236}">
                <a16:creationId xmlns:a16="http://schemas.microsoft.com/office/drawing/2014/main" id="{48F6F20D-DB31-8154-2DDE-987168CBED4B}"/>
              </a:ext>
            </a:extLst>
          </p:cNvPr>
          <p:cNvPicPr>
            <a:picLocks noGrp="1" noChangeAspect="1" noChangeArrowheads="1"/>
          </p:cNvPicPr>
          <p:nvPr>
            <p:ph sz="quarter" idx="2"/>
          </p:nvPr>
        </p:nvPicPr>
        <p:blipFill>
          <a:blip r:embed="rId5"/>
          <a:stretch>
            <a:fillRect/>
          </a:stretch>
        </p:blipFill>
        <p:spPr>
          <a:xfrm>
            <a:off x="6819900" y="2728913"/>
            <a:ext cx="2049463" cy="1144587"/>
          </a:xfrm>
          <a:ln>
            <a:solidFill>
              <a:schemeClr val="tx1"/>
            </a:solidFill>
          </a:ln>
          <a:effectLst>
            <a:outerShdw blurRad="292100" dist="139700" dir="2700000" algn="tl" rotWithShape="0">
              <a:srgbClr val="333333">
                <a:alpha val="65000"/>
              </a:srgbClr>
            </a:outerShdw>
          </a:effectLst>
        </p:spPr>
      </p:pic>
      <p:pic>
        <p:nvPicPr>
          <p:cNvPr id="21" name="Picture 40" descr="cultura dell'auto go kart 2">
            <a:extLst>
              <a:ext uri="{FF2B5EF4-FFF2-40B4-BE49-F238E27FC236}">
                <a16:creationId xmlns:a16="http://schemas.microsoft.com/office/drawing/2014/main" id="{34B3E55B-0A4F-1164-97DD-A37026FB0F0B}"/>
              </a:ext>
            </a:extLst>
          </p:cNvPr>
          <p:cNvPicPr>
            <a:picLocks noGrp="1" noChangeAspect="1" noChangeArrowheads="1"/>
          </p:cNvPicPr>
          <p:nvPr>
            <p:ph sz="quarter" idx="3"/>
          </p:nvPr>
        </p:nvPicPr>
        <p:blipFill>
          <a:blip r:embed="rId6"/>
          <a:srcRect l="2480"/>
          <a:stretch>
            <a:fillRect/>
          </a:stretch>
        </p:blipFill>
        <p:spPr>
          <a:xfrm>
            <a:off x="2566988" y="333375"/>
            <a:ext cx="2076450" cy="1800225"/>
          </a:xfrm>
          <a:ln>
            <a:solidFill>
              <a:schemeClr val="tx1"/>
            </a:solidFill>
          </a:ln>
          <a:effectLst>
            <a:outerShdw blurRad="292100" dist="139700" dir="2700000" algn="tl" rotWithShape="0">
              <a:srgbClr val="333333">
                <a:alpha val="65000"/>
              </a:srgbClr>
            </a:outerShdw>
          </a:effectLst>
        </p:spPr>
      </p:pic>
      <p:pic>
        <p:nvPicPr>
          <p:cNvPr id="22" name="Picture 42" descr="cultura dell'auto dragster 2">
            <a:extLst>
              <a:ext uri="{FF2B5EF4-FFF2-40B4-BE49-F238E27FC236}">
                <a16:creationId xmlns:a16="http://schemas.microsoft.com/office/drawing/2014/main" id="{8C0561B4-353C-4D42-529C-860529FFFF0A}"/>
              </a:ext>
            </a:extLst>
          </p:cNvPr>
          <p:cNvPicPr>
            <a:picLocks noGrp="1" noChangeAspect="1" noChangeArrowheads="1"/>
          </p:cNvPicPr>
          <p:nvPr>
            <p:ph sz="quarter" idx="4"/>
          </p:nvPr>
        </p:nvPicPr>
        <p:blipFill>
          <a:blip r:embed="rId7"/>
          <a:srcRect/>
          <a:stretch>
            <a:fillRect/>
          </a:stretch>
        </p:blipFill>
        <p:spPr>
          <a:xfrm>
            <a:off x="2555875" y="2276475"/>
            <a:ext cx="2087563" cy="1617663"/>
          </a:xfrm>
          <a:ln>
            <a:solidFill>
              <a:schemeClr val="tx1"/>
            </a:solidFill>
          </a:ln>
          <a:effectLst>
            <a:outerShdw blurRad="292100" dist="139700" dir="2700000" algn="tl" rotWithShape="0">
              <a:srgbClr val="333333">
                <a:alpha val="65000"/>
              </a:srgbClr>
            </a:outerShdw>
          </a:effectLst>
        </p:spPr>
      </p:pic>
      <p:pic>
        <p:nvPicPr>
          <p:cNvPr id="23" name="Picture 13" descr="Cultura dell'auto 18">
            <a:extLst>
              <a:ext uri="{FF2B5EF4-FFF2-40B4-BE49-F238E27FC236}">
                <a16:creationId xmlns:a16="http://schemas.microsoft.com/office/drawing/2014/main" id="{566968A4-624D-A3F9-B721-67288E1960BC}"/>
              </a:ext>
            </a:extLst>
          </p:cNvPr>
          <p:cNvPicPr>
            <a:picLocks noChangeAspect="1" noChangeArrowheads="1"/>
          </p:cNvPicPr>
          <p:nvPr/>
        </p:nvPicPr>
        <p:blipFill>
          <a:blip r:embed="rId8"/>
          <a:srcRect/>
          <a:stretch>
            <a:fillRect/>
          </a:stretch>
        </p:blipFill>
        <p:spPr bwMode="auto">
          <a:xfrm>
            <a:off x="6948488" y="333375"/>
            <a:ext cx="1906587" cy="2303463"/>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24" name="Picture 16" descr="la cultura dell'automobile 14">
            <a:extLst>
              <a:ext uri="{FF2B5EF4-FFF2-40B4-BE49-F238E27FC236}">
                <a16:creationId xmlns:a16="http://schemas.microsoft.com/office/drawing/2014/main" id="{48CB9A90-E2B9-1E8B-AC6D-1FAA67BDFCC1}"/>
              </a:ext>
            </a:extLst>
          </p:cNvPr>
          <p:cNvPicPr>
            <a:picLocks noChangeAspect="1" noChangeArrowheads="1"/>
          </p:cNvPicPr>
          <p:nvPr/>
        </p:nvPicPr>
        <p:blipFill>
          <a:blip r:embed="rId9"/>
          <a:srcRect/>
          <a:stretch>
            <a:fillRect/>
          </a:stretch>
        </p:blipFill>
        <p:spPr bwMode="auto">
          <a:xfrm>
            <a:off x="5867400" y="4029075"/>
            <a:ext cx="3001963" cy="1920875"/>
          </a:xfrm>
          <a:prstGeom prst="rect">
            <a:avLst/>
          </a:prstGeom>
          <a:noFill/>
          <a:ln w="9525">
            <a:solidFill>
              <a:schemeClr val="tx1"/>
            </a:solidFill>
          </a:ln>
          <a:effectLst>
            <a:outerShdw blurRad="292100" dist="139700" dir="2700000" algn="tl" rotWithShape="0">
              <a:srgbClr val="333333">
                <a:alpha val="65000"/>
              </a:srgbClr>
            </a:outerShdw>
          </a:effectLst>
        </p:spPr>
      </p:pic>
      <p:pic>
        <p:nvPicPr>
          <p:cNvPr id="25" name="Picture 20" descr="auto dragster">
            <a:extLst>
              <a:ext uri="{FF2B5EF4-FFF2-40B4-BE49-F238E27FC236}">
                <a16:creationId xmlns:a16="http://schemas.microsoft.com/office/drawing/2014/main" id="{7C3427D5-C76C-961F-95BF-D0EF80843CE2}"/>
              </a:ext>
            </a:extLst>
          </p:cNvPr>
          <p:cNvPicPr>
            <a:picLocks noChangeAspect="1" noChangeArrowheads="1"/>
          </p:cNvPicPr>
          <p:nvPr/>
        </p:nvPicPr>
        <p:blipFill>
          <a:blip r:embed="rId10"/>
          <a:srcRect/>
          <a:stretch>
            <a:fillRect/>
          </a:stretch>
        </p:blipFill>
        <p:spPr bwMode="auto">
          <a:xfrm>
            <a:off x="179388" y="2276475"/>
            <a:ext cx="2255837" cy="16176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6" name="Picture 22" descr="cultura dell'auto 6">
            <a:extLst>
              <a:ext uri="{FF2B5EF4-FFF2-40B4-BE49-F238E27FC236}">
                <a16:creationId xmlns:a16="http://schemas.microsoft.com/office/drawing/2014/main" id="{E3D8EC29-51E6-C981-1B05-2716F2E51ECB}"/>
              </a:ext>
            </a:extLst>
          </p:cNvPr>
          <p:cNvPicPr>
            <a:picLocks noChangeAspect="1" noChangeArrowheads="1"/>
          </p:cNvPicPr>
          <p:nvPr/>
        </p:nvPicPr>
        <p:blipFill>
          <a:blip r:embed="rId11"/>
          <a:srcRect/>
          <a:stretch>
            <a:fillRect/>
          </a:stretch>
        </p:blipFill>
        <p:spPr bwMode="auto">
          <a:xfrm>
            <a:off x="2925763" y="4029075"/>
            <a:ext cx="2736850" cy="1914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7" name="Picture 23" descr="cultura dell'auto 19">
            <a:extLst>
              <a:ext uri="{FF2B5EF4-FFF2-40B4-BE49-F238E27FC236}">
                <a16:creationId xmlns:a16="http://schemas.microsoft.com/office/drawing/2014/main" id="{853B52D9-D227-BB9B-4CF1-AFFC8EA7FE31}"/>
              </a:ext>
            </a:extLst>
          </p:cNvPr>
          <p:cNvPicPr>
            <a:picLocks noChangeAspect="1" noChangeArrowheads="1"/>
          </p:cNvPicPr>
          <p:nvPr/>
        </p:nvPicPr>
        <p:blipFill>
          <a:blip r:embed="rId12"/>
          <a:srcRect/>
          <a:stretch>
            <a:fillRect/>
          </a:stretch>
        </p:blipFill>
        <p:spPr bwMode="auto">
          <a:xfrm>
            <a:off x="4738688" y="333375"/>
            <a:ext cx="2095500" cy="23034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 name="Picture 24" descr="cultura dell'auto 10">
            <a:extLst>
              <a:ext uri="{FF2B5EF4-FFF2-40B4-BE49-F238E27FC236}">
                <a16:creationId xmlns:a16="http://schemas.microsoft.com/office/drawing/2014/main" id="{2B415F57-A65A-F92A-576B-EDA51E1AD66D}"/>
              </a:ext>
            </a:extLst>
          </p:cNvPr>
          <p:cNvPicPr>
            <a:picLocks noChangeAspect="1" noChangeArrowheads="1"/>
          </p:cNvPicPr>
          <p:nvPr/>
        </p:nvPicPr>
        <p:blipFill>
          <a:blip r:embed="rId13"/>
          <a:srcRect/>
          <a:stretch>
            <a:fillRect/>
          </a:stretch>
        </p:blipFill>
        <p:spPr bwMode="auto">
          <a:xfrm>
            <a:off x="4738688" y="2708275"/>
            <a:ext cx="1993900" cy="1185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9" name="Picture 25" descr="la cultura dell'auto 9">
            <a:extLst>
              <a:ext uri="{FF2B5EF4-FFF2-40B4-BE49-F238E27FC236}">
                <a16:creationId xmlns:a16="http://schemas.microsoft.com/office/drawing/2014/main" id="{76BB3A7D-8540-FEAE-4BC3-496589E8F5AD}"/>
              </a:ext>
            </a:extLst>
          </p:cNvPr>
          <p:cNvPicPr>
            <a:picLocks noChangeAspect="1" noChangeArrowheads="1"/>
          </p:cNvPicPr>
          <p:nvPr/>
        </p:nvPicPr>
        <p:blipFill>
          <a:blip r:embed="rId14"/>
          <a:srcRect/>
          <a:stretch>
            <a:fillRect/>
          </a:stretch>
        </p:blipFill>
        <p:spPr bwMode="auto">
          <a:xfrm>
            <a:off x="179388" y="4029075"/>
            <a:ext cx="2541587" cy="1914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E263E333-41C4-43AA-43C0-820B4FB4518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Number Placeholder 3">
            <a:extLst>
              <a:ext uri="{FF2B5EF4-FFF2-40B4-BE49-F238E27FC236}">
                <a16:creationId xmlns:a16="http://schemas.microsoft.com/office/drawing/2014/main" id="{630A8C9A-DF51-1E0D-12BD-356864A89E3D}"/>
              </a:ext>
            </a:extLst>
          </p:cNvPr>
          <p:cNvSpPr>
            <a:spLocks noGrp="1"/>
          </p:cNvSpPr>
          <p:nvPr>
            <p:ph type="sldNum" sz="quarter" idx="12"/>
          </p:nvPr>
        </p:nvSpPr>
        <p:spPr>
          <a:xfrm>
            <a:off x="4225925" y="6211888"/>
            <a:ext cx="8604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504BB2-F42B-42E6-8B6D-D3EF406E9921}" type="slidenum">
              <a:rPr lang="it-IT" altLang="en-US" sz="1400" smtClean="0">
                <a:solidFill>
                  <a:srgbClr val="FFFFFF"/>
                </a:solidFill>
              </a:rPr>
              <a:pPr>
                <a:spcBef>
                  <a:spcPct val="0"/>
                </a:spcBef>
                <a:buFontTx/>
                <a:buNone/>
              </a:pPr>
              <a:t>119</a:t>
            </a:fld>
            <a:endParaRPr lang="it-IT" altLang="en-US" sz="1400">
              <a:solidFill>
                <a:srgbClr val="FFFFFF"/>
              </a:solidFill>
            </a:endParaRPr>
          </a:p>
        </p:txBody>
      </p:sp>
      <p:sp>
        <p:nvSpPr>
          <p:cNvPr id="512003" name="Text Box 12">
            <a:extLst>
              <a:ext uri="{FF2B5EF4-FFF2-40B4-BE49-F238E27FC236}">
                <a16:creationId xmlns:a16="http://schemas.microsoft.com/office/drawing/2014/main" id="{1774810D-2169-FD80-7D0B-BB55D230BF91}"/>
              </a:ext>
            </a:extLst>
          </p:cNvPr>
          <p:cNvSpPr txBox="1">
            <a:spLocks noChangeArrowheads="1"/>
          </p:cNvSpPr>
          <p:nvPr/>
        </p:nvSpPr>
        <p:spPr bwMode="auto">
          <a:xfrm>
            <a:off x="4284663" y="5013325"/>
            <a:ext cx="1225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DIE AUTO-KULTUR</a:t>
            </a:r>
            <a:endParaRPr lang="it-IT" altLang="it-CH" sz="1800" b="1"/>
          </a:p>
        </p:txBody>
      </p:sp>
      <p:pic>
        <p:nvPicPr>
          <p:cNvPr id="12" name="Picture 4" descr="AUTO 007">
            <a:extLst>
              <a:ext uri="{FF2B5EF4-FFF2-40B4-BE49-F238E27FC236}">
                <a16:creationId xmlns:a16="http://schemas.microsoft.com/office/drawing/2014/main" id="{C0599823-98AE-C838-C56A-C3122F82B831}"/>
              </a:ext>
            </a:extLst>
          </p:cNvPr>
          <p:cNvPicPr>
            <a:picLocks noChangeAspect="1" noChangeArrowheads="1"/>
          </p:cNvPicPr>
          <p:nvPr/>
        </p:nvPicPr>
        <p:blipFill>
          <a:blip r:embed="rId4"/>
          <a:srcRect/>
          <a:stretch>
            <a:fillRect/>
          </a:stretch>
        </p:blipFill>
        <p:spPr bwMode="auto">
          <a:xfrm>
            <a:off x="239713" y="277813"/>
            <a:ext cx="2857500"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7" descr="AUTO CARROZZELLA">
            <a:extLst>
              <a:ext uri="{FF2B5EF4-FFF2-40B4-BE49-F238E27FC236}">
                <a16:creationId xmlns:a16="http://schemas.microsoft.com/office/drawing/2014/main" id="{6E459457-87FB-8E37-170E-62924F1EFCF4}"/>
              </a:ext>
            </a:extLst>
          </p:cNvPr>
          <p:cNvPicPr>
            <a:picLocks noChangeAspect="1" noChangeArrowheads="1"/>
          </p:cNvPicPr>
          <p:nvPr/>
        </p:nvPicPr>
        <p:blipFill>
          <a:blip r:embed="rId5"/>
          <a:srcRect/>
          <a:stretch>
            <a:fillRect/>
          </a:stretch>
        </p:blipFill>
        <p:spPr bwMode="auto">
          <a:xfrm>
            <a:off x="2411413" y="4508500"/>
            <a:ext cx="1873250" cy="1971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1" descr="AUTO CIMITERO">
            <a:extLst>
              <a:ext uri="{FF2B5EF4-FFF2-40B4-BE49-F238E27FC236}">
                <a16:creationId xmlns:a16="http://schemas.microsoft.com/office/drawing/2014/main" id="{4981EF46-F6AF-A1C1-9096-00BCBF478E24}"/>
              </a:ext>
            </a:extLst>
          </p:cNvPr>
          <p:cNvPicPr>
            <a:picLocks noChangeAspect="1" noChangeArrowheads="1"/>
          </p:cNvPicPr>
          <p:nvPr/>
        </p:nvPicPr>
        <p:blipFill>
          <a:blip r:embed="rId6"/>
          <a:srcRect/>
          <a:stretch>
            <a:fillRect/>
          </a:stretch>
        </p:blipFill>
        <p:spPr bwMode="auto">
          <a:xfrm>
            <a:off x="5651500" y="4508500"/>
            <a:ext cx="3276600" cy="1971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4" descr="Pila di auto">
            <a:extLst>
              <a:ext uri="{FF2B5EF4-FFF2-40B4-BE49-F238E27FC236}">
                <a16:creationId xmlns:a16="http://schemas.microsoft.com/office/drawing/2014/main" id="{289AB715-06B7-6C3B-9325-B298EA1A782B}"/>
              </a:ext>
            </a:extLst>
          </p:cNvPr>
          <p:cNvPicPr>
            <a:picLocks noChangeAspect="1" noChangeArrowheads="1"/>
          </p:cNvPicPr>
          <p:nvPr/>
        </p:nvPicPr>
        <p:blipFill>
          <a:blip r:embed="rId7"/>
          <a:srcRect/>
          <a:stretch>
            <a:fillRect/>
          </a:stretch>
        </p:blipFill>
        <p:spPr bwMode="auto">
          <a:xfrm>
            <a:off x="239713" y="2370138"/>
            <a:ext cx="2011362" cy="4110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5" descr="AUTO SCARPE">
            <a:extLst>
              <a:ext uri="{FF2B5EF4-FFF2-40B4-BE49-F238E27FC236}">
                <a16:creationId xmlns:a16="http://schemas.microsoft.com/office/drawing/2014/main" id="{7D204650-F507-C1D1-5ECD-C701C5474CAE}"/>
              </a:ext>
            </a:extLst>
          </p:cNvPr>
          <p:cNvPicPr>
            <a:picLocks noChangeAspect="1" noChangeArrowheads="1"/>
          </p:cNvPicPr>
          <p:nvPr/>
        </p:nvPicPr>
        <p:blipFill>
          <a:blip r:embed="rId8"/>
          <a:srcRect/>
          <a:stretch>
            <a:fillRect/>
          </a:stretch>
        </p:blipFill>
        <p:spPr bwMode="auto">
          <a:xfrm>
            <a:off x="3251200" y="277813"/>
            <a:ext cx="2855913"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6" descr="AUTO SCARPA">
            <a:extLst>
              <a:ext uri="{FF2B5EF4-FFF2-40B4-BE49-F238E27FC236}">
                <a16:creationId xmlns:a16="http://schemas.microsoft.com/office/drawing/2014/main" id="{8B4EC685-3BB9-0C2A-B4E7-4544848C9F23}"/>
              </a:ext>
            </a:extLst>
          </p:cNvPr>
          <p:cNvPicPr>
            <a:picLocks noChangeAspect="1" noChangeArrowheads="1"/>
          </p:cNvPicPr>
          <p:nvPr/>
        </p:nvPicPr>
        <p:blipFill>
          <a:blip r:embed="rId9"/>
          <a:srcRect/>
          <a:stretch>
            <a:fillRect/>
          </a:stretch>
        </p:blipFill>
        <p:spPr bwMode="auto">
          <a:xfrm>
            <a:off x="6278563" y="277813"/>
            <a:ext cx="2649537" cy="19272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7" descr="AUTO A ASINO">
            <a:extLst>
              <a:ext uri="{FF2B5EF4-FFF2-40B4-BE49-F238E27FC236}">
                <a16:creationId xmlns:a16="http://schemas.microsoft.com/office/drawing/2014/main" id="{713582F3-C66F-C77E-F7D5-21B2FB826A73}"/>
              </a:ext>
            </a:extLst>
          </p:cNvPr>
          <p:cNvPicPr>
            <a:picLocks noChangeAspect="1" noChangeArrowheads="1"/>
          </p:cNvPicPr>
          <p:nvPr/>
        </p:nvPicPr>
        <p:blipFill>
          <a:blip r:embed="rId10"/>
          <a:srcRect/>
          <a:stretch>
            <a:fillRect/>
          </a:stretch>
        </p:blipFill>
        <p:spPr bwMode="auto">
          <a:xfrm>
            <a:off x="5651500" y="2366963"/>
            <a:ext cx="3271838" cy="1993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8" descr="AUTO Acqua-planing">
            <a:extLst>
              <a:ext uri="{FF2B5EF4-FFF2-40B4-BE49-F238E27FC236}">
                <a16:creationId xmlns:a16="http://schemas.microsoft.com/office/drawing/2014/main" id="{486EF810-B9ED-89FF-8749-8CF0636BDCA5}"/>
              </a:ext>
            </a:extLst>
          </p:cNvPr>
          <p:cNvPicPr>
            <a:picLocks noChangeAspect="1" noChangeArrowheads="1"/>
          </p:cNvPicPr>
          <p:nvPr/>
        </p:nvPicPr>
        <p:blipFill>
          <a:blip r:embed="rId11"/>
          <a:srcRect/>
          <a:stretch>
            <a:fillRect/>
          </a:stretch>
        </p:blipFill>
        <p:spPr bwMode="auto">
          <a:xfrm>
            <a:off x="2411413" y="2366963"/>
            <a:ext cx="3097212" cy="1987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02ABF70C-CAE7-E27D-9FD5-D1519404BCF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4">
            <a:extLst>
              <a:ext uri="{FF2B5EF4-FFF2-40B4-BE49-F238E27FC236}">
                <a16:creationId xmlns:a16="http://schemas.microsoft.com/office/drawing/2014/main" id="{BE04865B-3B2C-BDF3-3C01-E0E8AAED237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266E91-452E-4FD0-9635-00498E95A04F}" type="slidenum">
              <a:rPr lang="it-IT" altLang="en-US" sz="1400" smtClean="0">
                <a:solidFill>
                  <a:srgbClr val="FFFFFF"/>
                </a:solidFill>
              </a:rPr>
              <a:pPr>
                <a:spcBef>
                  <a:spcPct val="0"/>
                </a:spcBef>
                <a:buFontTx/>
                <a:buNone/>
              </a:pPr>
              <a:t>12</a:t>
            </a:fld>
            <a:endParaRPr lang="it-IT" altLang="en-US" sz="1400">
              <a:solidFill>
                <a:srgbClr val="FFFFFF"/>
              </a:solidFill>
            </a:endParaRPr>
          </a:p>
        </p:txBody>
      </p:sp>
      <p:sp>
        <p:nvSpPr>
          <p:cNvPr id="292867" name="Text Box 6">
            <a:extLst>
              <a:ext uri="{FF2B5EF4-FFF2-40B4-BE49-F238E27FC236}">
                <a16:creationId xmlns:a16="http://schemas.microsoft.com/office/drawing/2014/main" id="{4784731B-312C-EC8E-B015-FB06BAF2989B}"/>
              </a:ext>
            </a:extLst>
          </p:cNvPr>
          <p:cNvSpPr txBox="1">
            <a:spLocks noChangeArrowheads="1"/>
          </p:cNvSpPr>
          <p:nvPr/>
        </p:nvSpPr>
        <p:spPr bwMode="auto">
          <a:xfrm>
            <a:off x="1331913" y="6092825"/>
            <a:ext cx="68405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FFFFFF"/>
                </a:solidFill>
              </a:rPr>
              <a:t>Hemdenfabrik in Stabio, </a:t>
            </a:r>
            <a:r>
              <a:rPr lang="fr-CH" altLang="it-CH" sz="1800" b="1"/>
              <a:t>Anfang 1900                                     </a:t>
            </a:r>
            <a:r>
              <a:rPr lang="de-DE" altLang="it-CH" sz="1200" b="1"/>
              <a:t>Viele Menschen arbeiten zusammen, gleichzeitig, und üben die gleiche Tätigkeit aus.</a:t>
            </a:r>
            <a:endParaRPr lang="it-IT" altLang="it-CH" sz="1800" b="1">
              <a:solidFill>
                <a:srgbClr val="00FF00"/>
              </a:solidFill>
            </a:endParaRPr>
          </a:p>
        </p:txBody>
      </p:sp>
      <p:pic>
        <p:nvPicPr>
          <p:cNvPr id="6" name="Picture 4" descr="fabbrica vecchia settore tessile 1">
            <a:extLst>
              <a:ext uri="{FF2B5EF4-FFF2-40B4-BE49-F238E27FC236}">
                <a16:creationId xmlns:a16="http://schemas.microsoft.com/office/drawing/2014/main" id="{3F020EF8-5C74-1689-24F4-23278BB615BC}"/>
              </a:ext>
            </a:extLst>
          </p:cNvPr>
          <p:cNvPicPr>
            <a:picLocks noGrp="1" noChangeAspect="1" noChangeArrowheads="1"/>
          </p:cNvPicPr>
          <p:nvPr>
            <p:ph/>
          </p:nvPr>
        </p:nvPicPr>
        <p:blipFill>
          <a:blip r:embed="rId4"/>
          <a:srcRect/>
          <a:stretch>
            <a:fillRect/>
          </a:stretch>
        </p:blipFill>
        <p:spPr>
          <a:xfrm>
            <a:off x="684213" y="765175"/>
            <a:ext cx="7704137" cy="4908550"/>
          </a:xfr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1CF518A-2C4E-A467-1FB6-7339249F0D9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Slide Number Placeholder 1">
            <a:extLst>
              <a:ext uri="{FF2B5EF4-FFF2-40B4-BE49-F238E27FC236}">
                <a16:creationId xmlns:a16="http://schemas.microsoft.com/office/drawing/2014/main" id="{5CBA0316-315C-8597-B8E8-F6B3A34D4F9C}"/>
              </a:ext>
            </a:extLst>
          </p:cNvPr>
          <p:cNvSpPr>
            <a:spLocks noGrp="1"/>
          </p:cNvSpPr>
          <p:nvPr>
            <p:ph type="sldNum" sz="quarter" idx="12"/>
          </p:nvPr>
        </p:nvSpPr>
        <p:spPr>
          <a:xfrm>
            <a:off x="5934075" y="765175"/>
            <a:ext cx="704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A49370-8244-46EB-A5C2-D52940D2E5B6}"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pic>
        <p:nvPicPr>
          <p:cNvPr id="308227" name="Picture 2" descr="C:\Dokumente und Einstellungen\Enrico\Desktop\Auto 1.bmp">
            <a:extLst>
              <a:ext uri="{FF2B5EF4-FFF2-40B4-BE49-F238E27FC236}">
                <a16:creationId xmlns:a16="http://schemas.microsoft.com/office/drawing/2014/main" id="{119CE8C4-E385-0B42-EBD5-5520841493C5}"/>
              </a:ext>
            </a:extLst>
          </p:cNvPr>
          <p:cNvPicPr>
            <a:picLocks noChangeAspect="1" noChangeArrowheads="1"/>
          </p:cNvPicPr>
          <p:nvPr/>
        </p:nvPicPr>
        <p:blipFill>
          <a:blip r:embed="rId4"/>
          <a:srcRect/>
          <a:stretch>
            <a:fillRect/>
          </a:stretch>
        </p:blipFill>
        <p:spPr bwMode="auto">
          <a:xfrm>
            <a:off x="1643063" y="1643063"/>
            <a:ext cx="2454275" cy="1428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28" name="Picture 3" descr="C:\Dokumente und Einstellungen\Enrico\Desktop\Auto 2.bmp">
            <a:extLst>
              <a:ext uri="{FF2B5EF4-FFF2-40B4-BE49-F238E27FC236}">
                <a16:creationId xmlns:a16="http://schemas.microsoft.com/office/drawing/2014/main" id="{DFE04C17-FEBD-480A-3FF1-01F18448D73E}"/>
              </a:ext>
            </a:extLst>
          </p:cNvPr>
          <p:cNvPicPr>
            <a:picLocks noChangeAspect="1" noChangeArrowheads="1"/>
          </p:cNvPicPr>
          <p:nvPr/>
        </p:nvPicPr>
        <p:blipFill>
          <a:blip r:embed="rId5"/>
          <a:srcRect/>
          <a:stretch>
            <a:fillRect/>
          </a:stretch>
        </p:blipFill>
        <p:spPr bwMode="auto">
          <a:xfrm>
            <a:off x="1643063" y="0"/>
            <a:ext cx="1943100" cy="15716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29" name="Picture 4" descr="C:\Dokumente und Einstellungen\Enrico\Desktop\Auto 3.bmp">
            <a:extLst>
              <a:ext uri="{FF2B5EF4-FFF2-40B4-BE49-F238E27FC236}">
                <a16:creationId xmlns:a16="http://schemas.microsoft.com/office/drawing/2014/main" id="{6232DEFC-7616-83F9-56FF-6E06A3B5B027}"/>
              </a:ext>
            </a:extLst>
          </p:cNvPr>
          <p:cNvPicPr>
            <a:picLocks noChangeAspect="1" noChangeArrowheads="1"/>
          </p:cNvPicPr>
          <p:nvPr/>
        </p:nvPicPr>
        <p:blipFill>
          <a:blip r:embed="rId6"/>
          <a:srcRect/>
          <a:stretch>
            <a:fillRect/>
          </a:stretch>
        </p:blipFill>
        <p:spPr bwMode="auto">
          <a:xfrm>
            <a:off x="1928813" y="3143250"/>
            <a:ext cx="1428750" cy="12049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0" name="Picture 5" descr="C:\Dokumente und Einstellungen\Enrico\Desktop\Auto 4.bmp">
            <a:extLst>
              <a:ext uri="{FF2B5EF4-FFF2-40B4-BE49-F238E27FC236}">
                <a16:creationId xmlns:a16="http://schemas.microsoft.com/office/drawing/2014/main" id="{2785A440-1D3D-90F0-FD33-C44CC7EF668A}"/>
              </a:ext>
            </a:extLst>
          </p:cNvPr>
          <p:cNvPicPr>
            <a:picLocks noChangeAspect="1" noChangeArrowheads="1"/>
          </p:cNvPicPr>
          <p:nvPr/>
        </p:nvPicPr>
        <p:blipFill>
          <a:blip r:embed="rId7"/>
          <a:srcRect/>
          <a:stretch>
            <a:fillRect/>
          </a:stretch>
        </p:blipFill>
        <p:spPr bwMode="auto">
          <a:xfrm>
            <a:off x="0" y="3143250"/>
            <a:ext cx="1812925" cy="1206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1" name="Picture 6" descr="C:\Dokumente und Einstellungen\Enrico\Desktop\Auto 5.bmp">
            <a:extLst>
              <a:ext uri="{FF2B5EF4-FFF2-40B4-BE49-F238E27FC236}">
                <a16:creationId xmlns:a16="http://schemas.microsoft.com/office/drawing/2014/main" id="{98FCC3FF-5398-3145-523D-A0BD22D50E05}"/>
              </a:ext>
            </a:extLst>
          </p:cNvPr>
          <p:cNvPicPr>
            <a:picLocks noChangeAspect="1" noChangeArrowheads="1"/>
          </p:cNvPicPr>
          <p:nvPr/>
        </p:nvPicPr>
        <p:blipFill>
          <a:blip r:embed="rId8"/>
          <a:srcRect/>
          <a:stretch>
            <a:fillRect/>
          </a:stretch>
        </p:blipFill>
        <p:spPr bwMode="auto">
          <a:xfrm>
            <a:off x="0" y="5684838"/>
            <a:ext cx="1746250" cy="11731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2" name="Picture 7" descr="C:\Dokumente und Einstellungen\Enrico\Desktop\Auto 6.bmp">
            <a:extLst>
              <a:ext uri="{FF2B5EF4-FFF2-40B4-BE49-F238E27FC236}">
                <a16:creationId xmlns:a16="http://schemas.microsoft.com/office/drawing/2014/main" id="{FAFA3EC5-75DB-DC95-0B0B-8852637FFDC8}"/>
              </a:ext>
            </a:extLst>
          </p:cNvPr>
          <p:cNvPicPr>
            <a:picLocks noChangeAspect="1" noChangeArrowheads="1"/>
          </p:cNvPicPr>
          <p:nvPr/>
        </p:nvPicPr>
        <p:blipFill>
          <a:blip r:embed="rId9"/>
          <a:srcRect/>
          <a:stretch>
            <a:fillRect/>
          </a:stretch>
        </p:blipFill>
        <p:spPr bwMode="auto">
          <a:xfrm>
            <a:off x="0" y="0"/>
            <a:ext cx="1503363" cy="15446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3" name="Picture 8" descr="C:\Dokumente und Einstellungen\Enrico\Desktop\Auto 7.bmp">
            <a:extLst>
              <a:ext uri="{FF2B5EF4-FFF2-40B4-BE49-F238E27FC236}">
                <a16:creationId xmlns:a16="http://schemas.microsoft.com/office/drawing/2014/main" id="{87122611-85F0-BA01-1B72-095A14464105}"/>
              </a:ext>
            </a:extLst>
          </p:cNvPr>
          <p:cNvPicPr>
            <a:picLocks noChangeAspect="1" noChangeArrowheads="1"/>
          </p:cNvPicPr>
          <p:nvPr/>
        </p:nvPicPr>
        <p:blipFill>
          <a:blip r:embed="rId10"/>
          <a:srcRect/>
          <a:stretch>
            <a:fillRect/>
          </a:stretch>
        </p:blipFill>
        <p:spPr bwMode="auto">
          <a:xfrm>
            <a:off x="7429500" y="3163888"/>
            <a:ext cx="1714500" cy="12049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4" name="Picture 10" descr="C:\Dokumente und Einstellungen\Enrico\Desktop\Auto 8.bmp">
            <a:extLst>
              <a:ext uri="{FF2B5EF4-FFF2-40B4-BE49-F238E27FC236}">
                <a16:creationId xmlns:a16="http://schemas.microsoft.com/office/drawing/2014/main" id="{7DB6D82F-A468-EF7A-E69F-AD5C38FD55CA}"/>
              </a:ext>
            </a:extLst>
          </p:cNvPr>
          <p:cNvPicPr>
            <a:picLocks noChangeAspect="1" noChangeArrowheads="1"/>
          </p:cNvPicPr>
          <p:nvPr/>
        </p:nvPicPr>
        <p:blipFill>
          <a:blip r:embed="rId11"/>
          <a:srcRect/>
          <a:stretch>
            <a:fillRect/>
          </a:stretch>
        </p:blipFill>
        <p:spPr bwMode="auto">
          <a:xfrm>
            <a:off x="5357813" y="5643563"/>
            <a:ext cx="1652587" cy="1214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5" name="Picture 11" descr="C:\Dokumente und Einstellungen\Enrico\Desktop\Auto 9.bmp">
            <a:extLst>
              <a:ext uri="{FF2B5EF4-FFF2-40B4-BE49-F238E27FC236}">
                <a16:creationId xmlns:a16="http://schemas.microsoft.com/office/drawing/2014/main" id="{DC14BD70-9028-52CF-A255-E8061642DAED}"/>
              </a:ext>
            </a:extLst>
          </p:cNvPr>
          <p:cNvPicPr>
            <a:picLocks noChangeAspect="1" noChangeArrowheads="1"/>
          </p:cNvPicPr>
          <p:nvPr/>
        </p:nvPicPr>
        <p:blipFill>
          <a:blip r:embed="rId12"/>
          <a:srcRect/>
          <a:stretch>
            <a:fillRect/>
          </a:stretch>
        </p:blipFill>
        <p:spPr bwMode="auto">
          <a:xfrm>
            <a:off x="7215188" y="4500563"/>
            <a:ext cx="1928812" cy="1060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6" name="Picture 12" descr="C:\Dokumente und Einstellungen\Enrico\Desktop\Auto 10.bmp">
            <a:extLst>
              <a:ext uri="{FF2B5EF4-FFF2-40B4-BE49-F238E27FC236}">
                <a16:creationId xmlns:a16="http://schemas.microsoft.com/office/drawing/2014/main" id="{01F50070-16C7-102D-D556-1F477CDA7994}"/>
              </a:ext>
            </a:extLst>
          </p:cNvPr>
          <p:cNvPicPr>
            <a:picLocks noChangeAspect="1" noChangeArrowheads="1"/>
          </p:cNvPicPr>
          <p:nvPr/>
        </p:nvPicPr>
        <p:blipFill>
          <a:blip r:embed="rId13"/>
          <a:srcRect/>
          <a:stretch>
            <a:fillRect/>
          </a:stretch>
        </p:blipFill>
        <p:spPr bwMode="auto">
          <a:xfrm>
            <a:off x="7035800" y="5643563"/>
            <a:ext cx="2108200" cy="12144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7" name="Picture 14" descr="C:\Dokumente und Einstellungen\Enrico\Desktop\Auto 11.bmp">
            <a:extLst>
              <a:ext uri="{FF2B5EF4-FFF2-40B4-BE49-F238E27FC236}">
                <a16:creationId xmlns:a16="http://schemas.microsoft.com/office/drawing/2014/main" id="{6CC5A621-FB9D-B04B-D534-B2F1A5DC513B}"/>
              </a:ext>
            </a:extLst>
          </p:cNvPr>
          <p:cNvPicPr>
            <a:picLocks noChangeAspect="1" noChangeArrowheads="1"/>
          </p:cNvPicPr>
          <p:nvPr/>
        </p:nvPicPr>
        <p:blipFill>
          <a:blip r:embed="rId14"/>
          <a:srcRect/>
          <a:stretch>
            <a:fillRect/>
          </a:stretch>
        </p:blipFill>
        <p:spPr bwMode="auto">
          <a:xfrm>
            <a:off x="2071688" y="4500563"/>
            <a:ext cx="1574800" cy="1068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8" name="Picture 15" descr="C:\Dokumente und Einstellungen\Enrico\Desktop\Auto 12.bmp">
            <a:extLst>
              <a:ext uri="{FF2B5EF4-FFF2-40B4-BE49-F238E27FC236}">
                <a16:creationId xmlns:a16="http://schemas.microsoft.com/office/drawing/2014/main" id="{FE29B683-61F9-5253-85F9-F637BF64234A}"/>
              </a:ext>
            </a:extLst>
          </p:cNvPr>
          <p:cNvPicPr>
            <a:picLocks noChangeAspect="1" noChangeArrowheads="1"/>
          </p:cNvPicPr>
          <p:nvPr/>
        </p:nvPicPr>
        <p:blipFill>
          <a:blip r:embed="rId15"/>
          <a:srcRect/>
          <a:stretch>
            <a:fillRect/>
          </a:stretch>
        </p:blipFill>
        <p:spPr bwMode="auto">
          <a:xfrm>
            <a:off x="5572125" y="3165475"/>
            <a:ext cx="1789113"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39" name="Picture 16" descr="C:\Dokumente und Einstellungen\Enrico\Desktop\Auto 13.bmp">
            <a:extLst>
              <a:ext uri="{FF2B5EF4-FFF2-40B4-BE49-F238E27FC236}">
                <a16:creationId xmlns:a16="http://schemas.microsoft.com/office/drawing/2014/main" id="{870ABB9A-5AD5-87AA-80EF-DAB5D7B14584}"/>
              </a:ext>
            </a:extLst>
          </p:cNvPr>
          <p:cNvPicPr>
            <a:picLocks noChangeAspect="1" noChangeArrowheads="1"/>
          </p:cNvPicPr>
          <p:nvPr/>
        </p:nvPicPr>
        <p:blipFill>
          <a:blip r:embed="rId16"/>
          <a:srcRect/>
          <a:stretch>
            <a:fillRect/>
          </a:stretch>
        </p:blipFill>
        <p:spPr bwMode="auto">
          <a:xfrm>
            <a:off x="1785938" y="5654675"/>
            <a:ext cx="1928812"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0" name="Picture 17" descr="C:\Dokumente und Einstellungen\Enrico\Desktop\Auto 14.bmp">
            <a:extLst>
              <a:ext uri="{FF2B5EF4-FFF2-40B4-BE49-F238E27FC236}">
                <a16:creationId xmlns:a16="http://schemas.microsoft.com/office/drawing/2014/main" id="{49A04B88-FA98-FF9A-3803-9AD41ECC9C2C}"/>
              </a:ext>
            </a:extLst>
          </p:cNvPr>
          <p:cNvPicPr>
            <a:picLocks noChangeAspect="1" noChangeArrowheads="1"/>
          </p:cNvPicPr>
          <p:nvPr/>
        </p:nvPicPr>
        <p:blipFill>
          <a:blip r:embed="rId17"/>
          <a:srcRect/>
          <a:stretch>
            <a:fillRect/>
          </a:stretch>
        </p:blipFill>
        <p:spPr bwMode="auto">
          <a:xfrm>
            <a:off x="0" y="4500563"/>
            <a:ext cx="2051050" cy="1071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1" name="Picture 18" descr="C:\Dokumente und Einstellungen\Enrico\Desktop\Auto 15.bmp">
            <a:extLst>
              <a:ext uri="{FF2B5EF4-FFF2-40B4-BE49-F238E27FC236}">
                <a16:creationId xmlns:a16="http://schemas.microsoft.com/office/drawing/2014/main" id="{D2AFBC3E-EAC1-4BC8-52A9-DC05E8F4AFB0}"/>
              </a:ext>
            </a:extLst>
          </p:cNvPr>
          <p:cNvPicPr>
            <a:picLocks noChangeAspect="1" noChangeArrowheads="1"/>
          </p:cNvPicPr>
          <p:nvPr/>
        </p:nvPicPr>
        <p:blipFill>
          <a:blip r:embed="rId18"/>
          <a:srcRect/>
          <a:stretch>
            <a:fillRect/>
          </a:stretch>
        </p:blipFill>
        <p:spPr bwMode="auto">
          <a:xfrm>
            <a:off x="4286250" y="1643063"/>
            <a:ext cx="2571750" cy="14017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2" name="Picture 19" descr="C:\Dokumente und Einstellungen\Enrico\Desktop\Auto 16.bmp">
            <a:extLst>
              <a:ext uri="{FF2B5EF4-FFF2-40B4-BE49-F238E27FC236}">
                <a16:creationId xmlns:a16="http://schemas.microsoft.com/office/drawing/2014/main" id="{87508853-02FA-4F52-2F41-9D6B9E1D1EC6}"/>
              </a:ext>
            </a:extLst>
          </p:cNvPr>
          <p:cNvPicPr>
            <a:picLocks noChangeAspect="1" noChangeArrowheads="1"/>
          </p:cNvPicPr>
          <p:nvPr/>
        </p:nvPicPr>
        <p:blipFill>
          <a:blip r:embed="rId19"/>
          <a:srcRect/>
          <a:stretch>
            <a:fillRect/>
          </a:stretch>
        </p:blipFill>
        <p:spPr bwMode="auto">
          <a:xfrm>
            <a:off x="3429000" y="3143250"/>
            <a:ext cx="2049463" cy="1225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3" name="Picture 21" descr="C:\Dokumente und Einstellungen\Enrico\Desktop\mit-stackable-city-public-transit-car-project.jpg">
            <a:extLst>
              <a:ext uri="{FF2B5EF4-FFF2-40B4-BE49-F238E27FC236}">
                <a16:creationId xmlns:a16="http://schemas.microsoft.com/office/drawing/2014/main" id="{A4CCAAEF-267B-C49F-D251-182A481852B5}"/>
              </a:ext>
            </a:extLst>
          </p:cNvPr>
          <p:cNvPicPr>
            <a:picLocks noChangeAspect="1" noChangeArrowheads="1"/>
          </p:cNvPicPr>
          <p:nvPr/>
        </p:nvPicPr>
        <p:blipFill>
          <a:blip r:embed="rId20"/>
          <a:srcRect/>
          <a:stretch>
            <a:fillRect/>
          </a:stretch>
        </p:blipFill>
        <p:spPr bwMode="auto">
          <a:xfrm>
            <a:off x="0" y="1643063"/>
            <a:ext cx="1503363" cy="1443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4" name="Picture 22" descr="C:\Dokumente und Einstellungen\Enrico\Desktop\Auto 18.jpg">
            <a:extLst>
              <a:ext uri="{FF2B5EF4-FFF2-40B4-BE49-F238E27FC236}">
                <a16:creationId xmlns:a16="http://schemas.microsoft.com/office/drawing/2014/main" id="{B59E707C-426A-606B-739A-F97948463675}"/>
              </a:ext>
            </a:extLst>
          </p:cNvPr>
          <p:cNvPicPr>
            <a:picLocks noChangeAspect="1" noChangeArrowheads="1"/>
          </p:cNvPicPr>
          <p:nvPr/>
        </p:nvPicPr>
        <p:blipFill>
          <a:blip r:embed="rId21"/>
          <a:srcRect/>
          <a:stretch>
            <a:fillRect/>
          </a:stretch>
        </p:blipFill>
        <p:spPr bwMode="auto">
          <a:xfrm>
            <a:off x="3786188" y="5654675"/>
            <a:ext cx="1500187" cy="1203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5" name="Picture 23" descr="C:\Dokumente und Einstellungen\Enrico\Desktop\Auto 19.jpg">
            <a:extLst>
              <a:ext uri="{FF2B5EF4-FFF2-40B4-BE49-F238E27FC236}">
                <a16:creationId xmlns:a16="http://schemas.microsoft.com/office/drawing/2014/main" id="{D8301A84-80A6-6EA8-A568-297B0EC04F29}"/>
              </a:ext>
            </a:extLst>
          </p:cNvPr>
          <p:cNvPicPr>
            <a:picLocks noChangeAspect="1" noChangeArrowheads="1"/>
          </p:cNvPicPr>
          <p:nvPr/>
        </p:nvPicPr>
        <p:blipFill>
          <a:blip r:embed="rId22"/>
          <a:srcRect/>
          <a:stretch>
            <a:fillRect/>
          </a:stretch>
        </p:blipFill>
        <p:spPr bwMode="auto">
          <a:xfrm>
            <a:off x="7000875" y="1643063"/>
            <a:ext cx="2143125" cy="1428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6" name="Picture 24" descr="C:\Dokumente und Einstellungen\Enrico\Desktop\Auto 20.jpg">
            <a:extLst>
              <a:ext uri="{FF2B5EF4-FFF2-40B4-BE49-F238E27FC236}">
                <a16:creationId xmlns:a16="http://schemas.microsoft.com/office/drawing/2014/main" id="{2D08DB7D-67ED-E0B0-50E9-38A43D9D2FA2}"/>
              </a:ext>
            </a:extLst>
          </p:cNvPr>
          <p:cNvPicPr>
            <a:picLocks noChangeAspect="1" noChangeArrowheads="1"/>
          </p:cNvPicPr>
          <p:nvPr/>
        </p:nvPicPr>
        <p:blipFill>
          <a:blip r:embed="rId23"/>
          <a:srcRect/>
          <a:stretch>
            <a:fillRect/>
          </a:stretch>
        </p:blipFill>
        <p:spPr bwMode="auto">
          <a:xfrm>
            <a:off x="5500688" y="4500563"/>
            <a:ext cx="1643062" cy="10620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7" name="Picture 25" descr="C:\Dokumente und Einstellungen\Enrico\Desktop\michael_knight_supercar_kitt.jpg">
            <a:extLst>
              <a:ext uri="{FF2B5EF4-FFF2-40B4-BE49-F238E27FC236}">
                <a16:creationId xmlns:a16="http://schemas.microsoft.com/office/drawing/2014/main" id="{9605302E-2136-65AE-0D08-E96F851D2DDB}"/>
              </a:ext>
            </a:extLst>
          </p:cNvPr>
          <p:cNvPicPr>
            <a:picLocks noChangeAspect="1" noChangeArrowheads="1"/>
          </p:cNvPicPr>
          <p:nvPr/>
        </p:nvPicPr>
        <p:blipFill>
          <a:blip r:embed="rId24"/>
          <a:srcRect/>
          <a:stretch>
            <a:fillRect/>
          </a:stretch>
        </p:blipFill>
        <p:spPr bwMode="auto">
          <a:xfrm>
            <a:off x="3786188" y="0"/>
            <a:ext cx="2365375" cy="15716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8" name="Picture 26" descr="C:\Dokumente und Einstellungen\Enrico\Desktop\95batcar.jpg">
            <a:extLst>
              <a:ext uri="{FF2B5EF4-FFF2-40B4-BE49-F238E27FC236}">
                <a16:creationId xmlns:a16="http://schemas.microsoft.com/office/drawing/2014/main" id="{EEEC7E02-A52A-E429-06B7-B5EBD19C709D}"/>
              </a:ext>
            </a:extLst>
          </p:cNvPr>
          <p:cNvPicPr>
            <a:picLocks noChangeAspect="1" noChangeArrowheads="1"/>
          </p:cNvPicPr>
          <p:nvPr/>
        </p:nvPicPr>
        <p:blipFill>
          <a:blip r:embed="rId25"/>
          <a:srcRect/>
          <a:stretch>
            <a:fillRect/>
          </a:stretch>
        </p:blipFill>
        <p:spPr bwMode="auto">
          <a:xfrm>
            <a:off x="6643688" y="0"/>
            <a:ext cx="2500312" cy="1547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08249" name="Picture 28" descr="http://www.geekologie.com/2009/05/16/smallest%20car.jpg">
            <a:extLst>
              <a:ext uri="{FF2B5EF4-FFF2-40B4-BE49-F238E27FC236}">
                <a16:creationId xmlns:a16="http://schemas.microsoft.com/office/drawing/2014/main" id="{72272A94-0E80-1FAF-DA36-E3C291BBCDD4}"/>
              </a:ext>
            </a:extLst>
          </p:cNvPr>
          <p:cNvPicPr>
            <a:picLocks noChangeAspect="1" noChangeArrowheads="1"/>
          </p:cNvPicPr>
          <p:nvPr/>
        </p:nvPicPr>
        <p:blipFill>
          <a:blip r:embed="rId26"/>
          <a:srcRect l="5852" t="32567" r="9148"/>
          <a:stretch>
            <a:fillRect/>
          </a:stretch>
        </p:blipFill>
        <p:spPr bwMode="auto">
          <a:xfrm>
            <a:off x="3714750" y="4500563"/>
            <a:ext cx="1652588" cy="10779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14074" name="TextBox 28">
            <a:extLst>
              <a:ext uri="{FF2B5EF4-FFF2-40B4-BE49-F238E27FC236}">
                <a16:creationId xmlns:a16="http://schemas.microsoft.com/office/drawing/2014/main" id="{B907CAC9-1D7C-1EDC-E89A-4A0380FE6BFF}"/>
              </a:ext>
            </a:extLst>
          </p:cNvPr>
          <p:cNvSpPr txBox="1">
            <a:spLocks noChangeArrowheads="1"/>
          </p:cNvSpPr>
          <p:nvPr/>
        </p:nvSpPr>
        <p:spPr bwMode="auto">
          <a:xfrm>
            <a:off x="3929063" y="0"/>
            <a:ext cx="928687"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u="sng">
                <a:solidFill>
                  <a:srgbClr val="002060"/>
                </a:solidFill>
              </a:rPr>
              <a:t>Supercar</a:t>
            </a:r>
            <a:endParaRPr lang="it-IT" altLang="it-CH" sz="1200" b="1" u="sng">
              <a:solidFill>
                <a:srgbClr val="002060"/>
              </a:solidFill>
            </a:endParaRPr>
          </a:p>
        </p:txBody>
      </p:sp>
      <p:sp>
        <p:nvSpPr>
          <p:cNvPr id="514075" name="TextBox 29">
            <a:extLst>
              <a:ext uri="{FF2B5EF4-FFF2-40B4-BE49-F238E27FC236}">
                <a16:creationId xmlns:a16="http://schemas.microsoft.com/office/drawing/2014/main" id="{E2294712-ED7A-62FD-54A9-A3EC08881140}"/>
              </a:ext>
            </a:extLst>
          </p:cNvPr>
          <p:cNvSpPr txBox="1">
            <a:spLocks noChangeArrowheads="1"/>
          </p:cNvSpPr>
          <p:nvPr/>
        </p:nvSpPr>
        <p:spPr bwMode="auto">
          <a:xfrm>
            <a:off x="6715125" y="1214438"/>
            <a:ext cx="857250"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u="sng">
                <a:solidFill>
                  <a:srgbClr val="002060"/>
                </a:solidFill>
              </a:rPr>
              <a:t>Batmobil</a:t>
            </a:r>
            <a:endParaRPr lang="it-IT" altLang="it-CH" sz="1200" b="1" u="sng">
              <a:solidFill>
                <a:srgbClr val="002060"/>
              </a:solidFill>
            </a:endParaRPr>
          </a:p>
        </p:txBody>
      </p:sp>
      <p:sp>
        <p:nvSpPr>
          <p:cNvPr id="28" name="Rettangolo 27">
            <a:extLst>
              <a:ext uri="{FF2B5EF4-FFF2-40B4-BE49-F238E27FC236}">
                <a16:creationId xmlns:a16="http://schemas.microsoft.com/office/drawing/2014/main" id="{1FA20897-540F-6E23-726C-603E4C80009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Number Placeholder 3">
            <a:extLst>
              <a:ext uri="{FF2B5EF4-FFF2-40B4-BE49-F238E27FC236}">
                <a16:creationId xmlns:a16="http://schemas.microsoft.com/office/drawing/2014/main" id="{E72AFAFC-D0DF-45F8-3BA3-2B5F960185C4}"/>
              </a:ext>
            </a:extLst>
          </p:cNvPr>
          <p:cNvSpPr>
            <a:spLocks noGrp="1"/>
          </p:cNvSpPr>
          <p:nvPr>
            <p:ph type="sldNum" sz="quarter" idx="12"/>
          </p:nvPr>
        </p:nvSpPr>
        <p:spPr>
          <a:xfrm>
            <a:off x="3433763" y="2682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CF112F-400A-4305-8D91-DEC857EF9AC7}" type="slidenum">
              <a:rPr lang="it-IT" altLang="en-US" sz="1400" smtClean="0">
                <a:solidFill>
                  <a:srgbClr val="FFFFFF"/>
                </a:solidFill>
              </a:rPr>
              <a:pPr>
                <a:spcBef>
                  <a:spcPct val="0"/>
                </a:spcBef>
                <a:buFontTx/>
                <a:buNone/>
              </a:pPr>
              <a:t>121</a:t>
            </a:fld>
            <a:endParaRPr lang="it-IT" altLang="en-US" sz="1400">
              <a:solidFill>
                <a:srgbClr val="FFFFFF"/>
              </a:solidFill>
            </a:endParaRPr>
          </a:p>
        </p:txBody>
      </p:sp>
      <p:sp>
        <p:nvSpPr>
          <p:cNvPr id="516099" name="Text Box 7">
            <a:extLst>
              <a:ext uri="{FF2B5EF4-FFF2-40B4-BE49-F238E27FC236}">
                <a16:creationId xmlns:a16="http://schemas.microsoft.com/office/drawing/2014/main" id="{C57A7422-DCF8-36C3-6F3F-AB22B1E6E737}"/>
              </a:ext>
            </a:extLst>
          </p:cNvPr>
          <p:cNvSpPr txBox="1">
            <a:spLocks noChangeArrowheads="1"/>
          </p:cNvSpPr>
          <p:nvPr/>
        </p:nvSpPr>
        <p:spPr bwMode="auto">
          <a:xfrm>
            <a:off x="1619250" y="24923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ES GIBT ZU VIELE AUTOS</a:t>
            </a:r>
            <a:endParaRPr lang="it-IT" altLang="it-CH" sz="1800" b="1"/>
          </a:p>
        </p:txBody>
      </p:sp>
      <p:sp>
        <p:nvSpPr>
          <p:cNvPr id="516100" name="Text Box 13">
            <a:extLst>
              <a:ext uri="{FF2B5EF4-FFF2-40B4-BE49-F238E27FC236}">
                <a16:creationId xmlns:a16="http://schemas.microsoft.com/office/drawing/2014/main" id="{7EC12847-FF97-F955-F4E8-AD6DF469A2FA}"/>
              </a:ext>
            </a:extLst>
          </p:cNvPr>
          <p:cNvSpPr txBox="1">
            <a:spLocks noChangeArrowheads="1"/>
          </p:cNvSpPr>
          <p:nvPr/>
        </p:nvSpPr>
        <p:spPr bwMode="auto">
          <a:xfrm>
            <a:off x="4859338" y="3429000"/>
            <a:ext cx="10080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PARKHAUS</a:t>
            </a:r>
            <a:endParaRPr lang="it-IT" altLang="it-CH" sz="1000">
              <a:solidFill>
                <a:srgbClr val="FFFFFF"/>
              </a:solidFill>
            </a:endParaRPr>
          </a:p>
        </p:txBody>
      </p:sp>
      <p:pic>
        <p:nvPicPr>
          <p:cNvPr id="10" name="Picture 4" descr="auto troppe auto su autostrada">
            <a:extLst>
              <a:ext uri="{FF2B5EF4-FFF2-40B4-BE49-F238E27FC236}">
                <a16:creationId xmlns:a16="http://schemas.microsoft.com/office/drawing/2014/main" id="{B9EAE32F-7BC6-D541-1948-0BE926A44AC4}"/>
              </a:ext>
            </a:extLst>
          </p:cNvPr>
          <p:cNvPicPr>
            <a:picLocks noChangeAspect="1" noChangeArrowheads="1"/>
          </p:cNvPicPr>
          <p:nvPr/>
        </p:nvPicPr>
        <p:blipFill>
          <a:blip r:embed="rId4"/>
          <a:srcRect/>
          <a:stretch>
            <a:fillRect/>
          </a:stretch>
        </p:blipFill>
        <p:spPr bwMode="auto">
          <a:xfrm>
            <a:off x="5992813" y="7938"/>
            <a:ext cx="3151187" cy="381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auto parkhaus">
            <a:extLst>
              <a:ext uri="{FF2B5EF4-FFF2-40B4-BE49-F238E27FC236}">
                <a16:creationId xmlns:a16="http://schemas.microsoft.com/office/drawing/2014/main" id="{5FCEDB00-7C16-2121-121E-86E408575D13}"/>
              </a:ext>
            </a:extLst>
          </p:cNvPr>
          <p:cNvPicPr>
            <a:picLocks noChangeAspect="1" noChangeArrowheads="1"/>
          </p:cNvPicPr>
          <p:nvPr/>
        </p:nvPicPr>
        <p:blipFill>
          <a:blip r:embed="rId5"/>
          <a:srcRect/>
          <a:stretch>
            <a:fillRect/>
          </a:stretch>
        </p:blipFill>
        <p:spPr bwMode="auto">
          <a:xfrm>
            <a:off x="4643438" y="3648075"/>
            <a:ext cx="4500562" cy="3209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auto troppe auto 7">
            <a:extLst>
              <a:ext uri="{FF2B5EF4-FFF2-40B4-BE49-F238E27FC236}">
                <a16:creationId xmlns:a16="http://schemas.microsoft.com/office/drawing/2014/main" id="{2541915C-E43E-2E7D-1975-2F7B2693EB1A}"/>
              </a:ext>
            </a:extLst>
          </p:cNvPr>
          <p:cNvPicPr>
            <a:picLocks noChangeAspect="1" noChangeArrowheads="1"/>
          </p:cNvPicPr>
          <p:nvPr/>
        </p:nvPicPr>
        <p:blipFill>
          <a:blip r:embed="rId6"/>
          <a:srcRect/>
          <a:stretch>
            <a:fillRect/>
          </a:stretch>
        </p:blipFill>
        <p:spPr bwMode="auto">
          <a:xfrm>
            <a:off x="0" y="3071813"/>
            <a:ext cx="4500563" cy="3786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1" descr="AUTO AMMUCCHIATE">
            <a:extLst>
              <a:ext uri="{FF2B5EF4-FFF2-40B4-BE49-F238E27FC236}">
                <a16:creationId xmlns:a16="http://schemas.microsoft.com/office/drawing/2014/main" id="{FD68CE4D-321F-1B6B-A0BD-234345964BA0}"/>
              </a:ext>
            </a:extLst>
          </p:cNvPr>
          <p:cNvPicPr>
            <a:picLocks noChangeAspect="1" noChangeArrowheads="1"/>
          </p:cNvPicPr>
          <p:nvPr/>
        </p:nvPicPr>
        <p:blipFill>
          <a:blip r:embed="rId7"/>
          <a:srcRect/>
          <a:stretch>
            <a:fillRect/>
          </a:stretch>
        </p:blipFill>
        <p:spPr bwMode="auto">
          <a:xfrm>
            <a:off x="0" y="7938"/>
            <a:ext cx="3492500" cy="2263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2" descr="auto incrocio congestionato">
            <a:extLst>
              <a:ext uri="{FF2B5EF4-FFF2-40B4-BE49-F238E27FC236}">
                <a16:creationId xmlns:a16="http://schemas.microsoft.com/office/drawing/2014/main" id="{487BEB07-E4EE-D67E-C7E0-0C1571026682}"/>
              </a:ext>
            </a:extLst>
          </p:cNvPr>
          <p:cNvPicPr>
            <a:picLocks noChangeAspect="1" noChangeArrowheads="1"/>
          </p:cNvPicPr>
          <p:nvPr/>
        </p:nvPicPr>
        <p:blipFill>
          <a:blip r:embed="rId8"/>
          <a:srcRect/>
          <a:stretch>
            <a:fillRect/>
          </a:stretch>
        </p:blipFill>
        <p:spPr bwMode="auto">
          <a:xfrm>
            <a:off x="3635375" y="7938"/>
            <a:ext cx="3024188" cy="2262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443B3570-695F-CA32-51F4-A078EF20682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Number Placeholder 3">
            <a:extLst>
              <a:ext uri="{FF2B5EF4-FFF2-40B4-BE49-F238E27FC236}">
                <a16:creationId xmlns:a16="http://schemas.microsoft.com/office/drawing/2014/main" id="{28D1B392-ABC6-38F2-0B09-49A2A3F497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088335-5AE6-4F07-B9A0-DDA86279B58D}" type="slidenum">
              <a:rPr lang="it-IT" altLang="en-US" sz="1400" smtClean="0">
                <a:solidFill>
                  <a:srgbClr val="FFFFFF"/>
                </a:solidFill>
              </a:rPr>
              <a:pPr>
                <a:spcBef>
                  <a:spcPct val="0"/>
                </a:spcBef>
                <a:buFontTx/>
                <a:buNone/>
              </a:pPr>
              <a:t>122</a:t>
            </a:fld>
            <a:endParaRPr lang="it-IT" altLang="en-US" sz="1400">
              <a:solidFill>
                <a:srgbClr val="FFFFFF"/>
              </a:solidFill>
            </a:endParaRPr>
          </a:p>
        </p:txBody>
      </p:sp>
      <p:sp>
        <p:nvSpPr>
          <p:cNvPr id="518147" name="Text Box 5">
            <a:extLst>
              <a:ext uri="{FF2B5EF4-FFF2-40B4-BE49-F238E27FC236}">
                <a16:creationId xmlns:a16="http://schemas.microsoft.com/office/drawing/2014/main" id="{0EB44B70-6FCB-8CF9-F77F-848F50A9F352}"/>
              </a:ext>
            </a:extLst>
          </p:cNvPr>
          <p:cNvSpPr txBox="1">
            <a:spLocks noChangeArrowheads="1"/>
          </p:cNvSpPr>
          <p:nvPr/>
        </p:nvSpPr>
        <p:spPr bwMode="auto">
          <a:xfrm>
            <a:off x="5357813" y="4929188"/>
            <a:ext cx="3357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Aber die Autos verlangen Strassen, und die Strassen kosten wertvollen Boden. </a:t>
            </a:r>
            <a:endParaRPr lang="it-IT" altLang="it-CH" sz="1800" b="1">
              <a:solidFill>
                <a:srgbClr val="FFFFFF"/>
              </a:solidFill>
            </a:endParaRPr>
          </a:p>
        </p:txBody>
      </p:sp>
      <p:sp>
        <p:nvSpPr>
          <p:cNvPr id="518148" name="Text Box 6">
            <a:extLst>
              <a:ext uri="{FF2B5EF4-FFF2-40B4-BE49-F238E27FC236}">
                <a16:creationId xmlns:a16="http://schemas.microsoft.com/office/drawing/2014/main" id="{67F7F92A-3241-9E73-0DB7-4E24E27ABE25}"/>
              </a:ext>
            </a:extLst>
          </p:cNvPr>
          <p:cNvSpPr txBox="1">
            <a:spLocks noChangeArrowheads="1"/>
          </p:cNvSpPr>
          <p:nvPr/>
        </p:nvSpPr>
        <p:spPr bwMode="auto">
          <a:xfrm>
            <a:off x="5148263" y="6165850"/>
            <a:ext cx="1223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u="sng">
                <a:solidFill>
                  <a:srgbClr val="FFFFFF"/>
                </a:solidFill>
              </a:rPr>
              <a:t>Kalifornien</a:t>
            </a:r>
            <a:endParaRPr lang="it-IT" altLang="it-CH" sz="1600" u="sng">
              <a:solidFill>
                <a:srgbClr val="FFFFFF"/>
              </a:solidFill>
            </a:endParaRPr>
          </a:p>
        </p:txBody>
      </p:sp>
      <p:sp>
        <p:nvSpPr>
          <p:cNvPr id="518149" name="Text Box 8">
            <a:extLst>
              <a:ext uri="{FF2B5EF4-FFF2-40B4-BE49-F238E27FC236}">
                <a16:creationId xmlns:a16="http://schemas.microsoft.com/office/drawing/2014/main" id="{62F5822F-29B7-0A16-2543-D5864A987D64}"/>
              </a:ext>
            </a:extLst>
          </p:cNvPr>
          <p:cNvSpPr txBox="1">
            <a:spLocks noChangeArrowheads="1"/>
          </p:cNvSpPr>
          <p:nvPr/>
        </p:nvSpPr>
        <p:spPr bwMode="auto">
          <a:xfrm>
            <a:off x="5357813" y="364331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 Genf sind die Autos sehenswert.</a:t>
            </a:r>
            <a:endParaRPr lang="it-IT" altLang="it-CH" sz="1800" b="1">
              <a:solidFill>
                <a:srgbClr val="FFFFFF"/>
              </a:solidFill>
            </a:endParaRPr>
          </a:p>
        </p:txBody>
      </p:sp>
      <p:sp>
        <p:nvSpPr>
          <p:cNvPr id="518150" name="Text Box 9">
            <a:extLst>
              <a:ext uri="{FF2B5EF4-FFF2-40B4-BE49-F238E27FC236}">
                <a16:creationId xmlns:a16="http://schemas.microsoft.com/office/drawing/2014/main" id="{C5B3909E-8205-11F1-9895-D5CBEED3B068}"/>
              </a:ext>
            </a:extLst>
          </p:cNvPr>
          <p:cNvSpPr txBox="1">
            <a:spLocks noChangeArrowheads="1"/>
          </p:cNvSpPr>
          <p:nvPr/>
        </p:nvSpPr>
        <p:spPr bwMode="auto">
          <a:xfrm>
            <a:off x="5357813" y="3214688"/>
            <a:ext cx="3786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Die Autos inspirieren die Künstler</a:t>
            </a:r>
            <a:endParaRPr lang="it-IT" altLang="it-CH" sz="1600" b="1">
              <a:solidFill>
                <a:srgbClr val="FFFFFF"/>
              </a:solidFill>
            </a:endParaRPr>
          </a:p>
        </p:txBody>
      </p:sp>
      <p:pic>
        <p:nvPicPr>
          <p:cNvPr id="10" name="Picture 4" descr="strade">
            <a:extLst>
              <a:ext uri="{FF2B5EF4-FFF2-40B4-BE49-F238E27FC236}">
                <a16:creationId xmlns:a16="http://schemas.microsoft.com/office/drawing/2014/main" id="{2D5994EB-F826-43D9-7D6E-D2F62CE01E35}"/>
              </a:ext>
            </a:extLst>
          </p:cNvPr>
          <p:cNvPicPr>
            <a:picLocks noChangeAspect="1" noChangeArrowheads="1"/>
          </p:cNvPicPr>
          <p:nvPr/>
        </p:nvPicPr>
        <p:blipFill>
          <a:blip r:embed="rId4"/>
          <a:srcRect/>
          <a:stretch>
            <a:fillRect/>
          </a:stretch>
        </p:blipFill>
        <p:spPr bwMode="auto">
          <a:xfrm>
            <a:off x="428625" y="3843338"/>
            <a:ext cx="4575175" cy="2727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SaloneGinevra2002-3148-015-f">
            <a:extLst>
              <a:ext uri="{FF2B5EF4-FFF2-40B4-BE49-F238E27FC236}">
                <a16:creationId xmlns:a16="http://schemas.microsoft.com/office/drawing/2014/main" id="{440B93EC-5EDF-C54D-2424-56D4D21C57AB}"/>
              </a:ext>
            </a:extLst>
          </p:cNvPr>
          <p:cNvPicPr>
            <a:picLocks noChangeAspect="1" noChangeArrowheads="1"/>
          </p:cNvPicPr>
          <p:nvPr/>
        </p:nvPicPr>
        <p:blipFill>
          <a:blip r:embed="rId5"/>
          <a:srcRect/>
          <a:stretch>
            <a:fillRect/>
          </a:stretch>
        </p:blipFill>
        <p:spPr bwMode="auto">
          <a:xfrm>
            <a:off x="428625" y="357188"/>
            <a:ext cx="4575175" cy="32861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http://www.89-90.sachsen.de/img/freistaat/413_mp_prag_freiheit_11.jpg">
            <a:extLst>
              <a:ext uri="{FF2B5EF4-FFF2-40B4-BE49-F238E27FC236}">
                <a16:creationId xmlns:a16="http://schemas.microsoft.com/office/drawing/2014/main" id="{10C2A2C0-5492-F9C2-CD6F-DF6B2CDB51D9}"/>
              </a:ext>
            </a:extLst>
          </p:cNvPr>
          <p:cNvPicPr>
            <a:picLocks noChangeAspect="1" noChangeArrowheads="1"/>
          </p:cNvPicPr>
          <p:nvPr/>
        </p:nvPicPr>
        <p:blipFill>
          <a:blip r:embed="rId6"/>
          <a:srcRect/>
          <a:stretch>
            <a:fillRect/>
          </a:stretch>
        </p:blipFill>
        <p:spPr bwMode="auto">
          <a:xfrm>
            <a:off x="5160963" y="358775"/>
            <a:ext cx="3662362" cy="2571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060F7E28-A617-EE07-D8F1-FDF767E0EAC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0194" name="Slide Number Placeholder 1">
            <a:extLst>
              <a:ext uri="{FF2B5EF4-FFF2-40B4-BE49-F238E27FC236}">
                <a16:creationId xmlns:a16="http://schemas.microsoft.com/office/drawing/2014/main" id="{B14EE9F2-B6DC-203D-C3FC-571F1E565317}"/>
              </a:ext>
            </a:extLst>
          </p:cNvPr>
          <p:cNvSpPr>
            <a:spLocks noGrp="1"/>
          </p:cNvSpPr>
          <p:nvPr>
            <p:ph type="sldNum" sz="quarter" idx="12"/>
          </p:nvPr>
        </p:nvSpPr>
        <p:spPr>
          <a:xfrm>
            <a:off x="7524750" y="6237288"/>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46301-6F54-44A0-AC9A-EAB102655768}" type="slidenum">
              <a:rPr lang="it-IT" altLang="en-US" sz="1400" smtClean="0">
                <a:solidFill>
                  <a:srgbClr val="FFFFFF"/>
                </a:solidFill>
              </a:rPr>
              <a:pPr>
                <a:spcBef>
                  <a:spcPct val="0"/>
                </a:spcBef>
                <a:buFontTx/>
                <a:buNone/>
              </a:pPr>
              <a:t>123</a:t>
            </a:fld>
            <a:endParaRPr lang="it-IT" altLang="en-US" sz="1400">
              <a:solidFill>
                <a:srgbClr val="FFFFFF"/>
              </a:solidFill>
            </a:endParaRPr>
          </a:p>
        </p:txBody>
      </p:sp>
      <p:sp>
        <p:nvSpPr>
          <p:cNvPr id="520195" name="TextBox 3">
            <a:extLst>
              <a:ext uri="{FF2B5EF4-FFF2-40B4-BE49-F238E27FC236}">
                <a16:creationId xmlns:a16="http://schemas.microsoft.com/office/drawing/2014/main" id="{C42A17DA-4816-FE09-FAEC-E2F4AC6FE8B5}"/>
              </a:ext>
            </a:extLst>
          </p:cNvPr>
          <p:cNvSpPr txBox="1">
            <a:spLocks noChangeArrowheads="1"/>
          </p:cNvSpPr>
          <p:nvPr/>
        </p:nvSpPr>
        <p:spPr bwMode="auto">
          <a:xfrm>
            <a:off x="1763713" y="6165850"/>
            <a:ext cx="442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Für die Autos wird alles gemacht ! </a:t>
            </a:r>
            <a:endParaRPr lang="it-IT" altLang="it-CH" sz="2000" b="1">
              <a:solidFill>
                <a:srgbClr val="FFFFFF"/>
              </a:solidFill>
            </a:endParaRPr>
          </a:p>
        </p:txBody>
      </p:sp>
      <p:pic>
        <p:nvPicPr>
          <p:cNvPr id="5" name="Picture 2" descr="C:\Dokumente und Einstellungen\Enrico\Eigene Dateien\Enrico\Documenti\AA Enrico nuovo\Sito\autostrade.jpg">
            <a:extLst>
              <a:ext uri="{FF2B5EF4-FFF2-40B4-BE49-F238E27FC236}">
                <a16:creationId xmlns:a16="http://schemas.microsoft.com/office/drawing/2014/main" id="{920CAACF-1EC4-FC2C-759F-E52BC2C04F49}"/>
              </a:ext>
            </a:extLst>
          </p:cNvPr>
          <p:cNvPicPr>
            <a:picLocks noChangeAspect="1" noChangeArrowheads="1"/>
          </p:cNvPicPr>
          <p:nvPr/>
        </p:nvPicPr>
        <p:blipFill>
          <a:blip r:embed="rId4"/>
          <a:srcRect/>
          <a:stretch>
            <a:fillRect/>
          </a:stretch>
        </p:blipFill>
        <p:spPr bwMode="auto">
          <a:xfrm>
            <a:off x="820738" y="444500"/>
            <a:ext cx="7502525" cy="5626100"/>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250E3FB0-CFCF-60BB-806E-01D5EB9E7E8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Picture 9" descr="Auto in Svizzera">
            <a:extLst>
              <a:ext uri="{FF2B5EF4-FFF2-40B4-BE49-F238E27FC236}">
                <a16:creationId xmlns:a16="http://schemas.microsoft.com/office/drawing/2014/main" id="{B9FA50DC-CB3F-AC54-A125-7D9CE99B79D2}"/>
              </a:ext>
            </a:extLst>
          </p:cNvPr>
          <p:cNvPicPr>
            <a:picLocks noGrp="1" noChangeAspect="1" noChangeArrowheads="1"/>
          </p:cNvPicPr>
          <p:nvPr>
            <p:ph sz="half" idx="2"/>
          </p:nvPr>
        </p:nvPicPr>
        <p:blipFill>
          <a:blip r:embed="rId4"/>
          <a:srcRect/>
          <a:stretch>
            <a:fillRect/>
          </a:stretch>
        </p:blipFill>
        <p:spPr>
          <a:xfrm>
            <a:off x="755650" y="549275"/>
            <a:ext cx="7704138" cy="5705475"/>
          </a:xfrm>
          <a:effectLst>
            <a:outerShdw blurRad="292100" dist="139700" dir="2700000" algn="tl" rotWithShape="0">
              <a:srgbClr val="333333">
                <a:alpha val="65000"/>
              </a:srgbClr>
            </a:outerShdw>
          </a:effectLst>
        </p:spPr>
      </p:pic>
      <p:sp>
        <p:nvSpPr>
          <p:cNvPr id="522243" name="Slide Number Placeholder 6">
            <a:extLst>
              <a:ext uri="{FF2B5EF4-FFF2-40B4-BE49-F238E27FC236}">
                <a16:creationId xmlns:a16="http://schemas.microsoft.com/office/drawing/2014/main" id="{9EF3C28C-BF61-FE1E-9A22-F0DA88A19116}"/>
              </a:ext>
            </a:extLst>
          </p:cNvPr>
          <p:cNvSpPr>
            <a:spLocks noGrp="1"/>
          </p:cNvSpPr>
          <p:nvPr>
            <p:ph type="sldNum" sz="quarter" idx="12"/>
          </p:nvPr>
        </p:nvSpPr>
        <p:spPr>
          <a:xfrm>
            <a:off x="6156325"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5C77F9-4CA6-48EC-B530-080C4AE4E696}" type="slidenum">
              <a:rPr lang="it-IT" altLang="en-US" sz="1400" smtClean="0">
                <a:solidFill>
                  <a:srgbClr val="FFFFFF"/>
                </a:solidFill>
              </a:rPr>
              <a:pPr>
                <a:spcBef>
                  <a:spcPct val="0"/>
                </a:spcBef>
                <a:buFontTx/>
                <a:buNone/>
              </a:pPr>
              <a:t>124</a:t>
            </a:fld>
            <a:endParaRPr lang="it-IT" altLang="en-US" sz="1400">
              <a:solidFill>
                <a:srgbClr val="FFFFFF"/>
              </a:solidFill>
            </a:endParaRPr>
          </a:p>
        </p:txBody>
      </p:sp>
      <p:sp>
        <p:nvSpPr>
          <p:cNvPr id="522244" name="Text Box 11">
            <a:extLst>
              <a:ext uri="{FF2B5EF4-FFF2-40B4-BE49-F238E27FC236}">
                <a16:creationId xmlns:a16="http://schemas.microsoft.com/office/drawing/2014/main" id="{B4DFE546-AF19-81F4-C52F-3EAD87865039}"/>
              </a:ext>
            </a:extLst>
          </p:cNvPr>
          <p:cNvSpPr txBox="1">
            <a:spLocks noChangeArrowheads="1"/>
          </p:cNvSpPr>
          <p:nvPr/>
        </p:nvSpPr>
        <p:spPr bwMode="auto">
          <a:xfrm>
            <a:off x="1979613" y="620713"/>
            <a:ext cx="4176712"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u="sng">
                <a:solidFill>
                  <a:srgbClr val="400000"/>
                </a:solidFill>
              </a:rPr>
              <a:t>Schweiz : 5 Millionen Autos</a:t>
            </a:r>
            <a:endParaRPr lang="it-IT" altLang="it-CH" sz="2400" b="1" u="sng">
              <a:solidFill>
                <a:srgbClr val="400000"/>
              </a:solidFill>
            </a:endParaRPr>
          </a:p>
        </p:txBody>
      </p:sp>
      <p:sp>
        <p:nvSpPr>
          <p:cNvPr id="5" name="Rettangolo 4">
            <a:extLst>
              <a:ext uri="{FF2B5EF4-FFF2-40B4-BE49-F238E27FC236}">
                <a16:creationId xmlns:a16="http://schemas.microsoft.com/office/drawing/2014/main" id="{CAB04049-AF0E-61D2-7BA1-3752740BCDC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3D3C5-5C35-52B2-0495-2030572957BE}"/>
              </a:ext>
            </a:extLst>
          </p:cNvPr>
          <p:cNvSpPr>
            <a:spLocks noGrp="1"/>
          </p:cNvSpPr>
          <p:nvPr>
            <p:ph type="title"/>
          </p:nvPr>
        </p:nvSpPr>
        <p:spPr>
          <a:xfrm>
            <a:off x="1116013" y="476250"/>
            <a:ext cx="2519362" cy="1373188"/>
          </a:xfrm>
        </p:spPr>
        <p:txBody>
          <a:bodyPr/>
          <a:lstStyle/>
          <a:p>
            <a:pPr>
              <a:defRPr/>
            </a:pPr>
            <a:r>
              <a:rPr lang="it-CH" sz="2800" kern="1200" dirty="0">
                <a:solidFill>
                  <a:schemeClr val="tx1"/>
                </a:solidFill>
                <a:latin typeface="Arial Black" pitchFamily="34" charset="0"/>
                <a:ea typeface="+mn-ea"/>
                <a:cs typeface="+mn-cs"/>
              </a:rPr>
              <a:t>Es gibt zu viele Fahrzeuge</a:t>
            </a:r>
            <a:endParaRPr lang="it-IT" sz="2800" kern="1200" dirty="0">
              <a:solidFill>
                <a:schemeClr val="tx1"/>
              </a:solidFill>
              <a:latin typeface="Arial Black" pitchFamily="34" charset="0"/>
              <a:ea typeface="+mn-ea"/>
              <a:cs typeface="+mn-cs"/>
            </a:endParaRPr>
          </a:p>
        </p:txBody>
      </p:sp>
      <p:sp>
        <p:nvSpPr>
          <p:cNvPr id="524291" name="Slide Number Placeholder 4">
            <a:extLst>
              <a:ext uri="{FF2B5EF4-FFF2-40B4-BE49-F238E27FC236}">
                <a16:creationId xmlns:a16="http://schemas.microsoft.com/office/drawing/2014/main" id="{1BDB0FE2-1679-0285-FA61-FE3E74F2B163}"/>
              </a:ext>
            </a:extLst>
          </p:cNvPr>
          <p:cNvSpPr>
            <a:spLocks noGrp="1"/>
          </p:cNvSpPr>
          <p:nvPr>
            <p:ph type="sldNum" sz="quarter" idx="12"/>
          </p:nvPr>
        </p:nvSpPr>
        <p:spPr>
          <a:xfrm>
            <a:off x="2366963" y="3190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90C06A-B45B-4ED4-BCE1-1954B426F3CF}"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
        <p:nvSpPr>
          <p:cNvPr id="524292" name="CasellaDiTesto 2">
            <a:extLst>
              <a:ext uri="{FF2B5EF4-FFF2-40B4-BE49-F238E27FC236}">
                <a16:creationId xmlns:a16="http://schemas.microsoft.com/office/drawing/2014/main" id="{94EEC9BE-F4DC-634C-1BE7-0BA0536EA087}"/>
              </a:ext>
            </a:extLst>
          </p:cNvPr>
          <p:cNvSpPr txBox="1">
            <a:spLocks noChangeArrowheads="1"/>
          </p:cNvSpPr>
          <p:nvPr/>
        </p:nvSpPr>
        <p:spPr bwMode="auto">
          <a:xfrm>
            <a:off x="3708400" y="1793875"/>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China</a:t>
            </a:r>
          </a:p>
        </p:txBody>
      </p:sp>
      <p:pic>
        <p:nvPicPr>
          <p:cNvPr id="8" name="Picture 2" descr="C:\Dokumente und Einstellungen\Enrico\Eigene Dateien\Enrico\Documenti\AA Enrico nuovo\Politica\china_traffic.jpg">
            <a:extLst>
              <a:ext uri="{FF2B5EF4-FFF2-40B4-BE49-F238E27FC236}">
                <a16:creationId xmlns:a16="http://schemas.microsoft.com/office/drawing/2014/main" id="{A20529FC-33A9-48E7-5B49-3D36C5DA0A83}"/>
              </a:ext>
            </a:extLst>
          </p:cNvPr>
          <p:cNvPicPr>
            <a:picLocks noChangeAspect="1" noChangeArrowheads="1"/>
          </p:cNvPicPr>
          <p:nvPr/>
        </p:nvPicPr>
        <p:blipFill>
          <a:blip r:embed="rId4"/>
          <a:srcRect/>
          <a:stretch>
            <a:fillRect/>
          </a:stretch>
        </p:blipFill>
        <p:spPr bwMode="auto">
          <a:xfrm>
            <a:off x="4572000" y="3429000"/>
            <a:ext cx="4392613" cy="3284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Politica\CHINA%20trafficjam.jpg">
            <a:extLst>
              <a:ext uri="{FF2B5EF4-FFF2-40B4-BE49-F238E27FC236}">
                <a16:creationId xmlns:a16="http://schemas.microsoft.com/office/drawing/2014/main" id="{3B36B15C-84C1-3337-5760-3B3F1C4DF4DC}"/>
              </a:ext>
            </a:extLst>
          </p:cNvPr>
          <p:cNvPicPr>
            <a:picLocks noChangeAspect="1" noChangeArrowheads="1"/>
          </p:cNvPicPr>
          <p:nvPr/>
        </p:nvPicPr>
        <p:blipFill>
          <a:blip r:embed="rId5"/>
          <a:srcRect/>
          <a:stretch>
            <a:fillRect/>
          </a:stretch>
        </p:blipFill>
        <p:spPr bwMode="auto">
          <a:xfrm>
            <a:off x="4572000" y="333375"/>
            <a:ext cx="4392613" cy="2921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Politica\China-Traffic-Jam-02.jpg">
            <a:extLst>
              <a:ext uri="{FF2B5EF4-FFF2-40B4-BE49-F238E27FC236}">
                <a16:creationId xmlns:a16="http://schemas.microsoft.com/office/drawing/2014/main" id="{CD607BD3-B100-2F3C-4088-B1635DEBD27C}"/>
              </a:ext>
            </a:extLst>
          </p:cNvPr>
          <p:cNvPicPr>
            <a:picLocks noChangeAspect="1" noChangeArrowheads="1"/>
          </p:cNvPicPr>
          <p:nvPr/>
        </p:nvPicPr>
        <p:blipFill>
          <a:blip r:embed="rId6"/>
          <a:srcRect/>
          <a:stretch>
            <a:fillRect/>
          </a:stretch>
        </p:blipFill>
        <p:spPr bwMode="auto">
          <a:xfrm>
            <a:off x="179388" y="2205038"/>
            <a:ext cx="4248150" cy="4508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FB7E6142-15E8-A2AC-DC11-1F52B2400FC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Slide Number Placeholder 1">
            <a:extLst>
              <a:ext uri="{FF2B5EF4-FFF2-40B4-BE49-F238E27FC236}">
                <a16:creationId xmlns:a16="http://schemas.microsoft.com/office/drawing/2014/main" id="{69855AC1-7567-BC3E-CA09-4837937F9AF8}"/>
              </a:ext>
            </a:extLst>
          </p:cNvPr>
          <p:cNvSpPr>
            <a:spLocks noGrp="1"/>
          </p:cNvSpPr>
          <p:nvPr>
            <p:ph type="sldNum" sz="quarter" idx="12"/>
          </p:nvPr>
        </p:nvSpPr>
        <p:spPr>
          <a:xfrm>
            <a:off x="3798888" y="63134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65C0D1-FFB9-4641-AAF5-D2E4DC03A439}"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sp>
        <p:nvSpPr>
          <p:cNvPr id="526339" name="TextBox 7">
            <a:extLst>
              <a:ext uri="{FF2B5EF4-FFF2-40B4-BE49-F238E27FC236}">
                <a16:creationId xmlns:a16="http://schemas.microsoft.com/office/drawing/2014/main" id="{6B9334FC-69EA-C832-3BCE-854BDE38DA5F}"/>
              </a:ext>
            </a:extLst>
          </p:cNvPr>
          <p:cNvSpPr txBox="1">
            <a:spLocks noChangeArrowheads="1"/>
          </p:cNvSpPr>
          <p:nvPr/>
        </p:nvSpPr>
        <p:spPr bwMode="auto">
          <a:xfrm>
            <a:off x="4865688" y="3887788"/>
            <a:ext cx="16557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800">
                <a:solidFill>
                  <a:srgbClr val="FFFFFF"/>
                </a:solidFill>
                <a:latin typeface="Arial Black" panose="020B0A04020102020204" pitchFamily="34" charset="0"/>
              </a:rPr>
              <a:t>Es       gibt zu viele Auto-bahnen</a:t>
            </a:r>
            <a:endParaRPr lang="it-IT" altLang="it-CH" sz="2800">
              <a:solidFill>
                <a:srgbClr val="FFFFFF"/>
              </a:solidFill>
              <a:latin typeface="Arial Black" panose="020B0A04020102020204" pitchFamily="34" charset="0"/>
            </a:endParaRPr>
          </a:p>
        </p:txBody>
      </p:sp>
      <p:pic>
        <p:nvPicPr>
          <p:cNvPr id="8" name="Picture 2" descr="C:\Dokumente und Einstellungen\Enrico\Eigene Dateien\Enrico\Documenti\AA Enrico nuovo\Politica\china04.jpg">
            <a:extLst>
              <a:ext uri="{FF2B5EF4-FFF2-40B4-BE49-F238E27FC236}">
                <a16:creationId xmlns:a16="http://schemas.microsoft.com/office/drawing/2014/main" id="{87C75CF9-3640-7EF7-0825-8E42AFC387FC}"/>
              </a:ext>
            </a:extLst>
          </p:cNvPr>
          <p:cNvPicPr>
            <a:picLocks noChangeAspect="1" noChangeArrowheads="1"/>
          </p:cNvPicPr>
          <p:nvPr/>
        </p:nvPicPr>
        <p:blipFill>
          <a:blip r:embed="rId3"/>
          <a:srcRect/>
          <a:stretch>
            <a:fillRect/>
          </a:stretch>
        </p:blipFill>
        <p:spPr bwMode="auto">
          <a:xfrm>
            <a:off x="157163" y="204788"/>
            <a:ext cx="4471987" cy="335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Politica\highway%235.jpg">
            <a:extLst>
              <a:ext uri="{FF2B5EF4-FFF2-40B4-BE49-F238E27FC236}">
                <a16:creationId xmlns:a16="http://schemas.microsoft.com/office/drawing/2014/main" id="{EB58DA56-FCE0-6855-3675-57EF73DBB08B}"/>
              </a:ext>
            </a:extLst>
          </p:cNvPr>
          <p:cNvPicPr>
            <a:picLocks noChangeAspect="1" noChangeArrowheads="1"/>
          </p:cNvPicPr>
          <p:nvPr/>
        </p:nvPicPr>
        <p:blipFill>
          <a:blip r:embed="rId4"/>
          <a:srcRect/>
          <a:stretch>
            <a:fillRect/>
          </a:stretch>
        </p:blipFill>
        <p:spPr bwMode="auto">
          <a:xfrm>
            <a:off x="4765675" y="204788"/>
            <a:ext cx="4194175" cy="3344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Politica\14_Beijing_25_bful_places_asia_14.jpg">
            <a:extLst>
              <a:ext uri="{FF2B5EF4-FFF2-40B4-BE49-F238E27FC236}">
                <a16:creationId xmlns:a16="http://schemas.microsoft.com/office/drawing/2014/main" id="{08C8AA72-03E0-97C6-DF56-0D529C17B1AE}"/>
              </a:ext>
            </a:extLst>
          </p:cNvPr>
          <p:cNvPicPr>
            <a:picLocks noChangeAspect="1" noChangeArrowheads="1"/>
          </p:cNvPicPr>
          <p:nvPr/>
        </p:nvPicPr>
        <p:blipFill>
          <a:blip r:embed="rId5"/>
          <a:srcRect/>
          <a:stretch>
            <a:fillRect/>
          </a:stretch>
        </p:blipFill>
        <p:spPr bwMode="auto">
          <a:xfrm>
            <a:off x="157163" y="3660775"/>
            <a:ext cx="4497387" cy="2952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Politica\9JAOD00Z.jpg">
            <a:extLst>
              <a:ext uri="{FF2B5EF4-FFF2-40B4-BE49-F238E27FC236}">
                <a16:creationId xmlns:a16="http://schemas.microsoft.com/office/drawing/2014/main" id="{952D5F82-7B16-EB00-5437-F2B8645876F3}"/>
              </a:ext>
            </a:extLst>
          </p:cNvPr>
          <p:cNvPicPr>
            <a:picLocks noChangeAspect="1" noChangeArrowheads="1"/>
          </p:cNvPicPr>
          <p:nvPr/>
        </p:nvPicPr>
        <p:blipFill>
          <a:blip r:embed="rId6"/>
          <a:srcRect/>
          <a:stretch>
            <a:fillRect/>
          </a:stretch>
        </p:blipFill>
        <p:spPr bwMode="auto">
          <a:xfrm>
            <a:off x="6732588" y="3660775"/>
            <a:ext cx="2217737" cy="2952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194716A7-4BD8-8CD3-2787-AC676CEED68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7362" name="Slide Number Placeholder 1">
            <a:extLst>
              <a:ext uri="{FF2B5EF4-FFF2-40B4-BE49-F238E27FC236}">
                <a16:creationId xmlns:a16="http://schemas.microsoft.com/office/drawing/2014/main" id="{BD5E9C81-527C-EC71-40EF-390EEC8C29F6}"/>
              </a:ext>
            </a:extLst>
          </p:cNvPr>
          <p:cNvSpPr>
            <a:spLocks noGrp="1"/>
          </p:cNvSpPr>
          <p:nvPr>
            <p:ph type="sldNum" sz="quarter" idx="12"/>
          </p:nvPr>
        </p:nvSpPr>
        <p:spPr>
          <a:xfrm>
            <a:off x="6796088" y="4946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F28BDF-D258-4524-9D5E-2D55AE52B64F}" type="slidenum">
              <a:rPr lang="it-IT" altLang="en-US" sz="1400" smtClean="0">
                <a:solidFill>
                  <a:srgbClr val="FFFFFF"/>
                </a:solidFill>
              </a:rPr>
              <a:pPr>
                <a:spcBef>
                  <a:spcPct val="0"/>
                </a:spcBef>
                <a:buFontTx/>
                <a:buNone/>
              </a:pPr>
              <a:t>127</a:t>
            </a:fld>
            <a:endParaRPr lang="it-IT" altLang="en-US" sz="1400">
              <a:solidFill>
                <a:srgbClr val="FFFFFF"/>
              </a:solidFill>
            </a:endParaRPr>
          </a:p>
        </p:txBody>
      </p:sp>
      <p:sp>
        <p:nvSpPr>
          <p:cNvPr id="527363" name="TextBox 3">
            <a:extLst>
              <a:ext uri="{FF2B5EF4-FFF2-40B4-BE49-F238E27FC236}">
                <a16:creationId xmlns:a16="http://schemas.microsoft.com/office/drawing/2014/main" id="{42DC57A6-E903-B905-14AE-C6AE767AEDCE}"/>
              </a:ext>
            </a:extLst>
          </p:cNvPr>
          <p:cNvSpPr txBox="1">
            <a:spLocks noChangeArrowheads="1"/>
          </p:cNvSpPr>
          <p:nvPr/>
        </p:nvSpPr>
        <p:spPr bwMode="auto">
          <a:xfrm>
            <a:off x="428625" y="5857875"/>
            <a:ext cx="8501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u="sng">
                <a:solidFill>
                  <a:srgbClr val="FFFFFF"/>
                </a:solidFill>
                <a:latin typeface="Arial Black" panose="020B0A04020102020204" pitchFamily="34" charset="0"/>
              </a:rPr>
              <a:t>Man weiss nicht mehr wo die Autos hin müssen...</a:t>
            </a:r>
            <a:endParaRPr lang="it-IT" altLang="it-CH" sz="2400" u="sng">
              <a:solidFill>
                <a:srgbClr val="FFFFFF"/>
              </a:solidFill>
              <a:latin typeface="Arial Black" panose="020B0A04020102020204" pitchFamily="34" charset="0"/>
            </a:endParaRPr>
          </a:p>
        </p:txBody>
      </p:sp>
      <p:pic>
        <p:nvPicPr>
          <p:cNvPr id="5" name="Picture 2" descr="C:\Dokumente und Einstellungen\Enrico\Desktop\deposito auto.jpg">
            <a:extLst>
              <a:ext uri="{FF2B5EF4-FFF2-40B4-BE49-F238E27FC236}">
                <a16:creationId xmlns:a16="http://schemas.microsoft.com/office/drawing/2014/main" id="{6407959A-F7C9-4BD5-223B-A71A048A9CE5}"/>
              </a:ext>
            </a:extLst>
          </p:cNvPr>
          <p:cNvPicPr>
            <a:picLocks noChangeAspect="1" noChangeArrowheads="1"/>
          </p:cNvPicPr>
          <p:nvPr/>
        </p:nvPicPr>
        <p:blipFill>
          <a:blip r:embed="rId4"/>
          <a:srcRect l="1579" t="4938" r="2058" b="4938"/>
          <a:stretch>
            <a:fillRect/>
          </a:stretch>
        </p:blipFill>
        <p:spPr bwMode="auto">
          <a:xfrm>
            <a:off x="827088" y="908050"/>
            <a:ext cx="7526337" cy="4503738"/>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B224055-5C4B-E24B-3AFC-D6E5CB5EA1F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7" name="Rettangolo 6">
            <a:extLst>
              <a:ext uri="{FF2B5EF4-FFF2-40B4-BE49-F238E27FC236}">
                <a16:creationId xmlns:a16="http://schemas.microsoft.com/office/drawing/2014/main" id="{D1956DFE-6C1E-B3BA-F4B9-D6300DE0E9F5}"/>
              </a:ext>
            </a:extLst>
          </p:cNvPr>
          <p:cNvSpPr/>
          <p:nvPr/>
        </p:nvSpPr>
        <p:spPr bwMode="auto">
          <a:xfrm>
            <a:off x="23813" y="23813"/>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9410" name="TextBox 3">
            <a:extLst>
              <a:ext uri="{FF2B5EF4-FFF2-40B4-BE49-F238E27FC236}">
                <a16:creationId xmlns:a16="http://schemas.microsoft.com/office/drawing/2014/main" id="{9CF0039B-9579-F32F-268E-275FC386ACD1}"/>
              </a:ext>
            </a:extLst>
          </p:cNvPr>
          <p:cNvSpPr txBox="1">
            <a:spLocks noChangeArrowheads="1"/>
          </p:cNvSpPr>
          <p:nvPr/>
        </p:nvSpPr>
        <p:spPr bwMode="auto">
          <a:xfrm>
            <a:off x="1042988" y="5949950"/>
            <a:ext cx="7489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latin typeface="Arial Black" panose="020B0A04020102020204" pitchFamily="34" charset="0"/>
              </a:rPr>
              <a:t>Sollten wir auf diesem Weg weiter gehen...</a:t>
            </a:r>
            <a:endParaRPr lang="it-IT" altLang="it-CH" sz="2400">
              <a:solidFill>
                <a:srgbClr val="FFFFFF"/>
              </a:solidFill>
              <a:latin typeface="Arial Black" panose="020B0A04020102020204" pitchFamily="34" charset="0"/>
            </a:endParaRPr>
          </a:p>
        </p:txBody>
      </p:sp>
      <p:pic>
        <p:nvPicPr>
          <p:cNvPr id="5" name="Picture 3" descr="C:\Dokumente und Einstellungen\Enrico\Eigene Dateien\Enrico\Documenti\AA Enrico nuovo\Politica\nodo stradale.JPG">
            <a:extLst>
              <a:ext uri="{FF2B5EF4-FFF2-40B4-BE49-F238E27FC236}">
                <a16:creationId xmlns:a16="http://schemas.microsoft.com/office/drawing/2014/main" id="{1664E6B9-7E02-E315-E10B-E60BE2FF51A2}"/>
              </a:ext>
            </a:extLst>
          </p:cNvPr>
          <p:cNvPicPr>
            <a:picLocks noChangeAspect="1" noChangeArrowheads="1"/>
          </p:cNvPicPr>
          <p:nvPr/>
        </p:nvPicPr>
        <p:blipFill>
          <a:blip r:embed="rId4"/>
          <a:srcRect/>
          <a:stretch>
            <a:fillRect/>
          </a:stretch>
        </p:blipFill>
        <p:spPr bwMode="auto">
          <a:xfrm>
            <a:off x="468313" y="765175"/>
            <a:ext cx="8177212" cy="4851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12155FA-4966-4205-12DE-3C9726734C7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7" name="Rettangolo 6">
            <a:extLst>
              <a:ext uri="{FF2B5EF4-FFF2-40B4-BE49-F238E27FC236}">
                <a16:creationId xmlns:a16="http://schemas.microsoft.com/office/drawing/2014/main" id="{EA746AC9-69D3-B376-E8B8-E891AB445DE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529414" name="Slide Number Placeholder 1">
            <a:extLst>
              <a:ext uri="{FF2B5EF4-FFF2-40B4-BE49-F238E27FC236}">
                <a16:creationId xmlns:a16="http://schemas.microsoft.com/office/drawing/2014/main" id="{86C8DC11-FE57-0B77-E6C0-096299FD1F77}"/>
              </a:ext>
            </a:extLst>
          </p:cNvPr>
          <p:cNvSpPr>
            <a:spLocks noGrp="1"/>
          </p:cNvSpPr>
          <p:nvPr>
            <p:ph type="sldNum" sz="quarter" idx="12"/>
          </p:nvPr>
        </p:nvSpPr>
        <p:spPr>
          <a:xfrm>
            <a:off x="7011988" y="5140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05CA2A-96F8-4B3C-8FF8-B9AD077E8422}" type="slidenum">
              <a:rPr lang="it-IT" altLang="en-US" sz="1400" b="1" smtClean="0">
                <a:solidFill>
                  <a:srgbClr val="FFFFFF"/>
                </a:solidFill>
              </a:rPr>
              <a:pPr>
                <a:spcBef>
                  <a:spcPct val="0"/>
                </a:spcBef>
                <a:buFontTx/>
                <a:buNone/>
              </a:pPr>
              <a:t>128</a:t>
            </a:fld>
            <a:endParaRPr lang="it-IT" altLang="en-US"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1458" name="Picture 2" descr="C:\Dokumente und Einstellungen\Enrico\Eigene Dateien\Enrico\Documenti\AA Enrico nuovo\Politica\Traffico game over.JPG">
            <a:extLst>
              <a:ext uri="{FF2B5EF4-FFF2-40B4-BE49-F238E27FC236}">
                <a16:creationId xmlns:a16="http://schemas.microsoft.com/office/drawing/2014/main" id="{68874E2C-0B82-6922-6943-29DED076B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14313"/>
            <a:ext cx="45434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59" name="TextBox 2">
            <a:extLst>
              <a:ext uri="{FF2B5EF4-FFF2-40B4-BE49-F238E27FC236}">
                <a16:creationId xmlns:a16="http://schemas.microsoft.com/office/drawing/2014/main" id="{D75B2601-DB01-5DF7-F1D6-A48B93E3682A}"/>
              </a:ext>
            </a:extLst>
          </p:cNvPr>
          <p:cNvSpPr txBox="1">
            <a:spLocks noChangeArrowheads="1"/>
          </p:cNvSpPr>
          <p:nvPr/>
        </p:nvSpPr>
        <p:spPr bwMode="auto">
          <a:xfrm>
            <a:off x="5286375" y="5548313"/>
            <a:ext cx="25685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Das Spiel ist  </a:t>
            </a:r>
            <a:r>
              <a:rPr lang="it-CH" altLang="it-CH" b="1">
                <a:solidFill>
                  <a:srgbClr val="FFFFFF"/>
                </a:solidFill>
              </a:rPr>
              <a:t>beendet !</a:t>
            </a:r>
            <a:endParaRPr lang="it-IT" altLang="it-CH" b="1">
              <a:solidFill>
                <a:srgbClr val="FFFFFF"/>
              </a:solidFill>
            </a:endParaRPr>
          </a:p>
        </p:txBody>
      </p:sp>
      <p:pic>
        <p:nvPicPr>
          <p:cNvPr id="531460" name="Picture 6" descr="C:\Dokumente und Einstellungen\Enrico\Desktop\Auto volante.bmp">
            <a:extLst>
              <a:ext uri="{FF2B5EF4-FFF2-40B4-BE49-F238E27FC236}">
                <a16:creationId xmlns:a16="http://schemas.microsoft.com/office/drawing/2014/main" id="{CD50FA82-6F2B-1861-C280-CC71D9AE4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285750"/>
            <a:ext cx="13160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1" name="Picture 8" descr="http://www.blahblahtech.com/wp-content/images/Flying-Car.jpg">
            <a:extLst>
              <a:ext uri="{FF2B5EF4-FFF2-40B4-BE49-F238E27FC236}">
                <a16:creationId xmlns:a16="http://schemas.microsoft.com/office/drawing/2014/main" id="{67D4E8A5-B094-944E-0BC5-CF2AE127B3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7813" y="285750"/>
            <a:ext cx="21240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2" name="Picture 10" descr="http://estb.msn.com/i/D9/D63DB3D6688DC6A156B2CD85DE9ADA.jpg">
            <a:extLst>
              <a:ext uri="{FF2B5EF4-FFF2-40B4-BE49-F238E27FC236}">
                <a16:creationId xmlns:a16="http://schemas.microsoft.com/office/drawing/2014/main" id="{C5CD12E3-A04B-388D-12E5-B3A282B6A0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643063"/>
            <a:ext cx="175101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3" name="Picture 12" descr="http://blog.news-record.com/staff/culture/Jetsons%20Car.jpg">
            <a:extLst>
              <a:ext uri="{FF2B5EF4-FFF2-40B4-BE49-F238E27FC236}">
                <a16:creationId xmlns:a16="http://schemas.microsoft.com/office/drawing/2014/main" id="{117C8239-8067-7E12-53B3-BAF62B1B76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7986" r="14825"/>
          <a:stretch>
            <a:fillRect/>
          </a:stretch>
        </p:blipFill>
        <p:spPr bwMode="auto">
          <a:xfrm>
            <a:off x="7215188" y="1643063"/>
            <a:ext cx="16589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4" name="TextBox 7">
            <a:extLst>
              <a:ext uri="{FF2B5EF4-FFF2-40B4-BE49-F238E27FC236}">
                <a16:creationId xmlns:a16="http://schemas.microsoft.com/office/drawing/2014/main" id="{B77435E8-60FC-2A3C-FEDD-7F58D2289BA5}"/>
              </a:ext>
            </a:extLst>
          </p:cNvPr>
          <p:cNvSpPr txBox="1">
            <a:spLocks noChangeArrowheads="1"/>
          </p:cNvSpPr>
          <p:nvPr/>
        </p:nvSpPr>
        <p:spPr bwMode="auto">
          <a:xfrm>
            <a:off x="5286375" y="3143250"/>
            <a:ext cx="2928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Alternativwege werden gesucht... oder  man träumt.                                     Aber es ist nicht die Lösung.</a:t>
            </a:r>
            <a:endParaRPr lang="it-IT" altLang="it-CH" sz="1200" b="1">
              <a:solidFill>
                <a:srgbClr val="FFFFFF"/>
              </a:solidFill>
            </a:endParaRPr>
          </a:p>
        </p:txBody>
      </p:sp>
      <p:sp>
        <p:nvSpPr>
          <p:cNvPr id="531465" name="Slide Number Placeholder 1">
            <a:extLst>
              <a:ext uri="{FF2B5EF4-FFF2-40B4-BE49-F238E27FC236}">
                <a16:creationId xmlns:a16="http://schemas.microsoft.com/office/drawing/2014/main" id="{7FCB1C78-7192-11CC-0964-43F1A85ED023}"/>
              </a:ext>
            </a:extLst>
          </p:cNvPr>
          <p:cNvSpPr>
            <a:spLocks noGrp="1"/>
          </p:cNvSpPr>
          <p:nvPr>
            <p:ph type="sldNum" sz="quarter" idx="12"/>
          </p:nvPr>
        </p:nvSpPr>
        <p:spPr>
          <a:xfrm>
            <a:off x="8388350" y="6167438"/>
            <a:ext cx="5000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2DD2F2-4203-46EE-BF89-5FFBA2ABB236}" type="slidenum">
              <a:rPr lang="it-IT" altLang="en-US" sz="1400" smtClean="0">
                <a:solidFill>
                  <a:srgbClr val="FFFFFF"/>
                </a:solidFill>
              </a:rPr>
              <a:pPr>
                <a:spcBef>
                  <a:spcPct val="0"/>
                </a:spcBef>
                <a:buFontTx/>
                <a:buNone/>
              </a:pPr>
              <a:t>129</a:t>
            </a:fld>
            <a:endParaRPr lang="it-IT" altLang="en-US" sz="1400">
              <a:solidFill>
                <a:srgbClr val="FFFFFF"/>
              </a:solidFill>
            </a:endParaRPr>
          </a:p>
        </p:txBody>
      </p:sp>
      <p:pic>
        <p:nvPicPr>
          <p:cNvPr id="317450" name="Picture 10" descr="C:\Users\Enrico\Desktop\t.jpg">
            <a:extLst>
              <a:ext uri="{FF2B5EF4-FFF2-40B4-BE49-F238E27FC236}">
                <a16:creationId xmlns:a16="http://schemas.microsoft.com/office/drawing/2014/main" id="{080DB561-6491-1FEA-4D88-252653A0391A}"/>
              </a:ext>
            </a:extLst>
          </p:cNvPr>
          <p:cNvPicPr>
            <a:picLocks noChangeAspect="1" noChangeArrowheads="1"/>
          </p:cNvPicPr>
          <p:nvPr/>
        </p:nvPicPr>
        <p:blipFill>
          <a:blip r:embed="rId9"/>
          <a:srcRect/>
          <a:stretch>
            <a:fillRect/>
          </a:stretch>
        </p:blipFill>
        <p:spPr bwMode="auto">
          <a:xfrm>
            <a:off x="7924387" y="3917758"/>
            <a:ext cx="714375" cy="704850"/>
          </a:xfrm>
          <a:prstGeom prst="rect">
            <a:avLst/>
          </a:prstGeom>
          <a:noFill/>
          <a:scene3d>
            <a:camera prst="isometricLeftDown"/>
            <a:lightRig rig="threePt" dir="t"/>
          </a:scene3d>
        </p:spPr>
      </p:pic>
      <p:pic>
        <p:nvPicPr>
          <p:cNvPr id="531467" name="Picture 10" descr="C:\Users\Enrico\Desktop\Auto j.jpg">
            <a:extLst>
              <a:ext uri="{FF2B5EF4-FFF2-40B4-BE49-F238E27FC236}">
                <a16:creationId xmlns:a16="http://schemas.microsoft.com/office/drawing/2014/main" id="{9A1A53F7-0B06-F7EA-999D-6DE7E765BE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8013" y="3984625"/>
            <a:ext cx="19589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5E2B579B-8B3D-4A26-9040-449B9E14B6A0}"/>
              </a:ext>
            </a:extLst>
          </p:cNvPr>
          <p:cNvCxnSpPr/>
          <p:nvPr/>
        </p:nvCxnSpPr>
        <p:spPr>
          <a:xfrm>
            <a:off x="8281988" y="4551363"/>
            <a:ext cx="0" cy="696912"/>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DAFF2A0B-76C6-0143-F781-967DB2ED4CC1}"/>
              </a:ext>
            </a:extLst>
          </p:cNvPr>
          <p:cNvCxnSpPr/>
          <p:nvPr/>
        </p:nvCxnSpPr>
        <p:spPr>
          <a:xfrm>
            <a:off x="8253413" y="4551363"/>
            <a:ext cx="0" cy="677862"/>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C5F9027D-F154-2A56-412A-3D0FEA3A2F9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3">
            <a:extLst>
              <a:ext uri="{FF2B5EF4-FFF2-40B4-BE49-F238E27FC236}">
                <a16:creationId xmlns:a16="http://schemas.microsoft.com/office/drawing/2014/main" id="{722CF717-966B-5C97-4EA7-D4A305AD89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2A31E0-EC1B-46CD-92D7-E1E1713FBA65}" type="slidenum">
              <a:rPr lang="it-IT" altLang="en-US" sz="1400" smtClean="0">
                <a:solidFill>
                  <a:srgbClr val="FFFFFF"/>
                </a:solidFill>
              </a:rPr>
              <a:pPr>
                <a:spcBef>
                  <a:spcPct val="0"/>
                </a:spcBef>
                <a:buFontTx/>
                <a:buNone/>
              </a:pPr>
              <a:t>13</a:t>
            </a:fld>
            <a:endParaRPr lang="it-IT" altLang="en-US" sz="1400">
              <a:solidFill>
                <a:srgbClr val="FFFFFF"/>
              </a:solidFill>
            </a:endParaRPr>
          </a:p>
        </p:txBody>
      </p:sp>
      <p:sp>
        <p:nvSpPr>
          <p:cNvPr id="294915" name="Text Box 6">
            <a:extLst>
              <a:ext uri="{FF2B5EF4-FFF2-40B4-BE49-F238E27FC236}">
                <a16:creationId xmlns:a16="http://schemas.microsoft.com/office/drawing/2014/main" id="{8D93C00D-B8AC-2A6F-AFCC-17C0B5E6E850}"/>
              </a:ext>
            </a:extLst>
          </p:cNvPr>
          <p:cNvSpPr txBox="1">
            <a:spLocks noChangeArrowheads="1"/>
          </p:cNvSpPr>
          <p:nvPr/>
        </p:nvSpPr>
        <p:spPr bwMode="auto">
          <a:xfrm>
            <a:off x="323850" y="476250"/>
            <a:ext cx="259238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t>ANFANG 1900</a:t>
            </a:r>
          </a:p>
          <a:p>
            <a:pPr eaLnBrk="1" hangingPunct="1">
              <a:spcBef>
                <a:spcPct val="50000"/>
              </a:spcBef>
              <a:buFontTx/>
              <a:buNone/>
            </a:pPr>
            <a:r>
              <a:rPr lang="fr-CH" altLang="it-CH" sz="1800" b="1">
                <a:solidFill>
                  <a:srgbClr val="FFFFFF"/>
                </a:solidFill>
              </a:rPr>
              <a:t> </a:t>
            </a:r>
          </a:p>
          <a:p>
            <a:pPr eaLnBrk="1" hangingPunct="1">
              <a:spcBef>
                <a:spcPct val="50000"/>
              </a:spcBef>
              <a:buFontTx/>
              <a:buNone/>
            </a:pPr>
            <a:r>
              <a:rPr lang="fr-CH" altLang="it-CH" sz="1800" b="1">
                <a:solidFill>
                  <a:srgbClr val="FFFFFF"/>
                </a:solidFill>
              </a:rPr>
              <a:t>SCHUHFABRICK</a:t>
            </a:r>
          </a:p>
          <a:p>
            <a:pPr eaLnBrk="1" hangingPunct="1">
              <a:spcBef>
                <a:spcPct val="50000"/>
              </a:spcBef>
              <a:buFontTx/>
              <a:buNone/>
            </a:pPr>
            <a:endParaRPr lang="fr-CH" altLang="it-CH" sz="1800" b="1">
              <a:solidFill>
                <a:srgbClr val="FFFFFF"/>
              </a:solidFill>
            </a:endParaRPr>
          </a:p>
        </p:txBody>
      </p:sp>
      <p:sp>
        <p:nvSpPr>
          <p:cNvPr id="294916" name="CasellaDiTesto 1">
            <a:extLst>
              <a:ext uri="{FF2B5EF4-FFF2-40B4-BE49-F238E27FC236}">
                <a16:creationId xmlns:a16="http://schemas.microsoft.com/office/drawing/2014/main" id="{141D5365-A35B-E6B5-A8A0-C766A2A9D1D9}"/>
              </a:ext>
            </a:extLst>
          </p:cNvPr>
          <p:cNvSpPr txBox="1">
            <a:spLocks noChangeArrowheads="1"/>
          </p:cNvSpPr>
          <p:nvPr/>
        </p:nvSpPr>
        <p:spPr bwMode="auto">
          <a:xfrm>
            <a:off x="5651500" y="4797425"/>
            <a:ext cx="28082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t>In den ersten Industrieanlagen    gibt es viele Arbeiter/innen und    die Arbeitsbedingungen sind  beschwerlich.</a:t>
            </a:r>
            <a:endParaRPr lang="it-IT" altLang="it-CH" sz="1400"/>
          </a:p>
        </p:txBody>
      </p:sp>
      <p:pic>
        <p:nvPicPr>
          <p:cNvPr id="7" name="Picture 4" descr="fabbrica industria tessile 1900">
            <a:extLst>
              <a:ext uri="{FF2B5EF4-FFF2-40B4-BE49-F238E27FC236}">
                <a16:creationId xmlns:a16="http://schemas.microsoft.com/office/drawing/2014/main" id="{AFC9F845-3209-11F9-1F45-EB7B73E0234D}"/>
              </a:ext>
            </a:extLst>
          </p:cNvPr>
          <p:cNvPicPr>
            <a:picLocks noChangeAspect="1" noChangeArrowheads="1"/>
          </p:cNvPicPr>
          <p:nvPr/>
        </p:nvPicPr>
        <p:blipFill>
          <a:blip r:embed="rId4"/>
          <a:srcRect/>
          <a:stretch>
            <a:fillRect/>
          </a:stretch>
        </p:blipFill>
        <p:spPr bwMode="auto">
          <a:xfrm>
            <a:off x="430213" y="3098800"/>
            <a:ext cx="4679950" cy="3349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8" name="Picture 7" descr="C:\Users\Enrico\Enrico\Documenti\AA Enrico nuovo\Politica\Presentazione marxismo\Fabbrica scarpe JPEG.jpg">
            <a:extLst>
              <a:ext uri="{FF2B5EF4-FFF2-40B4-BE49-F238E27FC236}">
                <a16:creationId xmlns:a16="http://schemas.microsoft.com/office/drawing/2014/main" id="{2E85E4AF-5EC0-B34C-545A-A2B5C775FE4B}"/>
              </a:ext>
            </a:extLst>
          </p:cNvPr>
          <p:cNvPicPr>
            <a:picLocks noChangeAspect="1" noChangeArrowheads="1"/>
          </p:cNvPicPr>
          <p:nvPr/>
        </p:nvPicPr>
        <p:blipFill>
          <a:blip r:embed="rId5"/>
          <a:srcRect/>
          <a:stretch>
            <a:fillRect/>
          </a:stretch>
        </p:blipFill>
        <p:spPr bwMode="auto">
          <a:xfrm>
            <a:off x="4140200" y="354013"/>
            <a:ext cx="4506913" cy="3467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F9467027-5DEA-96C4-AD48-8D0EF5CC193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3506" name="Slide Number Placeholder 1">
            <a:extLst>
              <a:ext uri="{FF2B5EF4-FFF2-40B4-BE49-F238E27FC236}">
                <a16:creationId xmlns:a16="http://schemas.microsoft.com/office/drawing/2014/main" id="{C10FBCDF-BD0C-4EA3-E87A-1B05FFB319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841B1F-B90A-430B-9425-C734B38AF81F}" type="slidenum">
              <a:rPr lang="it-IT" altLang="en-US" sz="1400" smtClean="0">
                <a:solidFill>
                  <a:srgbClr val="FFFFFF"/>
                </a:solidFill>
              </a:rPr>
              <a:pPr>
                <a:spcBef>
                  <a:spcPct val="0"/>
                </a:spcBef>
                <a:buFontTx/>
                <a:buNone/>
              </a:pPr>
              <a:t>130</a:t>
            </a:fld>
            <a:endParaRPr lang="it-IT" altLang="en-US" sz="1400">
              <a:solidFill>
                <a:srgbClr val="FFFFFF"/>
              </a:solidFill>
            </a:endParaRPr>
          </a:p>
        </p:txBody>
      </p:sp>
      <p:pic>
        <p:nvPicPr>
          <p:cNvPr id="533507" name="Picture 5" descr="C:\Dokumente und Einstellungen\Enrico\Eigene Dateien\Enrico\Documenti\AA Enrico nuovo\Sito\Terra.bmp">
            <a:extLst>
              <a:ext uri="{FF2B5EF4-FFF2-40B4-BE49-F238E27FC236}">
                <a16:creationId xmlns:a16="http://schemas.microsoft.com/office/drawing/2014/main" id="{3D758005-9F97-761A-C32F-C3F69670F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285875"/>
            <a:ext cx="39274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5BA6EF-601E-E647-C52D-51D8347D9545}"/>
              </a:ext>
            </a:extLst>
          </p:cNvPr>
          <p:cNvSpPr txBox="1"/>
          <p:nvPr/>
        </p:nvSpPr>
        <p:spPr>
          <a:xfrm>
            <a:off x="4714875" y="1500188"/>
            <a:ext cx="3857625" cy="4032250"/>
          </a:xfrm>
          <a:prstGeom prst="rect">
            <a:avLst/>
          </a:prstGeom>
          <a:noFill/>
        </p:spPr>
        <p:txBody>
          <a:bodyPr>
            <a:spAutoFit/>
          </a:bodyPr>
          <a:lstStyle/>
          <a:p>
            <a:pPr eaLnBrk="1" hangingPunct="1">
              <a:defRPr/>
            </a:pPr>
            <a:r>
              <a:rPr lang="it-CH" sz="2000" b="1" dirty="0">
                <a:solidFill>
                  <a:srgbClr val="FFFFFF"/>
                </a:solidFill>
                <a:latin typeface="+mn-lt"/>
                <a:cs typeface="+mn-cs"/>
              </a:rPr>
              <a:t>Der Weltmarkt ist satt:</a:t>
            </a:r>
          </a:p>
          <a:p>
            <a:pPr eaLnBrk="1" hangingPunct="1">
              <a:defRPr/>
            </a:pPr>
            <a:endParaRPr lang="it-CH" sz="2000" b="1" u="sng" dirty="0">
              <a:solidFill>
                <a:srgbClr val="FFFFFF"/>
              </a:solidFill>
              <a:latin typeface="+mn-lt"/>
              <a:cs typeface="+mn-cs"/>
            </a:endParaRPr>
          </a:p>
          <a:p>
            <a:pPr eaLnBrk="1" hangingPunct="1">
              <a:defRPr/>
            </a:pPr>
            <a:r>
              <a:rPr lang="it-CH" sz="2400" b="1" u="sng" dirty="0">
                <a:solidFill>
                  <a:srgbClr val="FFFFFF"/>
                </a:solidFill>
                <a:latin typeface="+mn-lt"/>
                <a:cs typeface="+mn-cs"/>
              </a:rPr>
              <a:t>Alle dijenige die:</a:t>
            </a:r>
          </a:p>
          <a:p>
            <a:pPr marL="609600" indent="-609600" eaLnBrk="1" hangingPunct="1">
              <a:defRPr/>
            </a:pPr>
            <a:endParaRPr lang="it-CH" sz="20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 DAS NOTWENDIGE GELD HABEN</a:t>
            </a:r>
          </a:p>
          <a:p>
            <a:pPr marL="609600" indent="-609600" eaLnBrk="1" hangingPunct="1">
              <a:buFontTx/>
              <a:buAutoNum type="arabicParenR"/>
              <a:defRPr/>
            </a:pPr>
            <a:endParaRPr lang="fr-CH" sz="16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 EIN AUTO BENÖTIGEN</a:t>
            </a:r>
          </a:p>
          <a:p>
            <a:pPr marL="609600" indent="-609600" eaLnBrk="1" hangingPunct="1">
              <a:buFontTx/>
              <a:buAutoNum type="arabicParenR"/>
              <a:defRPr/>
            </a:pPr>
            <a:endParaRPr lang="fr-CH" sz="1600" b="1" dirty="0">
              <a:solidFill>
                <a:srgbClr val="FFFFFF"/>
              </a:solidFill>
              <a:latin typeface="+mn-lt"/>
              <a:cs typeface="+mn-cs"/>
            </a:endParaRPr>
          </a:p>
          <a:p>
            <a:pPr marL="609600" indent="-609600" eaLnBrk="1" hangingPunct="1">
              <a:defRPr/>
            </a:pPr>
            <a:r>
              <a:rPr lang="fr-CH" sz="1600" b="1" dirty="0">
                <a:solidFill>
                  <a:srgbClr val="FFFFFF"/>
                </a:solidFill>
                <a:latin typeface="+mn-lt"/>
                <a:cs typeface="+mn-cs"/>
              </a:rPr>
              <a:t>- DEN WILLEN HABEN EIN AUTO ZU KAUFEN</a:t>
            </a:r>
          </a:p>
          <a:p>
            <a:pPr marL="609600" indent="-609600" eaLnBrk="1" hangingPunct="1">
              <a:defRPr/>
            </a:pPr>
            <a:r>
              <a:rPr lang="fr-CH" sz="1600" b="1" dirty="0">
                <a:solidFill>
                  <a:srgbClr val="FFFFFF"/>
                </a:solidFill>
                <a:latin typeface="+mn-lt"/>
                <a:cs typeface="+mn-cs"/>
              </a:rPr>
              <a:t>	</a:t>
            </a:r>
          </a:p>
          <a:p>
            <a:pPr marL="609600" indent="-609600" eaLnBrk="1" hangingPunct="1">
              <a:defRPr/>
            </a:pPr>
            <a:r>
              <a:rPr lang="fr-CH" sz="2400" b="1" u="sng" dirty="0" err="1">
                <a:solidFill>
                  <a:srgbClr val="FFFFFF"/>
                </a:solidFill>
                <a:latin typeface="+mn-lt"/>
                <a:cs typeface="+mn-cs"/>
              </a:rPr>
              <a:t>haben</a:t>
            </a:r>
            <a:r>
              <a:rPr lang="fr-CH" sz="2400" b="1" u="sng" dirty="0">
                <a:solidFill>
                  <a:srgbClr val="FFFFFF"/>
                </a:solidFill>
                <a:latin typeface="+mn-lt"/>
                <a:cs typeface="+mn-cs"/>
              </a:rPr>
              <a:t> </a:t>
            </a:r>
            <a:r>
              <a:rPr lang="fr-CH" sz="2400" b="1" u="sng" dirty="0" err="1">
                <a:solidFill>
                  <a:srgbClr val="FFFFFF"/>
                </a:solidFill>
                <a:latin typeface="+mn-lt"/>
                <a:cs typeface="+mn-cs"/>
              </a:rPr>
              <a:t>jetzt</a:t>
            </a:r>
            <a:r>
              <a:rPr lang="fr-CH" sz="2400" b="1" u="sng" dirty="0">
                <a:solidFill>
                  <a:srgbClr val="FFFFFF"/>
                </a:solidFill>
                <a:latin typeface="+mn-lt"/>
                <a:cs typeface="+mn-cs"/>
              </a:rPr>
              <a:t> </a:t>
            </a:r>
            <a:r>
              <a:rPr lang="fr-CH" sz="2400" b="1" u="sng" dirty="0" err="1">
                <a:solidFill>
                  <a:srgbClr val="FFFFFF"/>
                </a:solidFill>
                <a:latin typeface="+mn-lt"/>
                <a:cs typeface="+mn-cs"/>
              </a:rPr>
              <a:t>ein</a:t>
            </a:r>
            <a:r>
              <a:rPr lang="fr-CH" sz="2400" b="1" u="sng" dirty="0">
                <a:solidFill>
                  <a:srgbClr val="FFFFFF"/>
                </a:solidFill>
                <a:latin typeface="+mn-lt"/>
                <a:cs typeface="+mn-cs"/>
              </a:rPr>
              <a:t> Auto.</a:t>
            </a:r>
          </a:p>
          <a:p>
            <a:pPr marL="609600" indent="-609600" eaLnBrk="1" hangingPunct="1">
              <a:defRPr/>
            </a:pPr>
            <a:r>
              <a:rPr lang="fr-CH" sz="1600" b="1" dirty="0">
                <a:solidFill>
                  <a:srgbClr val="FFFFFF"/>
                </a:solidFill>
                <a:latin typeface="+mn-lt"/>
                <a:cs typeface="+mn-cs"/>
              </a:rPr>
              <a:t>(</a:t>
            </a:r>
            <a:r>
              <a:rPr lang="fr-CH" sz="1600" b="1" dirty="0" err="1">
                <a:solidFill>
                  <a:srgbClr val="FFFFFF"/>
                </a:solidFill>
                <a:latin typeface="+mn-lt"/>
                <a:cs typeface="+mn-cs"/>
              </a:rPr>
              <a:t>oder</a:t>
            </a:r>
            <a:r>
              <a:rPr lang="fr-CH" sz="1600" b="1" dirty="0">
                <a:solidFill>
                  <a:srgbClr val="FFFFFF"/>
                </a:solidFill>
                <a:latin typeface="+mn-lt"/>
                <a:cs typeface="+mn-cs"/>
              </a:rPr>
              <a:t> </a:t>
            </a:r>
            <a:r>
              <a:rPr lang="fr-CH" sz="1600" b="1" dirty="0" err="1">
                <a:solidFill>
                  <a:srgbClr val="FFFFFF"/>
                </a:solidFill>
                <a:latin typeface="+mn-lt"/>
                <a:cs typeface="+mn-cs"/>
              </a:rPr>
              <a:t>sogar</a:t>
            </a:r>
            <a:r>
              <a:rPr lang="fr-CH" sz="1600" b="1" dirty="0">
                <a:solidFill>
                  <a:srgbClr val="FFFFFF"/>
                </a:solidFill>
                <a:latin typeface="+mn-lt"/>
                <a:cs typeface="+mn-cs"/>
              </a:rPr>
              <a:t>  </a:t>
            </a:r>
            <a:r>
              <a:rPr lang="fr-CH" sz="1600" b="1" dirty="0" err="1">
                <a:solidFill>
                  <a:srgbClr val="FFFFFF"/>
                </a:solidFill>
                <a:latin typeface="+mn-lt"/>
                <a:cs typeface="+mn-cs"/>
              </a:rPr>
              <a:t>mehrere</a:t>
            </a:r>
            <a:r>
              <a:rPr lang="fr-CH" sz="1600" b="1" dirty="0">
                <a:solidFill>
                  <a:srgbClr val="FFFFFF"/>
                </a:solidFill>
                <a:latin typeface="+mn-lt"/>
                <a:cs typeface="+mn-cs"/>
              </a:rPr>
              <a:t>) </a:t>
            </a:r>
            <a:endParaRPr lang="it-IT" sz="1600" b="1" dirty="0">
              <a:solidFill>
                <a:srgbClr val="FFFFFF"/>
              </a:solidFill>
              <a:latin typeface="+mn-lt"/>
              <a:cs typeface="+mn-cs"/>
            </a:endParaRPr>
          </a:p>
          <a:p>
            <a:pPr eaLnBrk="1" hangingPunct="1">
              <a:defRPr/>
            </a:pPr>
            <a:endParaRPr lang="it-IT" sz="2000" b="1" u="sng" dirty="0">
              <a:solidFill>
                <a:srgbClr val="FFFFFF"/>
              </a:solidFill>
              <a:latin typeface="+mn-lt"/>
              <a:cs typeface="+mn-cs"/>
            </a:endParaRPr>
          </a:p>
        </p:txBody>
      </p:sp>
      <p:pic>
        <p:nvPicPr>
          <p:cNvPr id="533509" name="Picture 5" descr="C:\Dokumente und Einstellungen\Enrico\Eigene Dateien\Enrico\Documenti\AA Enrico nuovo\Sito\6 Auto 2.bmp">
            <a:extLst>
              <a:ext uri="{FF2B5EF4-FFF2-40B4-BE49-F238E27FC236}">
                <a16:creationId xmlns:a16="http://schemas.microsoft.com/office/drawing/2014/main" id="{D7346C0E-426F-F567-CEFC-3ACFBCE13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688" y="1000125"/>
            <a:ext cx="723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0" name="Picture 5" descr="C:\Dokumente und Einstellungen\Enrico\Eigene Dateien\Enrico\Documenti\AA Enrico nuovo\Sito\6 Auto 2.bmp">
            <a:extLst>
              <a:ext uri="{FF2B5EF4-FFF2-40B4-BE49-F238E27FC236}">
                <a16:creationId xmlns:a16="http://schemas.microsoft.com/office/drawing/2014/main" id="{4D56747F-AC12-9E64-599F-3C188EC53D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4563" y="5072063"/>
            <a:ext cx="723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1" name="Picture 5" descr="C:\Dokumente und Einstellungen\Enrico\Eigene Dateien\Enrico\Documenti\AA Enrico nuovo\Sito\6 Auto 2.bmp">
            <a:extLst>
              <a:ext uri="{FF2B5EF4-FFF2-40B4-BE49-F238E27FC236}">
                <a16:creationId xmlns:a16="http://schemas.microsoft.com/office/drawing/2014/main" id="{C2C0C938-59DE-1866-C3E0-5E3BCD277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2928938"/>
            <a:ext cx="476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512" name="Picture 5" descr="C:\Dokumente und Einstellungen\Enrico\Eigene Dateien\Enrico\Documenti\AA Enrico nuovo\Sito\6 Auto 2.bmp">
            <a:extLst>
              <a:ext uri="{FF2B5EF4-FFF2-40B4-BE49-F238E27FC236}">
                <a16:creationId xmlns:a16="http://schemas.microsoft.com/office/drawing/2014/main" id="{DCA6BA5D-6692-AA11-1D18-FC96EE2E37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2857500"/>
            <a:ext cx="476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13B7EA6E-E3BB-6140-078F-66E2E865DCD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Number Placeholder 3">
            <a:extLst>
              <a:ext uri="{FF2B5EF4-FFF2-40B4-BE49-F238E27FC236}">
                <a16:creationId xmlns:a16="http://schemas.microsoft.com/office/drawing/2014/main" id="{0E12BC9E-8A45-A5DD-B977-82C27EAD67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BE225F-5EF1-440D-923D-CE027D337651}" type="slidenum">
              <a:rPr lang="it-IT" altLang="en-US" sz="1400" smtClean="0">
                <a:solidFill>
                  <a:srgbClr val="000000"/>
                </a:solidFill>
              </a:rPr>
              <a:pPr>
                <a:spcBef>
                  <a:spcPct val="0"/>
                </a:spcBef>
                <a:buFontTx/>
                <a:buNone/>
              </a:pPr>
              <a:t>131</a:t>
            </a:fld>
            <a:endParaRPr lang="it-IT" altLang="en-US" sz="1400">
              <a:solidFill>
                <a:srgbClr val="000000"/>
              </a:solidFill>
            </a:endParaRPr>
          </a:p>
        </p:txBody>
      </p:sp>
      <p:sp>
        <p:nvSpPr>
          <p:cNvPr id="535555" name="Text Box 2">
            <a:extLst>
              <a:ext uri="{FF2B5EF4-FFF2-40B4-BE49-F238E27FC236}">
                <a16:creationId xmlns:a16="http://schemas.microsoft.com/office/drawing/2014/main" id="{24D77BB5-591B-6B3B-D1F8-BCCD5586AACF}"/>
              </a:ext>
            </a:extLst>
          </p:cNvPr>
          <p:cNvSpPr txBox="1">
            <a:spLocks noChangeArrowheads="1"/>
          </p:cNvSpPr>
          <p:nvPr/>
        </p:nvSpPr>
        <p:spPr bwMode="auto">
          <a:xfrm>
            <a:off x="539750" y="981075"/>
            <a:ext cx="79216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Die Autofabrik  </a:t>
            </a:r>
            <a:r>
              <a:rPr lang="fr-CH" altLang="it-CH" sz="1600" b="1">
                <a:solidFill>
                  <a:srgbClr val="FF0000"/>
                </a:solidFill>
              </a:rPr>
              <a:t>W</a:t>
            </a:r>
            <a:r>
              <a:rPr lang="fr-CH" altLang="it-CH" sz="1600" b="1">
                <a:solidFill>
                  <a:srgbClr val="000000"/>
                </a:solidFill>
              </a:rPr>
              <a:t>  ist mit der Sättigung des Marktes konfrontiert.</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u="sng">
                <a:solidFill>
                  <a:srgbClr val="000000"/>
                </a:solidFill>
              </a:rPr>
              <a:t>Die Autos  </a:t>
            </a:r>
            <a:r>
              <a:rPr lang="fr-CH" altLang="it-CH" sz="1600" b="1" u="sng">
                <a:solidFill>
                  <a:srgbClr val="FF0000"/>
                </a:solidFill>
              </a:rPr>
              <a:t>W</a:t>
            </a:r>
            <a:r>
              <a:rPr lang="fr-CH" altLang="it-CH" sz="1600" b="1" u="sng">
                <a:solidFill>
                  <a:srgbClr val="000000"/>
                </a:solidFill>
              </a:rPr>
              <a:t>  können nicht mehr verkauft werden, weil :</a:t>
            </a:r>
          </a:p>
          <a:p>
            <a:pPr eaLnBrk="1" hangingPunct="1">
              <a:spcBef>
                <a:spcPct val="50000"/>
              </a:spcBef>
              <a:buFontTx/>
              <a:buChar char="-"/>
            </a:pPr>
            <a:r>
              <a:rPr lang="fr-CH" altLang="it-CH" sz="1600" b="1">
                <a:solidFill>
                  <a:srgbClr val="000000"/>
                </a:solidFill>
              </a:rPr>
              <a:t>die Leute das notwendige Geld um ein Auto zu kaufen nicht haben</a:t>
            </a:r>
          </a:p>
          <a:p>
            <a:pPr eaLnBrk="1" hangingPunct="1">
              <a:spcBef>
                <a:spcPct val="50000"/>
              </a:spcBef>
              <a:buFontTx/>
              <a:buChar char="-"/>
            </a:pPr>
            <a:r>
              <a:rPr lang="fr-CH" altLang="it-CH" sz="1600" b="1">
                <a:solidFill>
                  <a:srgbClr val="000000"/>
                </a:solidFill>
              </a:rPr>
              <a:t>die Leute kein Auto mehr brauchen, da sie bereits ein oder mehrere Autos haben</a:t>
            </a:r>
          </a:p>
          <a:p>
            <a:pPr eaLnBrk="1" hangingPunct="1">
              <a:spcBef>
                <a:spcPct val="50000"/>
              </a:spcBef>
              <a:buFontTx/>
              <a:buChar char="-"/>
            </a:pPr>
            <a:r>
              <a:rPr lang="fr-CH" altLang="it-CH" sz="1600" b="1">
                <a:solidFill>
                  <a:srgbClr val="000000"/>
                </a:solidFill>
              </a:rPr>
              <a:t>die Leute wollen kein Auto (z.B. sie haben Angst vor verstopften Strassen)</a:t>
            </a:r>
          </a:p>
          <a:p>
            <a:pPr eaLnBrk="1" hangingPunct="1">
              <a:spcBef>
                <a:spcPct val="50000"/>
              </a:spcBef>
              <a:buFontTx/>
              <a:buChar char="-"/>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Der Direktor informiert den Verwaltungsrat </a:t>
            </a:r>
            <a:r>
              <a:rPr lang="fr-CH" altLang="it-CH" sz="1600" b="1">
                <a:solidFill>
                  <a:srgbClr val="000000"/>
                </a:solidFill>
              </a:rPr>
              <a:t>(die Kapitalisten)</a:t>
            </a:r>
          </a:p>
        </p:txBody>
      </p:sp>
      <p:pic>
        <p:nvPicPr>
          <p:cNvPr id="535556" name="Picture 3" descr="Direttore">
            <a:extLst>
              <a:ext uri="{FF2B5EF4-FFF2-40B4-BE49-F238E27FC236}">
                <a16:creationId xmlns:a16="http://schemas.microsoft.com/office/drawing/2014/main" id="{22433B0E-9E53-5747-673E-2C9682E2C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076700"/>
            <a:ext cx="18954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054E8721-9BCE-9FE9-CB1A-E235BD40CA9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7602" name="Slide Number Placeholder 1">
            <a:extLst>
              <a:ext uri="{FF2B5EF4-FFF2-40B4-BE49-F238E27FC236}">
                <a16:creationId xmlns:a16="http://schemas.microsoft.com/office/drawing/2014/main" id="{6229C44C-0704-273A-39E0-637370B770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C5B49D-EE53-4A21-AEF0-FF2AC3767E24}" type="slidenum">
              <a:rPr lang="it-IT" altLang="en-US" sz="1400" smtClean="0">
                <a:solidFill>
                  <a:srgbClr val="FFFFFF"/>
                </a:solidFill>
              </a:rPr>
              <a:pPr>
                <a:spcBef>
                  <a:spcPct val="0"/>
                </a:spcBef>
                <a:buFontTx/>
                <a:buNone/>
              </a:pPr>
              <a:t>132</a:t>
            </a:fld>
            <a:endParaRPr lang="it-IT" altLang="en-US" sz="1400">
              <a:solidFill>
                <a:srgbClr val="FFFFFF"/>
              </a:solidFill>
            </a:endParaRPr>
          </a:p>
        </p:txBody>
      </p:sp>
      <p:sp>
        <p:nvSpPr>
          <p:cNvPr id="537603" name="Rectangle 2">
            <a:extLst>
              <a:ext uri="{FF2B5EF4-FFF2-40B4-BE49-F238E27FC236}">
                <a16:creationId xmlns:a16="http://schemas.microsoft.com/office/drawing/2014/main" id="{FCCBD27B-F8F4-8468-87A3-2FF42B5742C4}"/>
              </a:ext>
            </a:extLst>
          </p:cNvPr>
          <p:cNvSpPr>
            <a:spLocks noChangeArrowheads="1"/>
          </p:cNvSpPr>
          <p:nvPr/>
        </p:nvSpPr>
        <p:spPr bwMode="auto">
          <a:xfrm>
            <a:off x="611188" y="4076700"/>
            <a:ext cx="8137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5108575" algn="l"/>
              </a:tabLst>
              <a:defRPr sz="3200">
                <a:solidFill>
                  <a:schemeClr val="tx1"/>
                </a:solidFill>
                <a:latin typeface="Arial" panose="020B0604020202020204" pitchFamily="34" charset="0"/>
              </a:defRPr>
            </a:lvl1pPr>
            <a:lvl2pPr marL="742950" indent="-285750">
              <a:spcBef>
                <a:spcPct val="20000"/>
              </a:spcBef>
              <a:buChar char="–"/>
              <a:tabLst>
                <a:tab pos="5108575" algn="l"/>
              </a:tabLst>
              <a:defRPr sz="2800">
                <a:solidFill>
                  <a:schemeClr val="tx1"/>
                </a:solidFill>
                <a:latin typeface="Arial" panose="020B0604020202020204" pitchFamily="34" charset="0"/>
              </a:defRPr>
            </a:lvl2pPr>
            <a:lvl3pPr marL="1143000" indent="-228600">
              <a:spcBef>
                <a:spcPct val="20000"/>
              </a:spcBef>
              <a:buChar char="•"/>
              <a:tabLst>
                <a:tab pos="5108575" algn="l"/>
              </a:tabLst>
              <a:defRPr sz="2400">
                <a:solidFill>
                  <a:schemeClr val="tx1"/>
                </a:solidFill>
                <a:latin typeface="Arial" panose="020B0604020202020204" pitchFamily="34" charset="0"/>
              </a:defRPr>
            </a:lvl3pPr>
            <a:lvl4pPr marL="1600200" indent="-228600">
              <a:spcBef>
                <a:spcPct val="20000"/>
              </a:spcBef>
              <a:buChar char="–"/>
              <a:tabLst>
                <a:tab pos="5108575" algn="l"/>
              </a:tabLst>
              <a:defRPr sz="2000">
                <a:solidFill>
                  <a:schemeClr val="tx1"/>
                </a:solidFill>
                <a:latin typeface="Arial" panose="020B0604020202020204" pitchFamily="34" charset="0"/>
              </a:defRPr>
            </a:lvl4pPr>
            <a:lvl5pPr marL="2057400" indent="-228600">
              <a:spcBef>
                <a:spcPct val="20000"/>
              </a:spcBef>
              <a:buChar char="»"/>
              <a:tabLst>
                <a:tab pos="51085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108575" algn="l"/>
              </a:tabLst>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Die Kapitalisten stellen fest, dass Autos zu produzieren und zu verkaufen nicht mehr rentabel ist und entschliessen sich, das Geschäft aufzulösen.</a:t>
            </a:r>
            <a:endParaRPr lang="fr-CH" altLang="it-CH" sz="2800" b="1" u="sng">
              <a:solidFill>
                <a:srgbClr val="FFFFFF"/>
              </a:solidFill>
            </a:endParaRPr>
          </a:p>
        </p:txBody>
      </p:sp>
      <p:pic>
        <p:nvPicPr>
          <p:cNvPr id="321540" name="Picture 4" descr="AAAAA capitalisti">
            <a:extLst>
              <a:ext uri="{FF2B5EF4-FFF2-40B4-BE49-F238E27FC236}">
                <a16:creationId xmlns:a16="http://schemas.microsoft.com/office/drawing/2014/main" id="{94EAE879-A4FD-09F4-3791-A9E0DC6AD2D9}"/>
              </a:ext>
            </a:extLst>
          </p:cNvPr>
          <p:cNvPicPr>
            <a:picLocks noChangeAspect="1" noChangeArrowheads="1"/>
          </p:cNvPicPr>
          <p:nvPr/>
        </p:nvPicPr>
        <p:blipFill>
          <a:blip r:embed="rId4"/>
          <a:srcRect/>
          <a:stretch>
            <a:fillRect/>
          </a:stretch>
        </p:blipFill>
        <p:spPr bwMode="auto">
          <a:xfrm>
            <a:off x="684213" y="692150"/>
            <a:ext cx="2308225" cy="2619375"/>
          </a:xfrm>
          <a:prstGeom prst="rect">
            <a:avLst/>
          </a:prstGeom>
          <a:ln>
            <a:noFill/>
          </a:ln>
          <a:effectLst>
            <a:outerShdw blurRad="292100" dist="139700" dir="2700000" algn="tl" rotWithShape="0">
              <a:srgbClr val="333333">
                <a:alpha val="65000"/>
              </a:srgbClr>
            </a:outerShdw>
          </a:effectLst>
        </p:spPr>
      </p:pic>
      <p:pic>
        <p:nvPicPr>
          <p:cNvPr id="321541" name="Picture 2">
            <a:extLst>
              <a:ext uri="{FF2B5EF4-FFF2-40B4-BE49-F238E27FC236}">
                <a16:creationId xmlns:a16="http://schemas.microsoft.com/office/drawing/2014/main" id="{678839C1-94AE-24F9-0FD3-0DC8B9214360}"/>
              </a:ext>
            </a:extLst>
          </p:cNvPr>
          <p:cNvPicPr>
            <a:picLocks noChangeAspect="1" noChangeArrowheads="1"/>
          </p:cNvPicPr>
          <p:nvPr/>
        </p:nvPicPr>
        <p:blipFill>
          <a:blip r:embed="rId5"/>
          <a:srcRect/>
          <a:stretch>
            <a:fillRect/>
          </a:stretch>
        </p:blipFill>
        <p:spPr bwMode="auto">
          <a:xfrm>
            <a:off x="5219700" y="1196975"/>
            <a:ext cx="2266950" cy="1804988"/>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550EA384-B822-A4B5-A53A-400564402A1A}"/>
              </a:ext>
            </a:extLst>
          </p:cNvPr>
          <p:cNvCxnSpPr/>
          <p:nvPr/>
        </p:nvCxnSpPr>
        <p:spPr>
          <a:xfrm>
            <a:off x="4787900" y="765175"/>
            <a:ext cx="2879725" cy="2519363"/>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98B7167-0018-7868-C6C2-B6943188F3AB}"/>
              </a:ext>
            </a:extLst>
          </p:cNvPr>
          <p:cNvCxnSpPr/>
          <p:nvPr/>
        </p:nvCxnSpPr>
        <p:spPr>
          <a:xfrm flipV="1">
            <a:off x="4859338" y="765175"/>
            <a:ext cx="2881312" cy="2519363"/>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00474F32-5EE2-CDB5-4022-6B089BB1277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lide Number Placeholder 6">
            <a:extLst>
              <a:ext uri="{FF2B5EF4-FFF2-40B4-BE49-F238E27FC236}">
                <a16:creationId xmlns:a16="http://schemas.microsoft.com/office/drawing/2014/main" id="{5ECB9263-4F56-6E04-247E-5A5AD2568BF5}"/>
              </a:ext>
            </a:extLst>
          </p:cNvPr>
          <p:cNvSpPr>
            <a:spLocks noGrp="1"/>
          </p:cNvSpPr>
          <p:nvPr>
            <p:ph type="sldNum" sz="quarter" idx="12"/>
          </p:nvPr>
        </p:nvSpPr>
        <p:spPr>
          <a:xfrm>
            <a:off x="-252413" y="6119813"/>
            <a:ext cx="2133601"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BC5813-9463-4A7F-B57B-9A0591D9DF8B}" type="slidenum">
              <a:rPr lang="it-IT" altLang="en-US" sz="1400" smtClean="0">
                <a:solidFill>
                  <a:srgbClr val="FFFFFF"/>
                </a:solidFill>
              </a:rPr>
              <a:pPr>
                <a:spcBef>
                  <a:spcPct val="0"/>
                </a:spcBef>
                <a:buFontTx/>
                <a:buNone/>
              </a:pPr>
              <a:t>133</a:t>
            </a:fld>
            <a:endParaRPr lang="it-IT" altLang="en-US" sz="1400">
              <a:solidFill>
                <a:srgbClr val="FFFFFF"/>
              </a:solidFill>
            </a:endParaRPr>
          </a:p>
        </p:txBody>
      </p:sp>
      <p:pic>
        <p:nvPicPr>
          <p:cNvPr id="321539" name="Picture 4" descr="gli operai">
            <a:extLst>
              <a:ext uri="{FF2B5EF4-FFF2-40B4-BE49-F238E27FC236}">
                <a16:creationId xmlns:a16="http://schemas.microsoft.com/office/drawing/2014/main" id="{E6BC56A9-4DAD-ADE7-F3DF-DF322C54B6F2}"/>
              </a:ext>
            </a:extLst>
          </p:cNvPr>
          <p:cNvPicPr>
            <a:picLocks noChangeAspect="1" noChangeArrowheads="1"/>
          </p:cNvPicPr>
          <p:nvPr/>
        </p:nvPicPr>
        <p:blipFill>
          <a:blip r:embed="rId4"/>
          <a:srcRect/>
          <a:stretch>
            <a:fillRect/>
          </a:stretch>
        </p:blipFill>
        <p:spPr bwMode="auto">
          <a:xfrm>
            <a:off x="344488" y="327025"/>
            <a:ext cx="3975100" cy="2947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39652" name="Rectangle 5">
            <a:extLst>
              <a:ext uri="{FF2B5EF4-FFF2-40B4-BE49-F238E27FC236}">
                <a16:creationId xmlns:a16="http://schemas.microsoft.com/office/drawing/2014/main" id="{DE5D9B05-FA0D-E139-B3D7-24E32DECFDB4}"/>
              </a:ext>
            </a:extLst>
          </p:cNvPr>
          <p:cNvSpPr>
            <a:spLocks noGrp="1" noChangeArrowheads="1"/>
          </p:cNvSpPr>
          <p:nvPr>
            <p:ph sz="half" idx="1"/>
          </p:nvPr>
        </p:nvSpPr>
        <p:spPr>
          <a:xfrm>
            <a:off x="258763" y="3490913"/>
            <a:ext cx="3960812" cy="2786062"/>
          </a:xfrm>
        </p:spPr>
        <p:txBody>
          <a:bodyPr/>
          <a:lstStyle/>
          <a:p>
            <a:pPr marL="0" indent="0" eaLnBrk="1" hangingPunct="1">
              <a:buFontTx/>
              <a:buNone/>
            </a:pPr>
            <a:r>
              <a:rPr lang="fr-CH" altLang="it-CH" sz="2400" b="1"/>
              <a:t>Die Autofabrik schliesst : die Arbeiter werden entlassen                                     und                                          müssen                                    gehen.</a:t>
            </a:r>
            <a:endParaRPr lang="it-IT" altLang="it-CH" sz="2400" b="1"/>
          </a:p>
        </p:txBody>
      </p:sp>
      <p:pic>
        <p:nvPicPr>
          <p:cNvPr id="321541" name="Picture 6" descr="operai">
            <a:extLst>
              <a:ext uri="{FF2B5EF4-FFF2-40B4-BE49-F238E27FC236}">
                <a16:creationId xmlns:a16="http://schemas.microsoft.com/office/drawing/2014/main" id="{45838BFC-096D-86D0-E1F3-A770BB742F4F}"/>
              </a:ext>
            </a:extLst>
          </p:cNvPr>
          <p:cNvPicPr>
            <a:picLocks noGrp="1" noChangeAspect="1" noChangeArrowheads="1"/>
          </p:cNvPicPr>
          <p:nvPr>
            <p:ph sz="half" idx="2"/>
          </p:nvPr>
        </p:nvPicPr>
        <p:blipFill>
          <a:blip r:embed="rId5"/>
          <a:srcRect/>
          <a:stretch>
            <a:fillRect/>
          </a:stretch>
        </p:blipFill>
        <p:spPr>
          <a:xfrm>
            <a:off x="4506913" y="3503613"/>
            <a:ext cx="4214812" cy="3106737"/>
          </a:xfrm>
          <a:ln w="12700">
            <a:solidFill>
              <a:schemeClr val="tx1"/>
            </a:solidFill>
          </a:ln>
          <a:effectLst>
            <a:outerShdw blurRad="292100" dist="139700" dir="2700000" algn="tl" rotWithShape="0">
              <a:srgbClr val="333333">
                <a:alpha val="65000"/>
              </a:srgbClr>
            </a:outerShdw>
          </a:effectLst>
        </p:spPr>
      </p:pic>
      <p:pic>
        <p:nvPicPr>
          <p:cNvPr id="321542" name="Picture 12" descr="Ford taglia 30 mila impieghi">
            <a:extLst>
              <a:ext uri="{FF2B5EF4-FFF2-40B4-BE49-F238E27FC236}">
                <a16:creationId xmlns:a16="http://schemas.microsoft.com/office/drawing/2014/main" id="{24770E4A-78FA-8F02-8236-2A8ED5317A7F}"/>
              </a:ext>
            </a:extLst>
          </p:cNvPr>
          <p:cNvPicPr>
            <a:picLocks noChangeAspect="1" noChangeArrowheads="1"/>
          </p:cNvPicPr>
          <p:nvPr/>
        </p:nvPicPr>
        <p:blipFill>
          <a:blip r:embed="rId6"/>
          <a:srcRect/>
          <a:stretch>
            <a:fillRect/>
          </a:stretch>
        </p:blipFill>
        <p:spPr bwMode="auto">
          <a:xfrm>
            <a:off x="4533900" y="346075"/>
            <a:ext cx="4221163" cy="2928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21543" name="Picture 8" descr="http://sp9.fotolog.com/photo/41/28/120/zintzar/1238757657136_f.jpg">
            <a:extLst>
              <a:ext uri="{FF2B5EF4-FFF2-40B4-BE49-F238E27FC236}">
                <a16:creationId xmlns:a16="http://schemas.microsoft.com/office/drawing/2014/main" id="{B7A22E77-1981-288B-12CB-02DF6AEF5D2B}"/>
              </a:ext>
            </a:extLst>
          </p:cNvPr>
          <p:cNvPicPr>
            <a:picLocks noChangeAspect="1" noChangeArrowheads="1"/>
          </p:cNvPicPr>
          <p:nvPr/>
        </p:nvPicPr>
        <p:blipFill>
          <a:blip r:embed="rId7"/>
          <a:srcRect/>
          <a:stretch>
            <a:fillRect/>
          </a:stretch>
        </p:blipFill>
        <p:spPr bwMode="auto">
          <a:xfrm>
            <a:off x="2052638" y="4641850"/>
            <a:ext cx="2266950" cy="19542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62B69CC7-0175-A8F3-53C3-A7BE41CAFD05}"/>
              </a:ext>
            </a:extLst>
          </p:cNvPr>
          <p:cNvSpPr txBox="1"/>
          <p:nvPr/>
        </p:nvSpPr>
        <p:spPr>
          <a:xfrm>
            <a:off x="5083175" y="2122488"/>
            <a:ext cx="3240088" cy="461962"/>
          </a:xfrm>
          <a:prstGeom prst="rect">
            <a:avLst/>
          </a:prstGeom>
          <a:solidFill>
            <a:srgbClr val="FFFF00"/>
          </a:solidFill>
        </p:spPr>
        <p:txBody>
          <a:bodyPr>
            <a:spAutoFit/>
          </a:bodyPr>
          <a:lstStyle/>
          <a:p>
            <a:pPr eaLnBrk="1" fontAlgn="auto" hangingPunct="1">
              <a:spcBef>
                <a:spcPts val="0"/>
              </a:spcBef>
              <a:spcAft>
                <a:spcPts val="0"/>
              </a:spcAft>
              <a:defRPr/>
            </a:pPr>
            <a:r>
              <a:rPr lang="it-CH" sz="1200" b="1" dirty="0">
                <a:solidFill>
                  <a:schemeClr val="bg1">
                    <a:lumMod val="50000"/>
                  </a:schemeClr>
                </a:solidFill>
                <a:latin typeface="+mn-lt"/>
                <a:cs typeface="+mn-cs"/>
              </a:rPr>
              <a:t>Bei Ford </a:t>
            </a:r>
            <a:r>
              <a:rPr lang="it-CH" sz="1200" b="1" dirty="0" err="1">
                <a:solidFill>
                  <a:schemeClr val="bg1">
                    <a:lumMod val="50000"/>
                  </a:schemeClr>
                </a:solidFill>
                <a:latin typeface="+mn-lt"/>
                <a:cs typeface="+mn-cs"/>
              </a:rPr>
              <a:t>werden</a:t>
            </a:r>
            <a:r>
              <a:rPr lang="it-CH" sz="1200" b="1" dirty="0">
                <a:solidFill>
                  <a:schemeClr val="bg1">
                    <a:lumMod val="50000"/>
                  </a:schemeClr>
                </a:solidFill>
                <a:latin typeface="+mn-lt"/>
                <a:cs typeface="+mn-cs"/>
              </a:rPr>
              <a:t> 14 </a:t>
            </a:r>
            <a:r>
              <a:rPr lang="it-CH" sz="1200" b="1" dirty="0" err="1">
                <a:solidFill>
                  <a:schemeClr val="bg1">
                    <a:lumMod val="50000"/>
                  </a:schemeClr>
                </a:solidFill>
                <a:latin typeface="+mn-lt"/>
                <a:cs typeface="+mn-cs"/>
              </a:rPr>
              <a:t>Fabriken</a:t>
            </a:r>
            <a:r>
              <a:rPr lang="it-CH" sz="1200" b="1" dirty="0">
                <a:solidFill>
                  <a:schemeClr val="bg1">
                    <a:lumMod val="50000"/>
                  </a:schemeClr>
                </a:solidFill>
                <a:latin typeface="+mn-lt"/>
                <a:cs typeface="+mn-cs"/>
              </a:rPr>
              <a:t> </a:t>
            </a:r>
            <a:r>
              <a:rPr lang="it-CH" sz="1200" b="1" dirty="0" err="1">
                <a:solidFill>
                  <a:schemeClr val="bg1">
                    <a:lumMod val="50000"/>
                  </a:schemeClr>
                </a:solidFill>
                <a:latin typeface="+mn-lt"/>
                <a:cs typeface="+mn-cs"/>
              </a:rPr>
              <a:t>geschlossen</a:t>
            </a:r>
            <a:r>
              <a:rPr lang="it-CH" sz="1200" b="1" dirty="0">
                <a:solidFill>
                  <a:schemeClr val="bg1">
                    <a:lumMod val="50000"/>
                  </a:schemeClr>
                </a:solidFill>
                <a:latin typeface="+mn-lt"/>
                <a:cs typeface="+mn-cs"/>
              </a:rPr>
              <a:t> und 30’000 </a:t>
            </a:r>
            <a:r>
              <a:rPr lang="it-CH" sz="1200" b="1" dirty="0" err="1">
                <a:solidFill>
                  <a:schemeClr val="bg1">
                    <a:lumMod val="50000"/>
                  </a:schemeClr>
                </a:solidFill>
                <a:latin typeface="+mn-lt"/>
                <a:cs typeface="+mn-cs"/>
              </a:rPr>
              <a:t>Arbeiter</a:t>
            </a:r>
            <a:r>
              <a:rPr lang="it-CH" sz="1200" b="1" dirty="0">
                <a:solidFill>
                  <a:schemeClr val="bg1">
                    <a:lumMod val="50000"/>
                  </a:schemeClr>
                </a:solidFill>
                <a:latin typeface="+mn-lt"/>
                <a:cs typeface="+mn-cs"/>
              </a:rPr>
              <a:t> </a:t>
            </a:r>
            <a:r>
              <a:rPr lang="it-CH" sz="1200" b="1" dirty="0" err="1">
                <a:solidFill>
                  <a:schemeClr val="bg1">
                    <a:lumMod val="50000"/>
                  </a:schemeClr>
                </a:solidFill>
                <a:latin typeface="+mn-lt"/>
                <a:cs typeface="+mn-cs"/>
              </a:rPr>
              <a:t>entlassen</a:t>
            </a:r>
            <a:endParaRPr lang="it-CH" sz="1200" b="1" dirty="0">
              <a:solidFill>
                <a:schemeClr val="bg1">
                  <a:lumMod val="50000"/>
                </a:schemeClr>
              </a:solidFill>
              <a:latin typeface="+mn-lt"/>
              <a:cs typeface="+mn-cs"/>
            </a:endParaRPr>
          </a:p>
        </p:txBody>
      </p:sp>
      <p:sp>
        <p:nvSpPr>
          <p:cNvPr id="9" name="Rettangolo 8">
            <a:extLst>
              <a:ext uri="{FF2B5EF4-FFF2-40B4-BE49-F238E27FC236}">
                <a16:creationId xmlns:a16="http://schemas.microsoft.com/office/drawing/2014/main" id="{92C29DD8-A961-3A07-8D9E-F0C6C90F1A4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ico_automobili">
            <a:extLst>
              <a:ext uri="{FF2B5EF4-FFF2-40B4-BE49-F238E27FC236}">
                <a16:creationId xmlns:a16="http://schemas.microsoft.com/office/drawing/2014/main" id="{25302E40-41BF-B8B7-D7FE-FFBCA2183E35}"/>
              </a:ext>
            </a:extLst>
          </p:cNvPr>
          <p:cNvPicPr>
            <a:picLocks noChangeAspect="1" noChangeArrowheads="1"/>
          </p:cNvPicPr>
          <p:nvPr/>
        </p:nvPicPr>
        <p:blipFill>
          <a:blip r:embed="rId4"/>
          <a:srcRect/>
          <a:stretch>
            <a:fillRect/>
          </a:stretch>
        </p:blipFill>
        <p:spPr bwMode="auto">
          <a:xfrm>
            <a:off x="250825" y="3716338"/>
            <a:ext cx="4322763" cy="2844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renault-50208">
            <a:extLst>
              <a:ext uri="{FF2B5EF4-FFF2-40B4-BE49-F238E27FC236}">
                <a16:creationId xmlns:a16="http://schemas.microsoft.com/office/drawing/2014/main" id="{9DD6615F-BCF9-37FB-C8B0-BEEEA79C3D4B}"/>
              </a:ext>
            </a:extLst>
          </p:cNvPr>
          <p:cNvPicPr>
            <a:picLocks noChangeAspect="1" noChangeArrowheads="1"/>
          </p:cNvPicPr>
          <p:nvPr/>
        </p:nvPicPr>
        <p:blipFill>
          <a:blip r:embed="rId5"/>
          <a:srcRect/>
          <a:stretch>
            <a:fillRect/>
          </a:stretch>
        </p:blipFill>
        <p:spPr bwMode="auto">
          <a:xfrm>
            <a:off x="4716463" y="3716338"/>
            <a:ext cx="4279900" cy="2844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auto invendute">
            <a:extLst>
              <a:ext uri="{FF2B5EF4-FFF2-40B4-BE49-F238E27FC236}">
                <a16:creationId xmlns:a16="http://schemas.microsoft.com/office/drawing/2014/main" id="{3F278F3E-D6A1-E18A-B67B-5A75346EFAE0}"/>
              </a:ext>
            </a:extLst>
          </p:cNvPr>
          <p:cNvPicPr>
            <a:picLocks noChangeAspect="1" noChangeArrowheads="1"/>
          </p:cNvPicPr>
          <p:nvPr/>
        </p:nvPicPr>
        <p:blipFill>
          <a:blip r:embed="rId6"/>
          <a:srcRect/>
          <a:stretch>
            <a:fillRect/>
          </a:stretch>
        </p:blipFill>
        <p:spPr bwMode="auto">
          <a:xfrm>
            <a:off x="3708400" y="188913"/>
            <a:ext cx="5292725" cy="3382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41701" name="Slide Number Placeholder 3">
            <a:extLst>
              <a:ext uri="{FF2B5EF4-FFF2-40B4-BE49-F238E27FC236}">
                <a16:creationId xmlns:a16="http://schemas.microsoft.com/office/drawing/2014/main" id="{AA294E00-ACBF-E786-24E9-C8D206DBDF28}"/>
              </a:ext>
            </a:extLst>
          </p:cNvPr>
          <p:cNvSpPr>
            <a:spLocks noGrp="1"/>
          </p:cNvSpPr>
          <p:nvPr>
            <p:ph type="sldNum" sz="quarter" idx="12"/>
          </p:nvPr>
        </p:nvSpPr>
        <p:spPr>
          <a:xfrm>
            <a:off x="1430338" y="3381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6ABE10-0032-4DA2-97AC-17F10BD64020}" type="slidenum">
              <a:rPr lang="it-IT" altLang="en-US" sz="1400" smtClean="0">
                <a:solidFill>
                  <a:srgbClr val="FFFFFF"/>
                </a:solidFill>
              </a:rPr>
              <a:pPr>
                <a:spcBef>
                  <a:spcPct val="0"/>
                </a:spcBef>
                <a:buFontTx/>
                <a:buNone/>
              </a:pPr>
              <a:t>134</a:t>
            </a:fld>
            <a:endParaRPr lang="it-IT" altLang="en-US" sz="1400">
              <a:solidFill>
                <a:srgbClr val="FFFFFF"/>
              </a:solidFill>
            </a:endParaRPr>
          </a:p>
        </p:txBody>
      </p:sp>
      <p:sp>
        <p:nvSpPr>
          <p:cNvPr id="541702" name="Text Box 5">
            <a:extLst>
              <a:ext uri="{FF2B5EF4-FFF2-40B4-BE49-F238E27FC236}">
                <a16:creationId xmlns:a16="http://schemas.microsoft.com/office/drawing/2014/main" id="{37CC5A76-752A-8E4F-D3D7-8621969D8819}"/>
              </a:ext>
            </a:extLst>
          </p:cNvPr>
          <p:cNvSpPr txBox="1">
            <a:spLocks noChangeArrowheads="1"/>
          </p:cNvSpPr>
          <p:nvPr/>
        </p:nvSpPr>
        <p:spPr bwMode="auto">
          <a:xfrm>
            <a:off x="179388" y="2565400"/>
            <a:ext cx="3384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Viele neue Autos bleiben unverkauft</a:t>
            </a:r>
            <a:endParaRPr lang="it-IT" altLang="it-CH" sz="2400" b="1">
              <a:solidFill>
                <a:srgbClr val="FFFFFF"/>
              </a:solidFill>
            </a:endParaRPr>
          </a:p>
        </p:txBody>
      </p:sp>
      <p:sp>
        <p:nvSpPr>
          <p:cNvPr id="8" name="CasellaDiTesto 7">
            <a:extLst>
              <a:ext uri="{FF2B5EF4-FFF2-40B4-BE49-F238E27FC236}">
                <a16:creationId xmlns:a16="http://schemas.microsoft.com/office/drawing/2014/main" id="{E52C86B6-594F-1D60-5EA4-ECD159A084AA}"/>
              </a:ext>
            </a:extLst>
          </p:cNvPr>
          <p:cNvSpPr txBox="1"/>
          <p:nvPr/>
        </p:nvSpPr>
        <p:spPr>
          <a:xfrm>
            <a:off x="3635375" y="2838450"/>
            <a:ext cx="3024188" cy="1755775"/>
          </a:xfrm>
          <a:prstGeom prst="rect">
            <a:avLst/>
          </a:prstGeom>
          <a:solidFill>
            <a:srgbClr val="FFFF00"/>
          </a:solidFill>
          <a:ln w="28575">
            <a:solidFill>
              <a:schemeClr val="accent4">
                <a:lumMod val="10000"/>
              </a:schemeClr>
            </a:solidFill>
          </a:ln>
        </p:spPr>
        <p:txBody>
          <a:bodyPr>
            <a:spAutoFit/>
          </a:bodyPr>
          <a:lstStyle/>
          <a:p>
            <a:pPr eaLnBrk="1" fontAlgn="auto" hangingPunct="1">
              <a:spcBef>
                <a:spcPts val="0"/>
              </a:spcBef>
              <a:spcAft>
                <a:spcPts val="0"/>
              </a:spcAft>
              <a:defRPr/>
            </a:pPr>
            <a:r>
              <a:rPr lang="de-DE" sz="1200" b="1" dirty="0">
                <a:solidFill>
                  <a:schemeClr val="bg1">
                    <a:lumMod val="50000"/>
                  </a:schemeClr>
                </a:solidFill>
                <a:latin typeface="+mn-lt"/>
                <a:cs typeface="+mn-cs"/>
              </a:rPr>
              <a:t>Durch die </a:t>
            </a:r>
            <a:r>
              <a:rPr lang="de-DE" sz="1200" b="1" dirty="0" err="1">
                <a:solidFill>
                  <a:schemeClr val="bg1">
                    <a:lumMod val="50000"/>
                  </a:schemeClr>
                </a:solidFill>
                <a:latin typeface="+mn-lt"/>
                <a:cs typeface="+mn-cs"/>
              </a:rPr>
              <a:t>Ueberproduktion</a:t>
            </a:r>
            <a:r>
              <a:rPr lang="de-DE" sz="1200" b="1" dirty="0">
                <a:solidFill>
                  <a:schemeClr val="bg1">
                    <a:lumMod val="50000"/>
                  </a:schemeClr>
                </a:solidFill>
                <a:latin typeface="+mn-lt"/>
                <a:cs typeface="+mn-cs"/>
              </a:rPr>
              <a:t> ist der Markt gesättigt. Alle haben jetzt ein Auto, oder sogar zwei oder drei. Die Verkäufer können die Autos nicht mehr verkaufen = es wird nicht mehr kassiert / es wird nichts mehr verdient.</a:t>
            </a:r>
          </a:p>
          <a:p>
            <a:pPr eaLnBrk="1" fontAlgn="auto" hangingPunct="1">
              <a:spcBef>
                <a:spcPts val="0"/>
              </a:spcBef>
              <a:spcAft>
                <a:spcPts val="0"/>
              </a:spcAft>
              <a:defRPr/>
            </a:pPr>
            <a:r>
              <a:rPr lang="de-DE" sz="1200" b="1" dirty="0">
                <a:solidFill>
                  <a:schemeClr val="bg1">
                    <a:lumMod val="50000"/>
                  </a:schemeClr>
                </a:solidFill>
                <a:latin typeface="+mn-lt"/>
                <a:cs typeface="+mn-cs"/>
              </a:rPr>
              <a:t>Langsam werden die Werke und die Fabriken geschlossen, die Mitarbeiter </a:t>
            </a:r>
            <a:r>
              <a:rPr lang="de-DE" sz="1200" dirty="0">
                <a:solidFill>
                  <a:schemeClr val="bg1">
                    <a:lumMod val="50000"/>
                  </a:schemeClr>
                </a:solidFill>
                <a:latin typeface="+mn-lt"/>
                <a:cs typeface="+mn-cs"/>
              </a:rPr>
              <a:t>werden</a:t>
            </a:r>
            <a:r>
              <a:rPr lang="de-DE" sz="1200" b="1" dirty="0">
                <a:solidFill>
                  <a:schemeClr val="bg1">
                    <a:lumMod val="50000"/>
                  </a:schemeClr>
                </a:solidFill>
                <a:latin typeface="+mn-lt"/>
                <a:cs typeface="+mn-cs"/>
              </a:rPr>
              <a:t> entlassen und sind arbeitslos.</a:t>
            </a:r>
          </a:p>
        </p:txBody>
      </p:sp>
      <p:pic>
        <p:nvPicPr>
          <p:cNvPr id="9" name="Picture 4" descr="fabbrica auto deposito auto nuove">
            <a:extLst>
              <a:ext uri="{FF2B5EF4-FFF2-40B4-BE49-F238E27FC236}">
                <a16:creationId xmlns:a16="http://schemas.microsoft.com/office/drawing/2014/main" id="{E8DF762F-0325-ED3A-CE4A-F5B9CFF22DCB}"/>
              </a:ext>
            </a:extLst>
          </p:cNvPr>
          <p:cNvPicPr>
            <a:picLocks noChangeAspect="1" noChangeArrowheads="1"/>
          </p:cNvPicPr>
          <p:nvPr/>
        </p:nvPicPr>
        <p:blipFill>
          <a:blip r:embed="rId7"/>
          <a:srcRect/>
          <a:stretch>
            <a:fillRect/>
          </a:stretch>
        </p:blipFill>
        <p:spPr bwMode="auto">
          <a:xfrm>
            <a:off x="250825" y="188913"/>
            <a:ext cx="3313113" cy="22558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11621D08-F209-5476-8C8F-253540A308B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B51E393-D4DC-05C2-FC75-DD9A6F619318}"/>
              </a:ext>
            </a:extLst>
          </p:cNvPr>
          <p:cNvSpPr/>
          <p:nvPr/>
        </p:nvSpPr>
        <p:spPr bwMode="auto">
          <a:xfrm>
            <a:off x="4572000" y="476250"/>
            <a:ext cx="4141788" cy="5905500"/>
          </a:xfrm>
          <a:prstGeom prst="rect">
            <a:avLst/>
          </a:prstGeom>
          <a:solidFill>
            <a:schemeClr val="accent2">
              <a:lumMod val="20000"/>
              <a:lumOff val="80000"/>
            </a:schemeClr>
          </a:solidFill>
          <a:ln w="38100" cap="flat" cmpd="sng" algn="ctr">
            <a:solidFill>
              <a:schemeClr val="accent2">
                <a:lumMod val="75000"/>
              </a:schemeClr>
            </a:solidFill>
            <a:prstDash val="solid"/>
            <a:round/>
            <a:headEnd type="none" w="med" len="med"/>
            <a:tailEnd type="none" w="med" len="med"/>
          </a:ln>
          <a:effectLst/>
        </p:spPr>
        <p:txBody>
          <a:bodyPr/>
          <a:lstStyle/>
          <a:p>
            <a:pPr eaLnBrk="1" hangingPunct="1">
              <a:defRPr/>
            </a:pPr>
            <a:endParaRPr lang="it-CH" sz="1000" u="sng">
              <a:latin typeface="Arial" charset="0"/>
              <a:cs typeface="Arial" charset="0"/>
            </a:endParaRPr>
          </a:p>
        </p:txBody>
      </p:sp>
      <p:sp>
        <p:nvSpPr>
          <p:cNvPr id="543747" name="Rettangolo 1">
            <a:extLst>
              <a:ext uri="{FF2B5EF4-FFF2-40B4-BE49-F238E27FC236}">
                <a16:creationId xmlns:a16="http://schemas.microsoft.com/office/drawing/2014/main" id="{461AA8DC-D494-7660-1310-3262CB9D7177}"/>
              </a:ext>
            </a:extLst>
          </p:cNvPr>
          <p:cNvSpPr>
            <a:spLocks noChangeArrowheads="1"/>
          </p:cNvSpPr>
          <p:nvPr/>
        </p:nvSpPr>
        <p:spPr bwMode="auto">
          <a:xfrm>
            <a:off x="468313" y="476250"/>
            <a:ext cx="3816350" cy="5905500"/>
          </a:xfrm>
          <a:prstGeom prst="rect">
            <a:avLst/>
          </a:prstGeom>
          <a:solidFill>
            <a:srgbClr val="FBE9D1"/>
          </a:solidFill>
          <a:ln w="38100" algn="ctr">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u="sng"/>
          </a:p>
        </p:txBody>
      </p:sp>
      <p:sp>
        <p:nvSpPr>
          <p:cNvPr id="543748" name="Slide Number Placeholder 4">
            <a:extLst>
              <a:ext uri="{FF2B5EF4-FFF2-40B4-BE49-F238E27FC236}">
                <a16:creationId xmlns:a16="http://schemas.microsoft.com/office/drawing/2014/main" id="{973C9082-DC30-CFFB-5D79-29EF3210C795}"/>
              </a:ext>
            </a:extLst>
          </p:cNvPr>
          <p:cNvSpPr>
            <a:spLocks noGrp="1"/>
          </p:cNvSpPr>
          <p:nvPr>
            <p:ph type="sldNum" sz="quarter" idx="12"/>
          </p:nvPr>
        </p:nvSpPr>
        <p:spPr>
          <a:xfrm>
            <a:off x="8459788" y="6492875"/>
            <a:ext cx="549275" cy="366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E7E57E-F897-4AD6-8EF2-9DDD414587AD}" type="slidenum">
              <a:rPr lang="it-IT" altLang="en-US" sz="1400" smtClean="0">
                <a:solidFill>
                  <a:srgbClr val="000000"/>
                </a:solidFill>
              </a:rPr>
              <a:pPr>
                <a:spcBef>
                  <a:spcPct val="0"/>
                </a:spcBef>
                <a:buFontTx/>
                <a:buNone/>
              </a:pPr>
              <a:t>135</a:t>
            </a:fld>
            <a:endParaRPr lang="it-IT" altLang="en-US" sz="1400">
              <a:solidFill>
                <a:srgbClr val="000000"/>
              </a:solidFill>
            </a:endParaRPr>
          </a:p>
        </p:txBody>
      </p:sp>
      <p:sp>
        <p:nvSpPr>
          <p:cNvPr id="543749" name="Text Box 5">
            <a:extLst>
              <a:ext uri="{FF2B5EF4-FFF2-40B4-BE49-F238E27FC236}">
                <a16:creationId xmlns:a16="http://schemas.microsoft.com/office/drawing/2014/main" id="{E4A9A43D-E704-2E49-D8C3-2A849417976D}"/>
              </a:ext>
            </a:extLst>
          </p:cNvPr>
          <p:cNvSpPr txBox="1">
            <a:spLocks noChangeArrowheads="1"/>
          </p:cNvSpPr>
          <p:nvPr/>
        </p:nvSpPr>
        <p:spPr bwMode="auto">
          <a:xfrm>
            <a:off x="611188" y="908050"/>
            <a:ext cx="381635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3600" b="1" u="sng">
                <a:solidFill>
                  <a:srgbClr val="FF0000"/>
                </a:solidFill>
              </a:rPr>
              <a:t>DIE GEWINNER </a:t>
            </a:r>
          </a:p>
          <a:p>
            <a:pPr eaLnBrk="1" hangingPunct="1">
              <a:spcBef>
                <a:spcPct val="50000"/>
              </a:spcBef>
              <a:buFontTx/>
              <a:buNone/>
            </a:pPr>
            <a:endParaRPr lang="fr-CH" altLang="it-CH" sz="2000" b="1">
              <a:latin typeface="Arial Black" panose="020B0A04020102020204" pitchFamily="34" charset="0"/>
            </a:endParaRPr>
          </a:p>
          <a:p>
            <a:pPr eaLnBrk="1" hangingPunct="1">
              <a:spcBef>
                <a:spcPct val="50000"/>
              </a:spcBef>
              <a:buFontTx/>
              <a:buNone/>
            </a:pPr>
            <a:r>
              <a:rPr lang="fr-CH" altLang="it-CH" sz="2000" b="1">
                <a:latin typeface="Arial Black" panose="020B0A04020102020204" pitchFamily="34" charset="0"/>
              </a:rPr>
              <a:t>DIE KAPITALISTEN</a:t>
            </a:r>
            <a:r>
              <a:rPr lang="fr-CH" altLang="it-CH" sz="1800" b="1">
                <a:latin typeface="Arial Black" panose="020B0A04020102020204" pitchFamily="34" charset="0"/>
              </a:rPr>
              <a:t>                </a:t>
            </a:r>
            <a:r>
              <a:rPr lang="fr-CH" altLang="it-CH" sz="1800" b="1">
                <a:solidFill>
                  <a:srgbClr val="000000"/>
                </a:solidFill>
              </a:rPr>
              <a:t>sie haben ihr Kapital vermehrt</a:t>
            </a:r>
          </a:p>
          <a:p>
            <a:pPr eaLnBrk="1" hangingPunct="1">
              <a:spcBef>
                <a:spcPct val="50000"/>
              </a:spcBef>
              <a:buFontTx/>
              <a:buNone/>
            </a:pPr>
            <a:endParaRPr lang="fr-CH" altLang="it-CH" sz="1800" b="1">
              <a:solidFill>
                <a:srgbClr val="000000"/>
              </a:solidFill>
            </a:endParaRPr>
          </a:p>
          <a:p>
            <a:pPr eaLnBrk="1" hangingPunct="1">
              <a:spcBef>
                <a:spcPct val="50000"/>
              </a:spcBef>
              <a:buFontTx/>
              <a:buNone/>
            </a:pPr>
            <a:r>
              <a:rPr lang="fr-CH" altLang="it-CH" sz="2000" b="1">
                <a:latin typeface="Arial Black" panose="020B0A04020102020204" pitchFamily="34" charset="0"/>
              </a:rPr>
              <a:t>DER DIREKTOR</a:t>
            </a:r>
            <a:r>
              <a:rPr lang="fr-CH" altLang="it-CH" sz="1800">
                <a:latin typeface="Arial Black" panose="020B0A04020102020204" pitchFamily="34" charset="0"/>
              </a:rPr>
              <a:t>                       </a:t>
            </a:r>
            <a:r>
              <a:rPr lang="fr-CH" altLang="it-CH" sz="1800" b="1">
                <a:latin typeface="Arial Black" panose="020B0A04020102020204" pitchFamily="34" charset="0"/>
              </a:rPr>
              <a:t> </a:t>
            </a:r>
            <a:r>
              <a:rPr lang="fr-CH" altLang="it-CH" sz="1800" b="1">
                <a:solidFill>
                  <a:srgbClr val="000000"/>
                </a:solidFill>
              </a:rPr>
              <a:t>er ist reich geworden</a:t>
            </a:r>
          </a:p>
          <a:p>
            <a:pPr eaLnBrk="1" hangingPunct="1">
              <a:spcBef>
                <a:spcPct val="50000"/>
              </a:spcBef>
              <a:buFontTx/>
              <a:buNone/>
            </a:pPr>
            <a:endParaRPr lang="fr-CH" altLang="it-CH" sz="1800" b="1">
              <a:solidFill>
                <a:srgbClr val="000000"/>
              </a:solidFill>
            </a:endParaRPr>
          </a:p>
          <a:p>
            <a:pPr eaLnBrk="1" hangingPunct="1">
              <a:spcBef>
                <a:spcPct val="50000"/>
              </a:spcBef>
              <a:buFontTx/>
              <a:buNone/>
            </a:pPr>
            <a:r>
              <a:rPr lang="fr-CH" altLang="it-CH" sz="2000" b="1">
                <a:latin typeface="Arial Black" panose="020B0A04020102020204" pitchFamily="34" charset="0"/>
              </a:rPr>
              <a:t>DAS </a:t>
            </a:r>
            <a:r>
              <a:rPr lang="de-DE" altLang="it-CH" sz="2000" b="1">
                <a:latin typeface="Arial Black" panose="020B0A04020102020204" pitchFamily="34" charset="0"/>
              </a:rPr>
              <a:t>KAPITALISTISCHE SYSTEM</a:t>
            </a:r>
            <a:endParaRPr lang="fr-CH" altLang="it-CH" sz="1800" b="1">
              <a:solidFill>
                <a:srgbClr val="000000"/>
              </a:solidFill>
            </a:endParaRPr>
          </a:p>
          <a:p>
            <a:pPr eaLnBrk="1" hangingPunct="1">
              <a:spcBef>
                <a:spcPct val="50000"/>
              </a:spcBef>
              <a:buFontTx/>
              <a:buNone/>
            </a:pPr>
            <a:r>
              <a:rPr lang="de-DE" altLang="it-CH" sz="1800" b="1">
                <a:solidFill>
                  <a:srgbClr val="000000"/>
                </a:solidFill>
              </a:rPr>
              <a:t>hat seine Regeln aufgezwungen und die Beziehungen zwischen  den Menschen </a:t>
            </a:r>
            <a:r>
              <a:rPr lang="en-US" altLang="it-CH" sz="1800" b="1">
                <a:solidFill>
                  <a:srgbClr val="000000"/>
                </a:solidFill>
              </a:rPr>
              <a:t>gestaltet</a:t>
            </a:r>
            <a:endParaRPr lang="fr-CH" altLang="it-CH" sz="1800" b="1">
              <a:solidFill>
                <a:srgbClr val="000000"/>
              </a:solidFill>
            </a:endParaRPr>
          </a:p>
          <a:p>
            <a:pPr eaLnBrk="1" hangingPunct="1">
              <a:spcBef>
                <a:spcPct val="50000"/>
              </a:spcBef>
              <a:buFontTx/>
              <a:buNone/>
            </a:pPr>
            <a:endParaRPr lang="fr-CH" altLang="it-CH" sz="1800" b="1">
              <a:solidFill>
                <a:srgbClr val="000000"/>
              </a:solidFill>
            </a:endParaRPr>
          </a:p>
          <a:p>
            <a:pPr eaLnBrk="1" hangingPunct="1">
              <a:spcBef>
                <a:spcPct val="50000"/>
              </a:spcBef>
              <a:buFontTx/>
              <a:buNone/>
            </a:pPr>
            <a:endParaRPr lang="fr-CH" altLang="it-CH" sz="1800" b="1">
              <a:solidFill>
                <a:srgbClr val="000000"/>
              </a:solidFill>
            </a:endParaRPr>
          </a:p>
          <a:p>
            <a:pPr eaLnBrk="1" hangingPunct="1">
              <a:spcBef>
                <a:spcPct val="50000"/>
              </a:spcBef>
              <a:buFontTx/>
              <a:buNone/>
            </a:pPr>
            <a:endParaRPr lang="it-IT" altLang="it-CH" sz="1800" b="1">
              <a:solidFill>
                <a:srgbClr val="000000"/>
              </a:solidFill>
            </a:endParaRPr>
          </a:p>
        </p:txBody>
      </p:sp>
      <p:sp>
        <p:nvSpPr>
          <p:cNvPr id="543750" name="Text Box 6">
            <a:extLst>
              <a:ext uri="{FF2B5EF4-FFF2-40B4-BE49-F238E27FC236}">
                <a16:creationId xmlns:a16="http://schemas.microsoft.com/office/drawing/2014/main" id="{BBEBDF92-D9CF-5DCB-E070-4C47DFCA00D4}"/>
              </a:ext>
            </a:extLst>
          </p:cNvPr>
          <p:cNvSpPr txBox="1">
            <a:spLocks noChangeArrowheads="1"/>
          </p:cNvSpPr>
          <p:nvPr/>
        </p:nvSpPr>
        <p:spPr bwMode="auto">
          <a:xfrm>
            <a:off x="4752975" y="908050"/>
            <a:ext cx="39608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3600" b="1" u="sng">
                <a:solidFill>
                  <a:srgbClr val="0070C0"/>
                </a:solidFill>
              </a:rPr>
              <a:t>DIE VERLIERER </a:t>
            </a:r>
          </a:p>
          <a:p>
            <a:pPr eaLnBrk="1" hangingPunct="1">
              <a:spcBef>
                <a:spcPct val="50000"/>
              </a:spcBef>
              <a:buFontTx/>
              <a:buNone/>
            </a:pPr>
            <a:endParaRPr lang="fr-CH" altLang="it-CH" sz="2000" b="1" u="sng">
              <a:solidFill>
                <a:srgbClr val="FF3300"/>
              </a:solidFill>
            </a:endParaRPr>
          </a:p>
          <a:p>
            <a:pPr eaLnBrk="1" hangingPunct="1">
              <a:spcBef>
                <a:spcPct val="50000"/>
              </a:spcBef>
              <a:buFontTx/>
              <a:buNone/>
            </a:pPr>
            <a:r>
              <a:rPr lang="fr-CH" altLang="it-CH" sz="2000" b="1">
                <a:latin typeface="Arial Black" panose="020B0A04020102020204" pitchFamily="34" charset="0"/>
              </a:rPr>
              <a:t>DIE ARBEITNEHMER</a:t>
            </a:r>
            <a:r>
              <a:rPr lang="fr-CH" altLang="it-CH" sz="1800">
                <a:latin typeface="Arial Black" panose="020B0A04020102020204" pitchFamily="34" charset="0"/>
              </a:rPr>
              <a:t>                       </a:t>
            </a:r>
            <a:r>
              <a:rPr lang="fr-CH" altLang="it-CH" sz="1800" b="1">
                <a:latin typeface="Arial Black" panose="020B0A04020102020204" pitchFamily="34" charset="0"/>
              </a:rPr>
              <a:t>     </a:t>
            </a:r>
            <a:r>
              <a:rPr lang="fr-CH" altLang="it-CH" sz="1800" b="1">
                <a:solidFill>
                  <a:srgbClr val="000000"/>
                </a:solidFill>
              </a:rPr>
              <a:t>sie sind arm wie vorher, sie haben ihre Arbeitsstelle, die Sicherheit und vielleicht auch die Gesundheit verloren</a:t>
            </a:r>
          </a:p>
          <a:p>
            <a:pPr eaLnBrk="1" hangingPunct="1">
              <a:spcBef>
                <a:spcPct val="50000"/>
              </a:spcBef>
              <a:buFontTx/>
              <a:buNone/>
            </a:pPr>
            <a:r>
              <a:rPr lang="fr-CH" altLang="it-CH" sz="2000" b="1">
                <a:latin typeface="Arial Black" panose="020B0A04020102020204" pitchFamily="34" charset="0"/>
              </a:rPr>
              <a:t>DIE GESELLSCHAFT</a:t>
            </a:r>
            <a:r>
              <a:rPr lang="fr-CH" altLang="it-CH" sz="2400" b="1">
                <a:latin typeface="Arial Black" panose="020B0A04020102020204" pitchFamily="34" charset="0"/>
              </a:rPr>
              <a:t>         </a:t>
            </a:r>
            <a:r>
              <a:rPr lang="fr-CH" altLang="it-CH" sz="1800" b="1">
                <a:solidFill>
                  <a:srgbClr val="000000"/>
                </a:solidFill>
              </a:rPr>
              <a:t>muss die Arbeitslosen unterhalten</a:t>
            </a:r>
          </a:p>
          <a:p>
            <a:pPr eaLnBrk="1" hangingPunct="1">
              <a:spcBef>
                <a:spcPct val="50000"/>
              </a:spcBef>
              <a:buFontTx/>
              <a:buNone/>
            </a:pPr>
            <a:r>
              <a:rPr lang="fr-CH" altLang="it-CH" sz="2000" b="1">
                <a:latin typeface="Arial Black" panose="020B0A04020102020204" pitchFamily="34" charset="0"/>
              </a:rPr>
              <a:t>DIE UMWELT</a:t>
            </a:r>
            <a:r>
              <a:rPr lang="fr-CH" altLang="it-CH" sz="2400" b="1">
                <a:solidFill>
                  <a:srgbClr val="000000"/>
                </a:solidFill>
              </a:rPr>
              <a:t>	                     </a:t>
            </a:r>
            <a:r>
              <a:rPr lang="fr-CH" altLang="it-CH" sz="1800" b="1">
                <a:solidFill>
                  <a:srgbClr val="000000"/>
                </a:solidFill>
              </a:rPr>
              <a:t>ist belastet, oder                         irreparabel zerstört</a:t>
            </a:r>
            <a:endParaRPr lang="it-IT" altLang="it-CH" sz="2400" b="1">
              <a:solidFill>
                <a:srgbClr val="000000"/>
              </a:solidFill>
            </a:endParaRPr>
          </a:p>
        </p:txBody>
      </p:sp>
      <p:pic>
        <p:nvPicPr>
          <p:cNvPr id="543751" name="Picture 7">
            <a:extLst>
              <a:ext uri="{FF2B5EF4-FFF2-40B4-BE49-F238E27FC236}">
                <a16:creationId xmlns:a16="http://schemas.microsoft.com/office/drawing/2014/main" id="{CF51591E-4F41-84F3-0468-E3BBFEAB1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3568700" y="3308350"/>
            <a:ext cx="474663"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3752" name="Picture 3" descr="AAAAA capitalisti">
            <a:extLst>
              <a:ext uri="{FF2B5EF4-FFF2-40B4-BE49-F238E27FC236}">
                <a16:creationId xmlns:a16="http://schemas.microsoft.com/office/drawing/2014/main" id="{117AF31C-6DDB-37CB-935C-BFEAC9C3B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1773238"/>
            <a:ext cx="52546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753" name="Picture 5" descr="C:\Dokumente und Einstellungen\Enrico\Eigene Dateien\Enrico\Documenti\AA Enrico nuovo\Sito\Terra.bmp">
            <a:extLst>
              <a:ext uri="{FF2B5EF4-FFF2-40B4-BE49-F238E27FC236}">
                <a16:creationId xmlns:a16="http://schemas.microsoft.com/office/drawing/2014/main" id="{02422242-0411-8715-BCC3-D7506B0D7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4581525"/>
            <a:ext cx="812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54" name="Freccia in su 3">
            <a:extLst>
              <a:ext uri="{FF2B5EF4-FFF2-40B4-BE49-F238E27FC236}">
                <a16:creationId xmlns:a16="http://schemas.microsoft.com/office/drawing/2014/main" id="{531102DD-E55D-6DF1-E30B-086972E42320}"/>
              </a:ext>
            </a:extLst>
          </p:cNvPr>
          <p:cNvSpPr>
            <a:spLocks noChangeArrowheads="1"/>
          </p:cNvSpPr>
          <p:nvPr/>
        </p:nvSpPr>
        <p:spPr bwMode="auto">
          <a:xfrm>
            <a:off x="2143125" y="603250"/>
            <a:ext cx="466725" cy="287338"/>
          </a:xfrm>
          <a:prstGeom prst="upArrow">
            <a:avLst>
              <a:gd name="adj1" fmla="val 50000"/>
              <a:gd name="adj2" fmla="val 5000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5" name="Freccia in giù 4">
            <a:extLst>
              <a:ext uri="{FF2B5EF4-FFF2-40B4-BE49-F238E27FC236}">
                <a16:creationId xmlns:a16="http://schemas.microsoft.com/office/drawing/2014/main" id="{91AE5894-587F-2436-F839-BDE9899D41E7}"/>
              </a:ext>
            </a:extLst>
          </p:cNvPr>
          <p:cNvSpPr/>
          <p:nvPr/>
        </p:nvSpPr>
        <p:spPr bwMode="auto">
          <a:xfrm>
            <a:off x="6313488" y="620713"/>
            <a:ext cx="487362" cy="287337"/>
          </a:xfrm>
          <a:prstGeom prst="downArrow">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it-CH" sz="1000" u="sng">
              <a:latin typeface="Arial" charset="0"/>
              <a:cs typeface="Arial" charset="0"/>
            </a:endParaRPr>
          </a:p>
        </p:txBody>
      </p:sp>
      <p:sp>
        <p:nvSpPr>
          <p:cNvPr id="12" name="Rettangolo 11">
            <a:extLst>
              <a:ext uri="{FF2B5EF4-FFF2-40B4-BE49-F238E27FC236}">
                <a16:creationId xmlns:a16="http://schemas.microsoft.com/office/drawing/2014/main" id="{7EDBC0C6-4E5A-E338-20F5-64170CE8198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lide Number Placeholder 3">
            <a:extLst>
              <a:ext uri="{FF2B5EF4-FFF2-40B4-BE49-F238E27FC236}">
                <a16:creationId xmlns:a16="http://schemas.microsoft.com/office/drawing/2014/main" id="{208CC3A2-6AB7-B1E3-C541-FEF515E09D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FBE683-EB06-4B27-8776-77EC41E3195D}" type="slidenum">
              <a:rPr lang="it-IT" altLang="en-US" sz="1400" smtClean="0">
                <a:solidFill>
                  <a:srgbClr val="000000"/>
                </a:solidFill>
              </a:rPr>
              <a:pPr>
                <a:spcBef>
                  <a:spcPct val="0"/>
                </a:spcBef>
                <a:buFontTx/>
                <a:buNone/>
              </a:pPr>
              <a:t>136</a:t>
            </a:fld>
            <a:endParaRPr lang="it-IT" altLang="en-US" sz="1400">
              <a:solidFill>
                <a:srgbClr val="000000"/>
              </a:solidFill>
            </a:endParaRPr>
          </a:p>
        </p:txBody>
      </p:sp>
      <p:pic>
        <p:nvPicPr>
          <p:cNvPr id="545795" name="Picture 4" descr="RICCHI  SCHEMA DISEGUAGLIANZE">
            <a:extLst>
              <a:ext uri="{FF2B5EF4-FFF2-40B4-BE49-F238E27FC236}">
                <a16:creationId xmlns:a16="http://schemas.microsoft.com/office/drawing/2014/main" id="{F34AB450-02F8-0DF0-2814-15BDFD50D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0"/>
            <a:ext cx="6475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6" name="Text Box 5">
            <a:extLst>
              <a:ext uri="{FF2B5EF4-FFF2-40B4-BE49-F238E27FC236}">
                <a16:creationId xmlns:a16="http://schemas.microsoft.com/office/drawing/2014/main" id="{897F33EE-94F7-D4A2-925D-A1EC3317D27E}"/>
              </a:ext>
            </a:extLst>
          </p:cNvPr>
          <p:cNvSpPr txBox="1">
            <a:spLocks noChangeArrowheads="1"/>
          </p:cNvSpPr>
          <p:nvPr/>
        </p:nvSpPr>
        <p:spPr bwMode="auto">
          <a:xfrm>
            <a:off x="1763713" y="333375"/>
            <a:ext cx="5618162" cy="623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Verteilung auf der Welt der wirtschaftlichen Aktivitäten im 1991</a:t>
            </a:r>
          </a:p>
          <a:p>
            <a:pPr eaLnBrk="1" hangingPunct="1">
              <a:spcBef>
                <a:spcPct val="50000"/>
              </a:spcBef>
              <a:buFontTx/>
              <a:buNone/>
            </a:pPr>
            <a:r>
              <a:rPr lang="fr-CH" altLang="it-CH" sz="1400" b="1">
                <a:solidFill>
                  <a:srgbClr val="000000"/>
                </a:solidFill>
              </a:rPr>
              <a:t>In % bezogen auf die gesamte Welt</a:t>
            </a:r>
            <a:endParaRPr lang="it-IT" altLang="it-CH" sz="1400" b="1">
              <a:solidFill>
                <a:srgbClr val="000000"/>
              </a:solidFill>
            </a:endParaRPr>
          </a:p>
        </p:txBody>
      </p:sp>
      <p:sp>
        <p:nvSpPr>
          <p:cNvPr id="545797" name="Text Box 6">
            <a:extLst>
              <a:ext uri="{FF2B5EF4-FFF2-40B4-BE49-F238E27FC236}">
                <a16:creationId xmlns:a16="http://schemas.microsoft.com/office/drawing/2014/main" id="{A2CD9A6D-80D0-0A79-C3FD-D6018DE43448}"/>
              </a:ext>
            </a:extLst>
          </p:cNvPr>
          <p:cNvSpPr txBox="1">
            <a:spLocks noChangeArrowheads="1"/>
          </p:cNvSpPr>
          <p:nvPr/>
        </p:nvSpPr>
        <p:spPr bwMode="auto">
          <a:xfrm>
            <a:off x="1116013" y="5589588"/>
            <a:ext cx="1296987" cy="641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solidFill>
                  <a:srgbClr val="000000"/>
                </a:solidFill>
              </a:rPr>
              <a:t>Die Ärmste</a:t>
            </a:r>
            <a:endParaRPr lang="it-IT" altLang="it-CH" sz="1800" b="1" u="sng">
              <a:solidFill>
                <a:srgbClr val="000000"/>
              </a:solidFill>
            </a:endParaRPr>
          </a:p>
        </p:txBody>
      </p:sp>
      <p:sp>
        <p:nvSpPr>
          <p:cNvPr id="545798" name="Text Box 7">
            <a:extLst>
              <a:ext uri="{FF2B5EF4-FFF2-40B4-BE49-F238E27FC236}">
                <a16:creationId xmlns:a16="http://schemas.microsoft.com/office/drawing/2014/main" id="{DC67B7DC-4F78-0AA6-1F2C-4F0352D68DB5}"/>
              </a:ext>
            </a:extLst>
          </p:cNvPr>
          <p:cNvSpPr txBox="1">
            <a:spLocks noChangeArrowheads="1"/>
          </p:cNvSpPr>
          <p:nvPr/>
        </p:nvSpPr>
        <p:spPr bwMode="auto">
          <a:xfrm>
            <a:off x="1042988" y="1484313"/>
            <a:ext cx="1152525" cy="641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Die Reichste</a:t>
            </a:r>
            <a:endParaRPr lang="it-IT" altLang="it-CH" sz="1800" b="1">
              <a:solidFill>
                <a:srgbClr val="000000"/>
              </a:solidFill>
            </a:endParaRPr>
          </a:p>
        </p:txBody>
      </p:sp>
      <p:sp>
        <p:nvSpPr>
          <p:cNvPr id="545799" name="Text Box 8">
            <a:extLst>
              <a:ext uri="{FF2B5EF4-FFF2-40B4-BE49-F238E27FC236}">
                <a16:creationId xmlns:a16="http://schemas.microsoft.com/office/drawing/2014/main" id="{D804F089-D491-63AF-344F-0F598C6751F4}"/>
              </a:ext>
            </a:extLst>
          </p:cNvPr>
          <p:cNvSpPr txBox="1">
            <a:spLocks noChangeArrowheads="1"/>
          </p:cNvSpPr>
          <p:nvPr/>
        </p:nvSpPr>
        <p:spPr bwMode="auto">
          <a:xfrm>
            <a:off x="2124075" y="3429000"/>
            <a:ext cx="1584325" cy="7302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solidFill>
                  <a:srgbClr val="000000"/>
                </a:solidFill>
              </a:rPr>
              <a:t>1/5 der                 Welt-           bevölkerung</a:t>
            </a:r>
            <a:endParaRPr lang="it-IT" altLang="it-CH" sz="1400" b="1" u="sng">
              <a:solidFill>
                <a:srgbClr val="000000"/>
              </a:solidFill>
            </a:endParaRPr>
          </a:p>
        </p:txBody>
      </p:sp>
      <p:sp>
        <p:nvSpPr>
          <p:cNvPr id="8" name="Rettangolo 7">
            <a:extLst>
              <a:ext uri="{FF2B5EF4-FFF2-40B4-BE49-F238E27FC236}">
                <a16:creationId xmlns:a16="http://schemas.microsoft.com/office/drawing/2014/main" id="{31BB07BD-93C9-54E8-9C5D-63A3B7F3FF4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7842" name="Picture 2" descr="C:\Users\Enrico\Desktop\Milionari jpeg.jpg">
            <a:extLst>
              <a:ext uri="{FF2B5EF4-FFF2-40B4-BE49-F238E27FC236}">
                <a16:creationId xmlns:a16="http://schemas.microsoft.com/office/drawing/2014/main" id="{244612DA-141F-556A-0618-6651911C6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2808288"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3" name="Picture 3" descr="C:\Users\Enrico\Desktop\Miliardari jpeg.jpg">
            <a:extLst>
              <a:ext uri="{FF2B5EF4-FFF2-40B4-BE49-F238E27FC236}">
                <a16:creationId xmlns:a16="http://schemas.microsoft.com/office/drawing/2014/main" id="{187470B4-FBA0-3FFD-7F17-127DB9570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9938" y="409575"/>
            <a:ext cx="55880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4" name="Picture 4" descr="C:\Users\Enrico\Desktop\I ricchi svizzeri jpeg.jpg">
            <a:extLst>
              <a:ext uri="{FF2B5EF4-FFF2-40B4-BE49-F238E27FC236}">
                <a16:creationId xmlns:a16="http://schemas.microsoft.com/office/drawing/2014/main" id="{03C18A42-CA77-E1B6-E231-B2A9ED875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967163"/>
            <a:ext cx="8574088" cy="25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5" name="CasellaDiTesto 2">
            <a:extLst>
              <a:ext uri="{FF2B5EF4-FFF2-40B4-BE49-F238E27FC236}">
                <a16:creationId xmlns:a16="http://schemas.microsoft.com/office/drawing/2014/main" id="{CEEC223E-76DF-2223-1298-5818AD5604EE}"/>
              </a:ext>
            </a:extLst>
          </p:cNvPr>
          <p:cNvSpPr txBox="1">
            <a:spLocks noChangeArrowheads="1"/>
          </p:cNvSpPr>
          <p:nvPr/>
        </p:nvSpPr>
        <p:spPr bwMode="auto">
          <a:xfrm>
            <a:off x="6715125" y="404813"/>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Il caffè  della domenica, 1. dicembre 2013</a:t>
            </a:r>
          </a:p>
        </p:txBody>
      </p:sp>
      <p:sp>
        <p:nvSpPr>
          <p:cNvPr id="547846" name="Segnaposto numero diapositiva 1">
            <a:extLst>
              <a:ext uri="{FF2B5EF4-FFF2-40B4-BE49-F238E27FC236}">
                <a16:creationId xmlns:a16="http://schemas.microsoft.com/office/drawing/2014/main" id="{A971E286-0E1C-F326-92F8-9BB79DE0029B}"/>
              </a:ext>
            </a:extLst>
          </p:cNvPr>
          <p:cNvSpPr>
            <a:spLocks noGrp="1"/>
          </p:cNvSpPr>
          <p:nvPr>
            <p:ph type="sldNum" sz="quarter" idx="12"/>
          </p:nvPr>
        </p:nvSpPr>
        <p:spPr>
          <a:xfrm>
            <a:off x="6729413" y="4776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CD3A5F-DF0D-4EB9-9D81-1166EC70F04F}" type="slidenum">
              <a:rPr lang="it-IT" altLang="en-US" sz="1400" smtClean="0">
                <a:solidFill>
                  <a:srgbClr val="000000"/>
                </a:solidFill>
              </a:rPr>
              <a:pPr>
                <a:spcBef>
                  <a:spcPct val="0"/>
                </a:spcBef>
                <a:buFontTx/>
                <a:buNone/>
              </a:pPr>
              <a:t>137</a:t>
            </a:fld>
            <a:endParaRPr lang="it-IT" altLang="en-US" sz="1400">
              <a:solidFill>
                <a:srgbClr val="000000"/>
              </a:solidFill>
            </a:endParaRPr>
          </a:p>
        </p:txBody>
      </p:sp>
      <p:sp>
        <p:nvSpPr>
          <p:cNvPr id="7" name="Rettangolo 6">
            <a:extLst>
              <a:ext uri="{FF2B5EF4-FFF2-40B4-BE49-F238E27FC236}">
                <a16:creationId xmlns:a16="http://schemas.microsoft.com/office/drawing/2014/main" id="{C343C2A6-6820-684C-E8F9-0BCCF66DD84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9890" name="Segnaposto numero diapositiva 1">
            <a:extLst>
              <a:ext uri="{FF2B5EF4-FFF2-40B4-BE49-F238E27FC236}">
                <a16:creationId xmlns:a16="http://schemas.microsoft.com/office/drawing/2014/main" id="{38F40F13-8CCB-6800-9DFF-F9AD6DA90C6C}"/>
              </a:ext>
            </a:extLst>
          </p:cNvPr>
          <p:cNvSpPr>
            <a:spLocks noGrp="1"/>
          </p:cNvSpPr>
          <p:nvPr>
            <p:ph type="sldNum" sz="quarter" idx="12"/>
          </p:nvPr>
        </p:nvSpPr>
        <p:spPr>
          <a:xfrm>
            <a:off x="6411913" y="6330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D4616A-71CD-4A6E-AB2D-B0B75E96B2B7}" type="slidenum">
              <a:rPr lang="it-IT" altLang="en-US" sz="1400" b="1" smtClean="0"/>
              <a:pPr>
                <a:spcBef>
                  <a:spcPct val="0"/>
                </a:spcBef>
                <a:buFontTx/>
                <a:buNone/>
              </a:pPr>
              <a:t>138</a:t>
            </a:fld>
            <a:endParaRPr lang="it-IT" altLang="en-US" sz="1400" b="1"/>
          </a:p>
        </p:txBody>
      </p:sp>
      <p:sp>
        <p:nvSpPr>
          <p:cNvPr id="549891" name="CasellaDiTesto 2">
            <a:extLst>
              <a:ext uri="{FF2B5EF4-FFF2-40B4-BE49-F238E27FC236}">
                <a16:creationId xmlns:a16="http://schemas.microsoft.com/office/drawing/2014/main" id="{AF98B2E7-9F38-E20A-82FB-68533FB0378C}"/>
              </a:ext>
            </a:extLst>
          </p:cNvPr>
          <p:cNvSpPr txBox="1">
            <a:spLocks noChangeArrowheads="1"/>
          </p:cNvSpPr>
          <p:nvPr/>
        </p:nvSpPr>
        <p:spPr bwMode="auto">
          <a:xfrm>
            <a:off x="2555875" y="6330950"/>
            <a:ext cx="3833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Armut in den USA im Jahr 2010</a:t>
            </a:r>
            <a:r>
              <a:rPr lang="it-CH" altLang="it-CH" sz="1800">
                <a:solidFill>
                  <a:srgbClr val="FFFFFF"/>
                </a:solidFill>
              </a:rPr>
              <a:t> </a:t>
            </a:r>
          </a:p>
        </p:txBody>
      </p:sp>
      <p:pic>
        <p:nvPicPr>
          <p:cNvPr id="326660" name="Picture 3" descr="C:\Users\Enrico\Desktop\Poveri in USA.jpg">
            <a:extLst>
              <a:ext uri="{FF2B5EF4-FFF2-40B4-BE49-F238E27FC236}">
                <a16:creationId xmlns:a16="http://schemas.microsoft.com/office/drawing/2014/main" id="{5AF2CB4E-DDA7-1B9D-B70C-7AF5AB85E2F9}"/>
              </a:ext>
            </a:extLst>
          </p:cNvPr>
          <p:cNvPicPr>
            <a:picLocks noChangeAspect="1" noChangeArrowheads="1"/>
          </p:cNvPicPr>
          <p:nvPr/>
        </p:nvPicPr>
        <p:blipFill>
          <a:blip r:embed="rId4"/>
          <a:srcRect/>
          <a:stretch>
            <a:fillRect/>
          </a:stretch>
        </p:blipFill>
        <p:spPr bwMode="auto">
          <a:xfrm>
            <a:off x="0" y="0"/>
            <a:ext cx="9144000" cy="6253163"/>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614AFF7D-4E18-4423-ACE3-9325B310092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1938" name="Segnaposto numero diapositiva 1">
            <a:extLst>
              <a:ext uri="{FF2B5EF4-FFF2-40B4-BE49-F238E27FC236}">
                <a16:creationId xmlns:a16="http://schemas.microsoft.com/office/drawing/2014/main" id="{7C3F37DF-2E66-3074-B87B-77E13332671E}"/>
              </a:ext>
            </a:extLst>
          </p:cNvPr>
          <p:cNvSpPr>
            <a:spLocks noGrp="1"/>
          </p:cNvSpPr>
          <p:nvPr>
            <p:ph type="sldNum" sz="quarter" idx="12"/>
          </p:nvPr>
        </p:nvSpPr>
        <p:spPr>
          <a:xfrm>
            <a:off x="8243888" y="6308725"/>
            <a:ext cx="730250"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53EAF3-550C-4C4C-9494-1A5DE23596A8}" type="slidenum">
              <a:rPr lang="it-IT" altLang="en-US" sz="1400" smtClean="0"/>
              <a:pPr>
                <a:spcBef>
                  <a:spcPct val="0"/>
                </a:spcBef>
                <a:buFontTx/>
                <a:buNone/>
              </a:pPr>
              <a:t>139</a:t>
            </a:fld>
            <a:endParaRPr lang="it-IT" altLang="en-US" sz="1400"/>
          </a:p>
        </p:txBody>
      </p:sp>
      <p:sp>
        <p:nvSpPr>
          <p:cNvPr id="3" name="CasellaDiTesto 2">
            <a:extLst>
              <a:ext uri="{FF2B5EF4-FFF2-40B4-BE49-F238E27FC236}">
                <a16:creationId xmlns:a16="http://schemas.microsoft.com/office/drawing/2014/main" id="{B96152D1-A539-3C88-6E72-F234CDD0CE5C}"/>
              </a:ext>
            </a:extLst>
          </p:cNvPr>
          <p:cNvSpPr txBox="1"/>
          <p:nvPr/>
        </p:nvSpPr>
        <p:spPr>
          <a:xfrm>
            <a:off x="468313" y="3157538"/>
            <a:ext cx="8424862" cy="3232150"/>
          </a:xfrm>
          <a:prstGeom prst="rect">
            <a:avLst/>
          </a:prstGeom>
          <a:noFill/>
        </p:spPr>
        <p:txBody>
          <a:bodyPr>
            <a:spAutoFit/>
          </a:bodyPr>
          <a:lstStyle/>
          <a:p>
            <a:pPr eaLnBrk="1" hangingPunct="1">
              <a:defRPr/>
            </a:pPr>
            <a:endParaRPr lang="it-CH" sz="1200" b="1" dirty="0">
              <a:solidFill>
                <a:srgbClr val="FFFFFF"/>
              </a:solidFill>
              <a:latin typeface="Arial" charset="0"/>
              <a:cs typeface="Arial" charset="0"/>
            </a:endParaRPr>
          </a:p>
          <a:p>
            <a:pPr marL="265113" indent="-265113" eaLnBrk="1" hangingPunct="1">
              <a:defRPr/>
            </a:pPr>
            <a:r>
              <a:rPr lang="de-DE" sz="1600" dirty="0">
                <a:solidFill>
                  <a:srgbClr val="FFFFFF"/>
                </a:solidFill>
                <a:latin typeface="Arial" charset="0"/>
                <a:cs typeface="Arial" charset="0"/>
              </a:rPr>
              <a:t>Das </a:t>
            </a:r>
            <a:r>
              <a:rPr lang="de-DE" sz="2800" b="1" dirty="0">
                <a:solidFill>
                  <a:srgbClr val="FFFFFF"/>
                </a:solidFill>
                <a:latin typeface="Arial" charset="0"/>
                <a:cs typeface="Arial" charset="0"/>
              </a:rPr>
              <a:t>1</a:t>
            </a:r>
            <a:r>
              <a:rPr lang="de-DE" sz="1600" dirty="0">
                <a:solidFill>
                  <a:srgbClr val="FFFFFF"/>
                </a:solidFill>
                <a:latin typeface="Arial" charset="0"/>
                <a:cs typeface="Arial" charset="0"/>
              </a:rPr>
              <a:t>% der Weltbevölkerung besitzt </a:t>
            </a:r>
          </a:p>
          <a:p>
            <a:pPr marL="265113" indent="-265113" eaLnBrk="1" hangingPunct="1">
              <a:defRPr/>
            </a:pPr>
            <a:r>
              <a:rPr lang="de-DE" sz="1600" b="1" dirty="0">
                <a:solidFill>
                  <a:srgbClr val="FFFFFF"/>
                </a:solidFill>
                <a:latin typeface="Arial" charset="0"/>
                <a:cs typeface="Arial" charset="0"/>
              </a:rPr>
              <a:t>        </a:t>
            </a:r>
            <a:r>
              <a:rPr lang="de-DE" sz="2800" b="1" dirty="0">
                <a:solidFill>
                  <a:srgbClr val="FFFFFF"/>
                </a:solidFill>
                <a:latin typeface="Arial" charset="0"/>
                <a:cs typeface="Arial" charset="0"/>
              </a:rPr>
              <a:t>50 </a:t>
            </a:r>
            <a:r>
              <a:rPr lang="de-DE" sz="1600" dirty="0">
                <a:solidFill>
                  <a:srgbClr val="FFFFFF"/>
                </a:solidFill>
                <a:latin typeface="Arial" charset="0"/>
                <a:cs typeface="Arial" charset="0"/>
              </a:rPr>
              <a:t>% des Weltreichtums, d.h. 180 </a:t>
            </a:r>
            <a:r>
              <a:rPr lang="de-DE" sz="1600" dirty="0" err="1">
                <a:solidFill>
                  <a:srgbClr val="FFFFFF"/>
                </a:solidFill>
                <a:latin typeface="Arial" charset="0"/>
                <a:cs typeface="Arial" charset="0"/>
              </a:rPr>
              <a:t>Trilionen</a:t>
            </a:r>
            <a:r>
              <a:rPr lang="de-DE" sz="1600" dirty="0">
                <a:solidFill>
                  <a:srgbClr val="FFFFFF"/>
                </a:solidFill>
                <a:latin typeface="Arial" charset="0"/>
                <a:cs typeface="Arial" charset="0"/>
              </a:rPr>
              <a:t> Dollar.</a:t>
            </a:r>
          </a:p>
          <a:p>
            <a:pPr marL="265113" indent="-265113" eaLnBrk="1" hangingPunct="1">
              <a:defRPr/>
            </a:pPr>
            <a:r>
              <a:rPr lang="de-DE" sz="1600" dirty="0">
                <a:solidFill>
                  <a:srgbClr val="FFFFFF"/>
                </a:solidFill>
                <a:latin typeface="Arial" charset="0"/>
                <a:cs typeface="Arial" charset="0"/>
              </a:rPr>
              <a:t> </a:t>
            </a:r>
            <a:endParaRPr lang="it-CH" sz="1600" dirty="0">
              <a:solidFill>
                <a:srgbClr val="FFFFFF"/>
              </a:solidFill>
              <a:latin typeface="Arial" charset="0"/>
              <a:cs typeface="Arial" charset="0"/>
            </a:endParaRPr>
          </a:p>
          <a:p>
            <a:pPr marL="265113" indent="-265113" eaLnBrk="1" hangingPunct="1">
              <a:defRPr/>
            </a:pPr>
            <a:r>
              <a:rPr lang="de-DE" sz="1600" dirty="0">
                <a:solidFill>
                  <a:srgbClr val="FFFFFF"/>
                </a:solidFill>
                <a:latin typeface="Arial" charset="0"/>
                <a:cs typeface="Arial" charset="0"/>
              </a:rPr>
              <a:t>Die </a:t>
            </a:r>
            <a:r>
              <a:rPr lang="de-DE" sz="2800" b="1" dirty="0">
                <a:solidFill>
                  <a:srgbClr val="FFFFFF"/>
                </a:solidFill>
                <a:latin typeface="Arial" charset="0"/>
                <a:cs typeface="Arial" charset="0"/>
              </a:rPr>
              <a:t>85</a:t>
            </a:r>
            <a:r>
              <a:rPr lang="de-DE" sz="1600" dirty="0">
                <a:solidFill>
                  <a:srgbClr val="FFFFFF"/>
                </a:solidFill>
                <a:latin typeface="Arial" charset="0"/>
                <a:cs typeface="Arial" charset="0"/>
              </a:rPr>
              <a:t> reichsten Menschen auf dem Planeten besitzen so viel Reichtum wie die                </a:t>
            </a:r>
            <a:r>
              <a:rPr lang="de-DE" sz="2800" b="1" dirty="0">
                <a:solidFill>
                  <a:srgbClr val="FFFFFF"/>
                </a:solidFill>
                <a:latin typeface="Arial" charset="0"/>
                <a:cs typeface="Arial" charset="0"/>
              </a:rPr>
              <a:t>3,5</a:t>
            </a:r>
            <a:r>
              <a:rPr lang="de-DE" sz="1600" dirty="0">
                <a:solidFill>
                  <a:srgbClr val="FFFFFF"/>
                </a:solidFill>
                <a:latin typeface="Arial" charset="0"/>
                <a:cs typeface="Arial" charset="0"/>
              </a:rPr>
              <a:t> Milliarden ärmsten Menschen.</a:t>
            </a:r>
            <a:endParaRPr lang="it-CH" sz="1600" dirty="0">
              <a:solidFill>
                <a:srgbClr val="FFFFFF"/>
              </a:solidFill>
              <a:latin typeface="Arial" charset="0"/>
              <a:cs typeface="Arial" charset="0"/>
            </a:endParaRPr>
          </a:p>
          <a:p>
            <a:pPr marL="265113" indent="-265113" eaLnBrk="1" hangingPunct="1">
              <a:defRPr/>
            </a:pPr>
            <a:endParaRPr lang="it-CH" sz="1600" dirty="0">
              <a:solidFill>
                <a:srgbClr val="FFFFFF"/>
              </a:solidFill>
              <a:latin typeface="Arial" charset="0"/>
              <a:cs typeface="Arial" charset="0"/>
            </a:endParaRPr>
          </a:p>
          <a:p>
            <a:pPr marL="265113" indent="-265113" eaLnBrk="1" hangingPunct="1">
              <a:defRPr/>
            </a:pPr>
            <a:r>
              <a:rPr lang="de-DE" sz="1600" dirty="0">
                <a:solidFill>
                  <a:srgbClr val="FFFFFF"/>
                </a:solidFill>
                <a:latin typeface="Arial" charset="0"/>
                <a:cs typeface="Arial" charset="0"/>
              </a:rPr>
              <a:t>Im Jahr 2013, hat das Vermögen der Reichen zugenommen. In 29 von 30 untersuchten Ländern sind die Steuern für die Reichen weltweit gesunken und 18.500 Milliarden wurden der Steuerverwaltung  versteckt.</a:t>
            </a:r>
            <a:endParaRPr lang="it-CH" sz="1600" dirty="0">
              <a:solidFill>
                <a:srgbClr val="FFFFFF"/>
              </a:solidFill>
              <a:latin typeface="Arial" charset="0"/>
              <a:cs typeface="Arial" charset="0"/>
            </a:endParaRPr>
          </a:p>
        </p:txBody>
      </p:sp>
      <p:sp>
        <p:nvSpPr>
          <p:cNvPr id="551940" name="CasellaDiTesto 3">
            <a:extLst>
              <a:ext uri="{FF2B5EF4-FFF2-40B4-BE49-F238E27FC236}">
                <a16:creationId xmlns:a16="http://schemas.microsoft.com/office/drawing/2014/main" id="{5D83C5D1-E16D-F8B2-618F-8A29BE85EED7}"/>
              </a:ext>
            </a:extLst>
          </p:cNvPr>
          <p:cNvSpPr txBox="1">
            <a:spLocks noChangeArrowheads="1"/>
          </p:cNvSpPr>
          <p:nvPr/>
        </p:nvSpPr>
        <p:spPr bwMode="auto">
          <a:xfrm>
            <a:off x="3492500" y="1493838"/>
            <a:ext cx="1366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Oxfam</a:t>
            </a:r>
          </a:p>
          <a:p>
            <a:pPr eaLnBrk="1" hangingPunct="1">
              <a:spcBef>
                <a:spcPct val="0"/>
              </a:spcBef>
              <a:buFontTx/>
              <a:buNone/>
            </a:pPr>
            <a:r>
              <a:rPr lang="it-CH" altLang="it-CH" sz="2000" b="1">
                <a:solidFill>
                  <a:srgbClr val="FFFFFF"/>
                </a:solidFill>
              </a:rPr>
              <a:t>Rapport </a:t>
            </a:r>
          </a:p>
          <a:p>
            <a:pPr eaLnBrk="1" hangingPunct="1">
              <a:spcBef>
                <a:spcPct val="0"/>
              </a:spcBef>
              <a:buFontTx/>
              <a:buNone/>
            </a:pPr>
            <a:r>
              <a:rPr lang="it-CH" altLang="it-CH" sz="2000" b="1">
                <a:solidFill>
                  <a:srgbClr val="FFFFFF"/>
                </a:solidFill>
              </a:rPr>
              <a:t>2014</a:t>
            </a:r>
          </a:p>
        </p:txBody>
      </p:sp>
      <p:pic>
        <p:nvPicPr>
          <p:cNvPr id="327685" name="Picture 2" descr="C:\Users\Enrico\Desktop\Ter.jpg">
            <a:extLst>
              <a:ext uri="{FF2B5EF4-FFF2-40B4-BE49-F238E27FC236}">
                <a16:creationId xmlns:a16="http://schemas.microsoft.com/office/drawing/2014/main" id="{DF6277F5-F089-506A-DD04-EF98B78E52E7}"/>
              </a:ext>
            </a:extLst>
          </p:cNvPr>
          <p:cNvPicPr>
            <a:picLocks noChangeAspect="1" noChangeArrowheads="1"/>
          </p:cNvPicPr>
          <p:nvPr/>
        </p:nvPicPr>
        <p:blipFill>
          <a:blip r:embed="rId4"/>
          <a:srcRect b="50000"/>
          <a:stretch>
            <a:fillRect/>
          </a:stretch>
        </p:blipFill>
        <p:spPr bwMode="auto">
          <a:xfrm>
            <a:off x="639763" y="1624013"/>
            <a:ext cx="2262187" cy="1138237"/>
          </a:xfrm>
          <a:prstGeom prst="rect">
            <a:avLst/>
          </a:prstGeom>
          <a:ln>
            <a:noFill/>
          </a:ln>
          <a:effectLst>
            <a:outerShdw blurRad="292100" dist="139700" dir="2700000" algn="tl" rotWithShape="0">
              <a:srgbClr val="333333">
                <a:alpha val="65000"/>
              </a:srgbClr>
            </a:outerShdw>
          </a:effectLst>
        </p:spPr>
      </p:pic>
      <p:pic>
        <p:nvPicPr>
          <p:cNvPr id="327686" name="Picture 3" descr="C:\Users\Enrico\Desktop\Ter.jpg">
            <a:extLst>
              <a:ext uri="{FF2B5EF4-FFF2-40B4-BE49-F238E27FC236}">
                <a16:creationId xmlns:a16="http://schemas.microsoft.com/office/drawing/2014/main" id="{5A279F63-992F-1350-2D71-4C5B3FA1D081}"/>
              </a:ext>
            </a:extLst>
          </p:cNvPr>
          <p:cNvPicPr>
            <a:picLocks noChangeAspect="1" noChangeArrowheads="1"/>
          </p:cNvPicPr>
          <p:nvPr/>
        </p:nvPicPr>
        <p:blipFill>
          <a:blip r:embed="rId4"/>
          <a:srcRect t="50000"/>
          <a:stretch>
            <a:fillRect/>
          </a:stretch>
        </p:blipFill>
        <p:spPr bwMode="auto">
          <a:xfrm>
            <a:off x="5940425" y="2589213"/>
            <a:ext cx="2262188" cy="1138237"/>
          </a:xfrm>
          <a:prstGeom prst="rect">
            <a:avLst/>
          </a:prstGeom>
          <a:ln>
            <a:noFill/>
          </a:ln>
          <a:effectLst>
            <a:outerShdw blurRad="292100" dist="139700" dir="2700000" algn="tl" rotWithShape="0">
              <a:srgbClr val="333333">
                <a:alpha val="65000"/>
              </a:srgbClr>
            </a:outerShdw>
          </a:effectLst>
        </p:spPr>
      </p:pic>
      <p:pic>
        <p:nvPicPr>
          <p:cNvPr id="327687" name="Picture 5" descr="C:\Users\Enrico\Desktop\1 1.jpg">
            <a:extLst>
              <a:ext uri="{FF2B5EF4-FFF2-40B4-BE49-F238E27FC236}">
                <a16:creationId xmlns:a16="http://schemas.microsoft.com/office/drawing/2014/main" id="{B4D99E56-0C4E-040C-FDD4-D8CADA39C714}"/>
              </a:ext>
            </a:extLst>
          </p:cNvPr>
          <p:cNvPicPr>
            <a:picLocks noChangeAspect="1" noChangeArrowheads="1"/>
          </p:cNvPicPr>
          <p:nvPr/>
        </p:nvPicPr>
        <p:blipFill>
          <a:blip r:embed="rId5"/>
          <a:srcRect l="51186" t="44016" r="20750" b="11310"/>
          <a:stretch>
            <a:fillRect/>
          </a:stretch>
        </p:blipFill>
        <p:spPr bwMode="auto">
          <a:xfrm>
            <a:off x="1641475" y="1004888"/>
            <a:ext cx="260350" cy="488950"/>
          </a:xfrm>
          <a:prstGeom prst="rect">
            <a:avLst/>
          </a:prstGeom>
          <a:ln>
            <a:noFill/>
          </a:ln>
          <a:effectLst>
            <a:outerShdw blurRad="292100" dist="139700" dir="2700000" algn="tl" rotWithShape="0">
              <a:srgbClr val="333333">
                <a:alpha val="65000"/>
              </a:srgbClr>
            </a:outerShdw>
          </a:effectLst>
        </p:spPr>
      </p:pic>
      <p:pic>
        <p:nvPicPr>
          <p:cNvPr id="327688" name="Picture 6" descr="C:\Users\Enrico\Desktop\99.jpg">
            <a:extLst>
              <a:ext uri="{FF2B5EF4-FFF2-40B4-BE49-F238E27FC236}">
                <a16:creationId xmlns:a16="http://schemas.microsoft.com/office/drawing/2014/main" id="{C41B874F-C895-7F85-E6ED-966B5068E501}"/>
              </a:ext>
            </a:extLst>
          </p:cNvPr>
          <p:cNvPicPr>
            <a:picLocks noChangeAspect="1" noChangeArrowheads="1"/>
          </p:cNvPicPr>
          <p:nvPr/>
        </p:nvPicPr>
        <p:blipFill>
          <a:blip r:embed="rId6"/>
          <a:srcRect l="5901" t="8859" r="9671" b="14923"/>
          <a:stretch>
            <a:fillRect/>
          </a:stretch>
        </p:blipFill>
        <p:spPr bwMode="auto">
          <a:xfrm>
            <a:off x="5387975" y="817563"/>
            <a:ext cx="3263900" cy="1585912"/>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85C9A47F-8D69-6CD5-9293-E9A16832A99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3">
            <a:extLst>
              <a:ext uri="{FF2B5EF4-FFF2-40B4-BE49-F238E27FC236}">
                <a16:creationId xmlns:a16="http://schemas.microsoft.com/office/drawing/2014/main" id="{202B4323-5D2C-D10C-2E8B-D2ABB70D3140}"/>
              </a:ext>
            </a:extLst>
          </p:cNvPr>
          <p:cNvSpPr>
            <a:spLocks noGrp="1"/>
          </p:cNvSpPr>
          <p:nvPr>
            <p:ph type="sldNum" sz="quarter" idx="12"/>
          </p:nvPr>
        </p:nvSpPr>
        <p:spPr>
          <a:xfrm>
            <a:off x="6181725" y="6075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472F68-D367-4F52-92DC-E95657E76BC5}" type="slidenum">
              <a:rPr lang="it-IT" altLang="en-US" sz="1400" smtClean="0">
                <a:solidFill>
                  <a:srgbClr val="FFFFFF"/>
                </a:solidFill>
              </a:rPr>
              <a:pPr>
                <a:spcBef>
                  <a:spcPct val="0"/>
                </a:spcBef>
                <a:buFontTx/>
                <a:buNone/>
              </a:pPr>
              <a:t>14</a:t>
            </a:fld>
            <a:endParaRPr lang="it-IT" altLang="en-US" sz="1400">
              <a:solidFill>
                <a:srgbClr val="FFFFFF"/>
              </a:solidFill>
            </a:endParaRPr>
          </a:p>
        </p:txBody>
      </p:sp>
      <p:sp>
        <p:nvSpPr>
          <p:cNvPr id="296963" name="Text Box 5">
            <a:extLst>
              <a:ext uri="{FF2B5EF4-FFF2-40B4-BE49-F238E27FC236}">
                <a16:creationId xmlns:a16="http://schemas.microsoft.com/office/drawing/2014/main" id="{C7294297-9F37-45D4-C213-9D9180211C9B}"/>
              </a:ext>
            </a:extLst>
          </p:cNvPr>
          <p:cNvSpPr txBox="1">
            <a:spLocks noChangeArrowheads="1"/>
          </p:cNvSpPr>
          <p:nvPr/>
        </p:nvSpPr>
        <p:spPr bwMode="auto">
          <a:xfrm>
            <a:off x="987425" y="6069013"/>
            <a:ext cx="604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Fabrik in Brooklyn 1919</a:t>
            </a:r>
          </a:p>
        </p:txBody>
      </p:sp>
      <p:pic>
        <p:nvPicPr>
          <p:cNvPr id="5" name="Picture 4" descr="Fabbrica Brooklin 1919 Jpeg">
            <a:extLst>
              <a:ext uri="{FF2B5EF4-FFF2-40B4-BE49-F238E27FC236}">
                <a16:creationId xmlns:a16="http://schemas.microsoft.com/office/drawing/2014/main" id="{B0EBAA86-1E23-A443-294B-AA576D240E11}"/>
              </a:ext>
            </a:extLst>
          </p:cNvPr>
          <p:cNvPicPr>
            <a:picLocks noChangeAspect="1" noChangeArrowheads="1"/>
          </p:cNvPicPr>
          <p:nvPr/>
        </p:nvPicPr>
        <p:blipFill>
          <a:blip r:embed="rId4"/>
          <a:srcRect/>
          <a:stretch>
            <a:fillRect/>
          </a:stretch>
        </p:blipFill>
        <p:spPr bwMode="auto">
          <a:xfrm>
            <a:off x="971550" y="692150"/>
            <a:ext cx="7343775" cy="5264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472B1905-0140-2B5F-EF29-07A5BB179FB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986" name="Segnaposto numero diapositiva 1">
            <a:extLst>
              <a:ext uri="{FF2B5EF4-FFF2-40B4-BE49-F238E27FC236}">
                <a16:creationId xmlns:a16="http://schemas.microsoft.com/office/drawing/2014/main" id="{B79DCE26-0EB5-AC80-4AB0-947C776C37F3}"/>
              </a:ext>
            </a:extLst>
          </p:cNvPr>
          <p:cNvSpPr>
            <a:spLocks noGrp="1" noChangeArrowheads="1"/>
          </p:cNvSpPr>
          <p:nvPr>
            <p:ph type="sldNum" sz="quarter" idx="12"/>
          </p:nvPr>
        </p:nvSpPr>
        <p:spPr>
          <a:xfrm>
            <a:off x="8083550" y="576897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B46E10-7C8B-47ED-BD9D-D058D63609A6}" type="slidenum">
              <a:rPr lang="it-IT" altLang="en-US" sz="1400" b="1" smtClean="0"/>
              <a:pPr>
                <a:spcBef>
                  <a:spcPct val="0"/>
                </a:spcBef>
                <a:buFontTx/>
                <a:buNone/>
              </a:pPr>
              <a:t>140</a:t>
            </a:fld>
            <a:endParaRPr lang="it-IT" altLang="en-US" sz="1400" b="1"/>
          </a:p>
        </p:txBody>
      </p:sp>
      <p:pic>
        <p:nvPicPr>
          <p:cNvPr id="3" name="Immagine 2">
            <a:extLst>
              <a:ext uri="{FF2B5EF4-FFF2-40B4-BE49-F238E27FC236}">
                <a16:creationId xmlns:a16="http://schemas.microsoft.com/office/drawing/2014/main" id="{2EB4D284-E1FD-93DA-DD39-646032700F4E}"/>
              </a:ext>
            </a:extLst>
          </p:cNvPr>
          <p:cNvPicPr>
            <a:picLocks noChangeAspect="1"/>
          </p:cNvPicPr>
          <p:nvPr/>
        </p:nvPicPr>
        <p:blipFill rotWithShape="1">
          <a:blip r:embed="rId4"/>
          <a:srcRect l="9158" t="13172" r="9158" b="3234"/>
          <a:stretch/>
        </p:blipFill>
        <p:spPr>
          <a:xfrm>
            <a:off x="1042988" y="476250"/>
            <a:ext cx="7058025" cy="4968875"/>
          </a:xfrm>
          <a:prstGeom prst="rect">
            <a:avLst/>
          </a:prstGeom>
          <a:ln>
            <a:noFill/>
          </a:ln>
          <a:effectLst>
            <a:outerShdw blurRad="292100" dist="139700" dir="2700000" algn="tl" rotWithShape="0">
              <a:srgbClr val="333333">
                <a:alpha val="65000"/>
              </a:srgbClr>
            </a:outerShdw>
          </a:effectLst>
        </p:spPr>
      </p:pic>
      <p:sp>
        <p:nvSpPr>
          <p:cNvPr id="553988" name="CasellaDiTesto 3">
            <a:extLst>
              <a:ext uri="{FF2B5EF4-FFF2-40B4-BE49-F238E27FC236}">
                <a16:creationId xmlns:a16="http://schemas.microsoft.com/office/drawing/2014/main" id="{BCCF39DB-DD87-0FFD-FA85-54A1EA09518F}"/>
              </a:ext>
            </a:extLst>
          </p:cNvPr>
          <p:cNvSpPr txBox="1">
            <a:spLocks noChangeArrowheads="1"/>
          </p:cNvSpPr>
          <p:nvPr/>
        </p:nvSpPr>
        <p:spPr bwMode="auto">
          <a:xfrm>
            <a:off x="2124075" y="5516563"/>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Milliardäre und Vermögen weltweit 2000-2017</a:t>
            </a:r>
          </a:p>
        </p:txBody>
      </p:sp>
      <p:sp>
        <p:nvSpPr>
          <p:cNvPr id="553989" name="CasellaDiTesto 4">
            <a:extLst>
              <a:ext uri="{FF2B5EF4-FFF2-40B4-BE49-F238E27FC236}">
                <a16:creationId xmlns:a16="http://schemas.microsoft.com/office/drawing/2014/main" id="{092BC556-D19F-98A3-B4F6-24595A020C64}"/>
              </a:ext>
            </a:extLst>
          </p:cNvPr>
          <p:cNvSpPr txBox="1">
            <a:spLocks noChangeArrowheads="1"/>
          </p:cNvSpPr>
          <p:nvPr/>
        </p:nvSpPr>
        <p:spPr bwMode="auto">
          <a:xfrm>
            <a:off x="3600450" y="5942013"/>
            <a:ext cx="169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www.oxfam.de</a:t>
            </a:r>
          </a:p>
        </p:txBody>
      </p:sp>
      <p:sp>
        <p:nvSpPr>
          <p:cNvPr id="6" name="Rettangolo 5">
            <a:extLst>
              <a:ext uri="{FF2B5EF4-FFF2-40B4-BE49-F238E27FC236}">
                <a16:creationId xmlns:a16="http://schemas.microsoft.com/office/drawing/2014/main" id="{5BBDBE8D-1F38-84BA-BBF9-72A9FC26EA9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Number Placeholder 3">
            <a:extLst>
              <a:ext uri="{FF2B5EF4-FFF2-40B4-BE49-F238E27FC236}">
                <a16:creationId xmlns:a16="http://schemas.microsoft.com/office/drawing/2014/main" id="{D372755B-A9B8-E0F2-BAEB-AFB48C7690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C5FFC6-19D3-4BEA-A688-940EFF296C8C}" type="slidenum">
              <a:rPr lang="it-IT" altLang="en-US" sz="1400" smtClean="0">
                <a:solidFill>
                  <a:srgbClr val="000000"/>
                </a:solidFill>
              </a:rPr>
              <a:pPr>
                <a:spcBef>
                  <a:spcPct val="0"/>
                </a:spcBef>
                <a:buFontTx/>
                <a:buNone/>
              </a:pPr>
              <a:t>141</a:t>
            </a:fld>
            <a:endParaRPr lang="it-IT" altLang="en-US" sz="1400">
              <a:solidFill>
                <a:srgbClr val="000000"/>
              </a:solidFill>
            </a:endParaRPr>
          </a:p>
        </p:txBody>
      </p:sp>
      <p:sp>
        <p:nvSpPr>
          <p:cNvPr id="556035" name="Rectangle 4">
            <a:extLst>
              <a:ext uri="{FF2B5EF4-FFF2-40B4-BE49-F238E27FC236}">
                <a16:creationId xmlns:a16="http://schemas.microsoft.com/office/drawing/2014/main" id="{EC77E5FF-C87A-077B-B141-6586B948F123}"/>
              </a:ext>
            </a:extLst>
          </p:cNvPr>
          <p:cNvSpPr>
            <a:spLocks noChangeArrowheads="1"/>
          </p:cNvSpPr>
          <p:nvPr/>
        </p:nvSpPr>
        <p:spPr bwMode="auto">
          <a:xfrm>
            <a:off x="323850" y="476250"/>
            <a:ext cx="75612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REGEL Nr. 4</a:t>
            </a:r>
            <a:endParaRPr lang="it-IT" altLang="it-CH" sz="4000" b="1" u="sng">
              <a:solidFill>
                <a:srgbClr val="000000"/>
              </a:solidFill>
            </a:endParaRPr>
          </a:p>
        </p:txBody>
      </p:sp>
      <p:sp>
        <p:nvSpPr>
          <p:cNvPr id="556036" name="Rectangle 5">
            <a:extLst>
              <a:ext uri="{FF2B5EF4-FFF2-40B4-BE49-F238E27FC236}">
                <a16:creationId xmlns:a16="http://schemas.microsoft.com/office/drawing/2014/main" id="{8397FB08-C7FB-A204-A201-B2915C5FB967}"/>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endParaRPr lang="fr-CH" altLang="it-CH" sz="2800" b="1">
              <a:solidFill>
                <a:srgbClr val="000000"/>
              </a:solidFill>
            </a:endParaRPr>
          </a:p>
          <a:p>
            <a:pPr eaLnBrk="1" hangingPunct="1"/>
            <a:r>
              <a:rPr lang="fr-CH" altLang="it-CH" sz="2800" b="1">
                <a:solidFill>
                  <a:srgbClr val="000000"/>
                </a:solidFill>
              </a:rPr>
              <a:t>DAS KAPITALISMUS VERURSACHT : </a:t>
            </a:r>
          </a:p>
          <a:p>
            <a:pPr eaLnBrk="1" hangingPunct="1"/>
            <a:endParaRPr lang="fr-CH" altLang="it-CH" sz="1000" b="1">
              <a:solidFill>
                <a:srgbClr val="000000"/>
              </a:solidFill>
            </a:endParaRPr>
          </a:p>
          <a:p>
            <a:pPr eaLnBrk="1" hangingPunct="1">
              <a:buFontTx/>
              <a:buNone/>
            </a:pPr>
            <a:r>
              <a:rPr lang="fr-CH" altLang="it-CH" sz="2800" b="1">
                <a:solidFill>
                  <a:srgbClr val="000000"/>
                </a:solidFill>
              </a:rPr>
              <a:t>   </a:t>
            </a:r>
            <a:r>
              <a:rPr lang="fr-CH" altLang="it-CH" sz="3600" b="1">
                <a:solidFill>
                  <a:srgbClr val="000000"/>
                </a:solidFill>
              </a:rPr>
              <a:t>DIE ANHÄUFUNG DES KAPITALS</a:t>
            </a:r>
          </a:p>
          <a:p>
            <a:pPr eaLnBrk="1" hangingPunct="1">
              <a:buFontTx/>
              <a:buNone/>
            </a:pPr>
            <a:endParaRPr lang="fr-CH" altLang="it-CH" sz="3600" b="1">
              <a:solidFill>
                <a:srgbClr val="000000"/>
              </a:solidFill>
            </a:endParaRPr>
          </a:p>
          <a:p>
            <a:pPr eaLnBrk="1" hangingPunct="1">
              <a:buFontTx/>
              <a:buNone/>
            </a:pPr>
            <a:r>
              <a:rPr lang="fr-CH" altLang="it-CH" sz="2800" b="1">
                <a:solidFill>
                  <a:srgbClr val="000000"/>
                </a:solidFill>
              </a:rPr>
              <a:t>   </a:t>
            </a:r>
            <a:r>
              <a:rPr lang="fr-CH" altLang="it-CH" sz="2000" b="1">
                <a:solidFill>
                  <a:srgbClr val="000000"/>
                </a:solidFill>
              </a:rPr>
              <a:t>Bildung von riesigen Wirtschafts-Imperien,                               enorme Grundbesitze , Kartelle , usw.</a:t>
            </a:r>
            <a:r>
              <a:rPr lang="fr-CH" altLang="it-CH" sz="1800" b="1">
                <a:solidFill>
                  <a:srgbClr val="000000"/>
                </a:solidFill>
              </a:rPr>
              <a:t>	</a:t>
            </a:r>
            <a:endParaRPr lang="it-IT" altLang="it-CH" sz="1800" b="1">
              <a:solidFill>
                <a:srgbClr val="000000"/>
              </a:solidFill>
            </a:endParaRPr>
          </a:p>
        </p:txBody>
      </p:sp>
      <p:sp>
        <p:nvSpPr>
          <p:cNvPr id="5" name="Rettangolo 4">
            <a:extLst>
              <a:ext uri="{FF2B5EF4-FFF2-40B4-BE49-F238E27FC236}">
                <a16:creationId xmlns:a16="http://schemas.microsoft.com/office/drawing/2014/main" id="{237644A3-C0B8-325A-97B9-9891846F5E0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8082" name="Slide Number Placeholder 3">
            <a:extLst>
              <a:ext uri="{FF2B5EF4-FFF2-40B4-BE49-F238E27FC236}">
                <a16:creationId xmlns:a16="http://schemas.microsoft.com/office/drawing/2014/main" id="{C3B61B6C-C05B-26B8-5E1A-3B00B26CBD6B}"/>
              </a:ext>
            </a:extLst>
          </p:cNvPr>
          <p:cNvSpPr>
            <a:spLocks noGrp="1"/>
          </p:cNvSpPr>
          <p:nvPr>
            <p:ph type="sldNum" sz="quarter" idx="12"/>
          </p:nvPr>
        </p:nvSpPr>
        <p:spPr>
          <a:xfrm>
            <a:off x="8027988" y="6348413"/>
            <a:ext cx="6223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A77185-55F8-44AC-B7FC-3EA550566BFA}" type="slidenum">
              <a:rPr lang="it-IT" altLang="en-US" sz="1400" smtClean="0">
                <a:solidFill>
                  <a:srgbClr val="FFFFFF"/>
                </a:solidFill>
              </a:rPr>
              <a:pPr>
                <a:spcBef>
                  <a:spcPct val="0"/>
                </a:spcBef>
                <a:buFontTx/>
                <a:buNone/>
              </a:pPr>
              <a:t>142</a:t>
            </a:fld>
            <a:endParaRPr lang="it-IT" altLang="en-US" sz="1400">
              <a:solidFill>
                <a:srgbClr val="FFFFFF"/>
              </a:solidFill>
            </a:endParaRPr>
          </a:p>
        </p:txBody>
      </p:sp>
      <p:pic>
        <p:nvPicPr>
          <p:cNvPr id="329731" name="Picture 4" descr="operai differenziale ricchezza">
            <a:extLst>
              <a:ext uri="{FF2B5EF4-FFF2-40B4-BE49-F238E27FC236}">
                <a16:creationId xmlns:a16="http://schemas.microsoft.com/office/drawing/2014/main" id="{98CCECA7-327F-229D-7F1E-98DA6059AAE2}"/>
              </a:ext>
            </a:extLst>
          </p:cNvPr>
          <p:cNvPicPr>
            <a:picLocks noChangeAspect="1" noChangeArrowheads="1"/>
          </p:cNvPicPr>
          <p:nvPr/>
        </p:nvPicPr>
        <p:blipFill>
          <a:blip r:embed="rId4"/>
          <a:srcRect/>
          <a:stretch>
            <a:fillRect/>
          </a:stretch>
        </p:blipFill>
        <p:spPr bwMode="auto">
          <a:xfrm>
            <a:off x="179388" y="188913"/>
            <a:ext cx="6148387" cy="65246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558084" name="Text Box 5">
            <a:extLst>
              <a:ext uri="{FF2B5EF4-FFF2-40B4-BE49-F238E27FC236}">
                <a16:creationId xmlns:a16="http://schemas.microsoft.com/office/drawing/2014/main" id="{92AD709A-9F9F-06B8-2FAE-5E36B8374D5F}"/>
              </a:ext>
            </a:extLst>
          </p:cNvPr>
          <p:cNvSpPr txBox="1">
            <a:spLocks noChangeArrowheads="1"/>
          </p:cNvSpPr>
          <p:nvPr/>
        </p:nvSpPr>
        <p:spPr bwMode="auto">
          <a:xfrm>
            <a:off x="6659563" y="2565400"/>
            <a:ext cx="24844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558085" name="Text Box 6">
            <a:extLst>
              <a:ext uri="{FF2B5EF4-FFF2-40B4-BE49-F238E27FC236}">
                <a16:creationId xmlns:a16="http://schemas.microsoft.com/office/drawing/2014/main" id="{CE68F84E-C1A4-2B7E-9F7B-A5B280746C35}"/>
              </a:ext>
            </a:extLst>
          </p:cNvPr>
          <p:cNvSpPr txBox="1">
            <a:spLocks noChangeArrowheads="1"/>
          </p:cNvSpPr>
          <p:nvPr/>
        </p:nvSpPr>
        <p:spPr bwMode="auto">
          <a:xfrm>
            <a:off x="6610350" y="3292475"/>
            <a:ext cx="2162175" cy="294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800">
              <a:solidFill>
                <a:srgbClr val="FFFFFF"/>
              </a:solidFill>
            </a:endParaRPr>
          </a:p>
          <a:p>
            <a:pPr eaLnBrk="1" hangingPunct="1">
              <a:spcBef>
                <a:spcPct val="50000"/>
              </a:spcBef>
              <a:buFontTx/>
              <a:buNone/>
            </a:pPr>
            <a:r>
              <a:rPr lang="fr-CH" altLang="it-CH" sz="1800" b="1"/>
              <a:t>DIE ARMEN             WERDEN IMMER ÄRMER</a:t>
            </a:r>
          </a:p>
          <a:p>
            <a:pPr eaLnBrk="1" hangingPunct="1">
              <a:spcBef>
                <a:spcPct val="50000"/>
              </a:spcBef>
              <a:buFontTx/>
              <a:buNone/>
            </a:pPr>
            <a:r>
              <a:rPr lang="fr-CH" altLang="it-CH" sz="1000" b="1"/>
              <a:t> </a:t>
            </a:r>
            <a:endParaRPr lang="it-IT" altLang="it-CH" sz="1000" b="1"/>
          </a:p>
          <a:p>
            <a:pPr eaLnBrk="1" hangingPunct="1">
              <a:spcBef>
                <a:spcPct val="50000"/>
              </a:spcBef>
              <a:buFontTx/>
              <a:buNone/>
            </a:pPr>
            <a:r>
              <a:rPr lang="fr-CH" altLang="it-CH" sz="1800" b="1"/>
              <a:t>UND</a:t>
            </a:r>
          </a:p>
          <a:p>
            <a:pPr eaLnBrk="1" hangingPunct="1">
              <a:spcBef>
                <a:spcPct val="50000"/>
              </a:spcBef>
              <a:buFontTx/>
              <a:buNone/>
            </a:pPr>
            <a:endParaRPr lang="fr-CH" altLang="it-CH" sz="1000" b="1"/>
          </a:p>
          <a:p>
            <a:pPr eaLnBrk="1" hangingPunct="1">
              <a:spcBef>
                <a:spcPct val="50000"/>
              </a:spcBef>
              <a:buFontTx/>
              <a:buNone/>
            </a:pPr>
            <a:r>
              <a:rPr lang="fr-CH" altLang="it-CH" sz="1800" b="1"/>
              <a:t>DIE REICHEN           IMMER REICHER</a:t>
            </a:r>
          </a:p>
          <a:p>
            <a:pPr eaLnBrk="1" hangingPunct="1">
              <a:spcBef>
                <a:spcPct val="50000"/>
              </a:spcBef>
              <a:buFontTx/>
              <a:buNone/>
            </a:pPr>
            <a:endParaRPr lang="fr-CH" altLang="it-CH" sz="800" b="1"/>
          </a:p>
        </p:txBody>
      </p:sp>
      <p:sp>
        <p:nvSpPr>
          <p:cNvPr id="558086" name="Text Box 7">
            <a:extLst>
              <a:ext uri="{FF2B5EF4-FFF2-40B4-BE49-F238E27FC236}">
                <a16:creationId xmlns:a16="http://schemas.microsoft.com/office/drawing/2014/main" id="{F91229FE-C428-DF40-DE8F-F847189A29FA}"/>
              </a:ext>
            </a:extLst>
          </p:cNvPr>
          <p:cNvSpPr txBox="1">
            <a:spLocks noChangeArrowheads="1"/>
          </p:cNvSpPr>
          <p:nvPr/>
        </p:nvSpPr>
        <p:spPr bwMode="auto">
          <a:xfrm>
            <a:off x="611188" y="1557338"/>
            <a:ext cx="1871662" cy="830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400000"/>
                </a:solidFill>
              </a:rPr>
              <a:t>90 Arbeiter wurden entlassen</a:t>
            </a:r>
            <a:endParaRPr lang="it-IT" altLang="it-CH" sz="1600" b="1">
              <a:solidFill>
                <a:srgbClr val="400000"/>
              </a:solidFill>
            </a:endParaRPr>
          </a:p>
        </p:txBody>
      </p:sp>
      <p:sp>
        <p:nvSpPr>
          <p:cNvPr id="558087" name="Text Box 8">
            <a:extLst>
              <a:ext uri="{FF2B5EF4-FFF2-40B4-BE49-F238E27FC236}">
                <a16:creationId xmlns:a16="http://schemas.microsoft.com/office/drawing/2014/main" id="{349F619B-4B40-716B-A736-FB4A170CA112}"/>
              </a:ext>
            </a:extLst>
          </p:cNvPr>
          <p:cNvSpPr txBox="1">
            <a:spLocks noChangeArrowheads="1"/>
          </p:cNvSpPr>
          <p:nvPr/>
        </p:nvSpPr>
        <p:spPr bwMode="auto">
          <a:xfrm>
            <a:off x="395288" y="3933825"/>
            <a:ext cx="1800225"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Die reiche Amerikaner sind immer reicher</a:t>
            </a:r>
            <a:endParaRPr lang="it-IT" altLang="it-CH" sz="1600" b="1">
              <a:solidFill>
                <a:srgbClr val="000000"/>
              </a:solidFill>
            </a:endParaRPr>
          </a:p>
        </p:txBody>
      </p:sp>
      <p:sp>
        <p:nvSpPr>
          <p:cNvPr id="558088" name="CasellaDiTesto 1">
            <a:extLst>
              <a:ext uri="{FF2B5EF4-FFF2-40B4-BE49-F238E27FC236}">
                <a16:creationId xmlns:a16="http://schemas.microsoft.com/office/drawing/2014/main" id="{B8FE856B-38FC-2AB3-8C34-8FF3F84861F2}"/>
              </a:ext>
            </a:extLst>
          </p:cNvPr>
          <p:cNvSpPr txBox="1">
            <a:spLocks noChangeArrowheads="1"/>
          </p:cNvSpPr>
          <p:nvPr/>
        </p:nvSpPr>
        <p:spPr bwMode="auto">
          <a:xfrm>
            <a:off x="6648450" y="260350"/>
            <a:ext cx="2087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Gleiche Zeitung, zwei verschiedene Nachrichten.</a:t>
            </a:r>
          </a:p>
        </p:txBody>
      </p:sp>
      <p:pic>
        <p:nvPicPr>
          <p:cNvPr id="558089" name="Immagine 1">
            <a:extLst>
              <a:ext uri="{FF2B5EF4-FFF2-40B4-BE49-F238E27FC236}">
                <a16:creationId xmlns:a16="http://schemas.microsoft.com/office/drawing/2014/main" id="{72353A99-B59A-9944-8925-C33A9BF52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0" y="1263650"/>
            <a:ext cx="1773238"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1A77DF6F-A314-C8F6-40B0-33C3664F707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Number Placeholder 6">
            <a:extLst>
              <a:ext uri="{FF2B5EF4-FFF2-40B4-BE49-F238E27FC236}">
                <a16:creationId xmlns:a16="http://schemas.microsoft.com/office/drawing/2014/main" id="{DBDA71D2-8C51-1152-1C55-27F55169B431}"/>
              </a:ext>
            </a:extLst>
          </p:cNvPr>
          <p:cNvSpPr>
            <a:spLocks noGrp="1"/>
          </p:cNvSpPr>
          <p:nvPr>
            <p:ph type="sldNum" sz="quarter" idx="12"/>
          </p:nvPr>
        </p:nvSpPr>
        <p:spPr>
          <a:xfrm>
            <a:off x="2705100" y="4357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0A24C2-05AB-4E41-943B-AE661F3E0A49}" type="slidenum">
              <a:rPr lang="it-IT" altLang="en-US" sz="1400" smtClean="0">
                <a:solidFill>
                  <a:srgbClr val="FFFFFF"/>
                </a:solidFill>
              </a:rPr>
              <a:pPr>
                <a:spcBef>
                  <a:spcPct val="0"/>
                </a:spcBef>
                <a:buFontTx/>
                <a:buNone/>
              </a:pPr>
              <a:t>143</a:t>
            </a:fld>
            <a:endParaRPr lang="it-IT" altLang="en-US" sz="1400">
              <a:solidFill>
                <a:srgbClr val="FFFFFF"/>
              </a:solidFill>
            </a:endParaRPr>
          </a:p>
        </p:txBody>
      </p:sp>
      <p:sp>
        <p:nvSpPr>
          <p:cNvPr id="79875" name="Rectangle 3">
            <a:extLst>
              <a:ext uri="{FF2B5EF4-FFF2-40B4-BE49-F238E27FC236}">
                <a16:creationId xmlns:a16="http://schemas.microsoft.com/office/drawing/2014/main" id="{6D7AD942-B569-997E-AD99-1C73C1F79D4B}"/>
              </a:ext>
            </a:extLst>
          </p:cNvPr>
          <p:cNvSpPr>
            <a:spLocks noGrp="1" noChangeArrowheads="1"/>
          </p:cNvSpPr>
          <p:nvPr>
            <p:ph type="body" sz="half" idx="2"/>
          </p:nvPr>
        </p:nvSpPr>
        <p:spPr>
          <a:xfrm>
            <a:off x="3071813" y="2357438"/>
            <a:ext cx="2643187" cy="2160587"/>
          </a:xfrm>
        </p:spPr>
        <p:txBody>
          <a:bodyPr/>
          <a:lstStyle/>
          <a:p>
            <a:pPr eaLnBrk="1" hangingPunct="1"/>
            <a:r>
              <a:rPr lang="fr-CH" altLang="it-CH" sz="2800" b="1" u="sng"/>
              <a:t>DIE GEWINNER</a:t>
            </a:r>
          </a:p>
          <a:p>
            <a:pPr eaLnBrk="1" hangingPunct="1"/>
            <a:r>
              <a:rPr lang="fr-CH" altLang="it-CH" sz="2800" b="1" u="sng"/>
              <a:t>und   DIE VERLIERER</a:t>
            </a:r>
            <a:endParaRPr lang="it-IT" altLang="it-CH" sz="2800" b="1" u="sng"/>
          </a:p>
        </p:txBody>
      </p:sp>
      <p:sp>
        <p:nvSpPr>
          <p:cNvPr id="560132" name="Rectangle 4">
            <a:extLst>
              <a:ext uri="{FF2B5EF4-FFF2-40B4-BE49-F238E27FC236}">
                <a16:creationId xmlns:a16="http://schemas.microsoft.com/office/drawing/2014/main" id="{775AB28B-CDF8-9837-250A-32295AF2E5C7}"/>
              </a:ext>
            </a:extLst>
          </p:cNvPr>
          <p:cNvSpPr>
            <a:spLocks noChangeArrowheads="1"/>
          </p:cNvSpPr>
          <p:nvPr/>
        </p:nvSpPr>
        <p:spPr bwMode="auto">
          <a:xfrm>
            <a:off x="2835275" y="3749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57" name="Picture 5" descr="Campo profughi 5">
            <a:extLst>
              <a:ext uri="{FF2B5EF4-FFF2-40B4-BE49-F238E27FC236}">
                <a16:creationId xmlns:a16="http://schemas.microsoft.com/office/drawing/2014/main" id="{47958503-248B-7E17-4B3D-CBD320C40C01}"/>
              </a:ext>
            </a:extLst>
          </p:cNvPr>
          <p:cNvPicPr>
            <a:picLocks noChangeAspect="1" noChangeArrowheads="1"/>
          </p:cNvPicPr>
          <p:nvPr/>
        </p:nvPicPr>
        <p:blipFill>
          <a:blip r:embed="rId4"/>
          <a:srcRect/>
          <a:stretch>
            <a:fillRect/>
          </a:stretch>
        </p:blipFill>
        <p:spPr bwMode="auto">
          <a:xfrm>
            <a:off x="0" y="4667250"/>
            <a:ext cx="2924175" cy="2190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34" name="Rectangle 6">
            <a:extLst>
              <a:ext uri="{FF2B5EF4-FFF2-40B4-BE49-F238E27FC236}">
                <a16:creationId xmlns:a16="http://schemas.microsoft.com/office/drawing/2014/main" id="{292067B2-086B-764F-D461-6DA7A74AAA5F}"/>
              </a:ext>
            </a:extLst>
          </p:cNvPr>
          <p:cNvSpPr>
            <a:spLocks noChangeArrowheads="1"/>
          </p:cNvSpPr>
          <p:nvPr/>
        </p:nvSpPr>
        <p:spPr bwMode="auto">
          <a:xfrm>
            <a:off x="5851525"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59" name="Picture 7" descr="I perdenti vietnam">
            <a:extLst>
              <a:ext uri="{FF2B5EF4-FFF2-40B4-BE49-F238E27FC236}">
                <a16:creationId xmlns:a16="http://schemas.microsoft.com/office/drawing/2014/main" id="{03210099-D5DD-641A-23DB-F300D2381FD7}"/>
              </a:ext>
            </a:extLst>
          </p:cNvPr>
          <p:cNvPicPr>
            <a:picLocks noChangeAspect="1" noChangeArrowheads="1"/>
          </p:cNvPicPr>
          <p:nvPr/>
        </p:nvPicPr>
        <p:blipFill>
          <a:blip r:embed="rId5"/>
          <a:srcRect/>
          <a:stretch>
            <a:fillRect/>
          </a:stretch>
        </p:blipFill>
        <p:spPr bwMode="auto">
          <a:xfrm>
            <a:off x="2992438" y="4684713"/>
            <a:ext cx="2628900" cy="2184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36" name="Rectangle 8">
            <a:extLst>
              <a:ext uri="{FF2B5EF4-FFF2-40B4-BE49-F238E27FC236}">
                <a16:creationId xmlns:a16="http://schemas.microsoft.com/office/drawing/2014/main" id="{D906068F-ADF1-8E1C-61C6-54F064E83FFC}"/>
              </a:ext>
            </a:extLst>
          </p:cNvPr>
          <p:cNvSpPr>
            <a:spLocks noChangeArrowheads="1"/>
          </p:cNvSpPr>
          <p:nvPr/>
        </p:nvSpPr>
        <p:spPr bwMode="auto">
          <a:xfrm>
            <a:off x="1736725" y="2560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61" name="Picture 9" descr="campo profughi 1">
            <a:extLst>
              <a:ext uri="{FF2B5EF4-FFF2-40B4-BE49-F238E27FC236}">
                <a16:creationId xmlns:a16="http://schemas.microsoft.com/office/drawing/2014/main" id="{E93FDBE2-83C8-1B00-0501-94D914FFA456}"/>
              </a:ext>
            </a:extLst>
          </p:cNvPr>
          <p:cNvPicPr>
            <a:picLocks noChangeAspect="1" noChangeArrowheads="1"/>
          </p:cNvPicPr>
          <p:nvPr/>
        </p:nvPicPr>
        <p:blipFill>
          <a:blip r:embed="rId6"/>
          <a:srcRect/>
          <a:stretch>
            <a:fillRect/>
          </a:stretch>
        </p:blipFill>
        <p:spPr bwMode="auto">
          <a:xfrm>
            <a:off x="5724525" y="4667250"/>
            <a:ext cx="3419475" cy="2190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38" name="Rectangle 10">
            <a:extLst>
              <a:ext uri="{FF2B5EF4-FFF2-40B4-BE49-F238E27FC236}">
                <a16:creationId xmlns:a16="http://schemas.microsoft.com/office/drawing/2014/main" id="{59DC7E74-4EC8-2C59-25AD-9D3D0E953062}"/>
              </a:ext>
            </a:extLst>
          </p:cNvPr>
          <p:cNvSpPr>
            <a:spLocks noChangeArrowheads="1"/>
          </p:cNvSpPr>
          <p:nvPr/>
        </p:nvSpPr>
        <p:spPr bwMode="auto">
          <a:xfrm>
            <a:off x="1279525" y="2743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63" name="Picture 11" descr="Il divertimento dei ricchi">
            <a:extLst>
              <a:ext uri="{FF2B5EF4-FFF2-40B4-BE49-F238E27FC236}">
                <a16:creationId xmlns:a16="http://schemas.microsoft.com/office/drawing/2014/main" id="{D505E14D-AA17-8EEA-D1E0-B23474FBAD44}"/>
              </a:ext>
            </a:extLst>
          </p:cNvPr>
          <p:cNvPicPr>
            <a:picLocks noChangeAspect="1" noChangeArrowheads="1"/>
          </p:cNvPicPr>
          <p:nvPr/>
        </p:nvPicPr>
        <p:blipFill>
          <a:blip r:embed="rId7"/>
          <a:srcRect/>
          <a:stretch>
            <a:fillRect/>
          </a:stretch>
        </p:blipFill>
        <p:spPr bwMode="auto">
          <a:xfrm>
            <a:off x="3132138" y="0"/>
            <a:ext cx="2962275" cy="2066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40" name="Rectangle 12">
            <a:extLst>
              <a:ext uri="{FF2B5EF4-FFF2-40B4-BE49-F238E27FC236}">
                <a16:creationId xmlns:a16="http://schemas.microsoft.com/office/drawing/2014/main" id="{CE50187E-076B-D58F-49E0-928754F7A675}"/>
              </a:ext>
            </a:extLst>
          </p:cNvPr>
          <p:cNvSpPr>
            <a:spLocks noChangeArrowheads="1"/>
          </p:cNvSpPr>
          <p:nvPr/>
        </p:nvSpPr>
        <p:spPr bwMode="auto">
          <a:xfrm>
            <a:off x="512127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65" name="Picture 13" descr="yacht di lusso">
            <a:extLst>
              <a:ext uri="{FF2B5EF4-FFF2-40B4-BE49-F238E27FC236}">
                <a16:creationId xmlns:a16="http://schemas.microsoft.com/office/drawing/2014/main" id="{8A3CFA6F-2760-8795-50DE-3C2F59F42FAC}"/>
              </a:ext>
            </a:extLst>
          </p:cNvPr>
          <p:cNvPicPr>
            <a:picLocks noChangeAspect="1" noChangeArrowheads="1"/>
          </p:cNvPicPr>
          <p:nvPr/>
        </p:nvPicPr>
        <p:blipFill>
          <a:blip r:embed="rId8"/>
          <a:srcRect/>
          <a:stretch>
            <a:fillRect/>
          </a:stretch>
        </p:blipFill>
        <p:spPr bwMode="auto">
          <a:xfrm>
            <a:off x="-23813" y="2327275"/>
            <a:ext cx="2971801" cy="2047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42" name="Rectangle 14">
            <a:extLst>
              <a:ext uri="{FF2B5EF4-FFF2-40B4-BE49-F238E27FC236}">
                <a16:creationId xmlns:a16="http://schemas.microsoft.com/office/drawing/2014/main" id="{C6CD141D-29B1-F0A3-2E2E-28061C4542AC}"/>
              </a:ext>
            </a:extLst>
          </p:cNvPr>
          <p:cNvSpPr>
            <a:spLocks noChangeArrowheads="1"/>
          </p:cNvSpPr>
          <p:nvPr/>
        </p:nvSpPr>
        <p:spPr bwMode="auto">
          <a:xfrm>
            <a:off x="4022725" y="5211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67" name="Picture 15" descr="Salone su transatlantico">
            <a:extLst>
              <a:ext uri="{FF2B5EF4-FFF2-40B4-BE49-F238E27FC236}">
                <a16:creationId xmlns:a16="http://schemas.microsoft.com/office/drawing/2014/main" id="{74F6117B-CF6A-43AF-2944-3D07546BAB37}"/>
              </a:ext>
            </a:extLst>
          </p:cNvPr>
          <p:cNvPicPr>
            <a:picLocks noChangeAspect="1" noChangeArrowheads="1"/>
          </p:cNvPicPr>
          <p:nvPr/>
        </p:nvPicPr>
        <p:blipFill>
          <a:blip r:embed="rId9"/>
          <a:srcRect/>
          <a:stretch>
            <a:fillRect/>
          </a:stretch>
        </p:blipFill>
        <p:spPr bwMode="auto">
          <a:xfrm>
            <a:off x="6181725" y="0"/>
            <a:ext cx="2962275" cy="2066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60144" name="Rectangle 16">
            <a:extLst>
              <a:ext uri="{FF2B5EF4-FFF2-40B4-BE49-F238E27FC236}">
                <a16:creationId xmlns:a16="http://schemas.microsoft.com/office/drawing/2014/main" id="{F525FDB3-DDC6-DB4B-3422-3D93D264A7D2}"/>
              </a:ext>
            </a:extLst>
          </p:cNvPr>
          <p:cNvSpPr>
            <a:spLocks noChangeArrowheads="1"/>
          </p:cNvSpPr>
          <p:nvPr/>
        </p:nvSpPr>
        <p:spPr bwMode="auto">
          <a:xfrm>
            <a:off x="1189038" y="30178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30769" name="Picture 17" descr="Il pasto dei ricchi">
            <a:extLst>
              <a:ext uri="{FF2B5EF4-FFF2-40B4-BE49-F238E27FC236}">
                <a16:creationId xmlns:a16="http://schemas.microsoft.com/office/drawing/2014/main" id="{73AB5E72-1D4B-B038-84B3-4DB278C39334}"/>
              </a:ext>
            </a:extLst>
          </p:cNvPr>
          <p:cNvPicPr>
            <a:picLocks noChangeAspect="1" noChangeArrowheads="1"/>
          </p:cNvPicPr>
          <p:nvPr/>
        </p:nvPicPr>
        <p:blipFill>
          <a:blip r:embed="rId10"/>
          <a:srcRect/>
          <a:stretch>
            <a:fillRect/>
          </a:stretch>
        </p:blipFill>
        <p:spPr bwMode="auto">
          <a:xfrm>
            <a:off x="0" y="0"/>
            <a:ext cx="2962275" cy="2047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0770" name="Picture 17" descr="C:\Dokumente und Einstellungen\Enrico\Desktop\disoccupati.jpg">
            <a:extLst>
              <a:ext uri="{FF2B5EF4-FFF2-40B4-BE49-F238E27FC236}">
                <a16:creationId xmlns:a16="http://schemas.microsoft.com/office/drawing/2014/main" id="{045B5EDE-B599-6109-FC2F-F82D3E8686B9}"/>
              </a:ext>
            </a:extLst>
          </p:cNvPr>
          <p:cNvPicPr>
            <a:picLocks noChangeAspect="1" noChangeArrowheads="1"/>
          </p:cNvPicPr>
          <p:nvPr/>
        </p:nvPicPr>
        <p:blipFill>
          <a:blip r:embed="rId11">
            <a:lum bright="-20000" contrast="40000"/>
          </a:blip>
          <a:srcRect l="26422" t="25046" r="13023" b="22314"/>
          <a:stretch>
            <a:fillRect/>
          </a:stretch>
        </p:blipFill>
        <p:spPr bwMode="auto">
          <a:xfrm>
            <a:off x="5929313" y="2327275"/>
            <a:ext cx="3214687" cy="20304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07573E82-94D5-6ADA-A851-C34EEBC4CB4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animEffect transition="in" filter="fade">
                                      <p:cBhvr>
                                        <p:cTn id="7" dur="2000"/>
                                        <p:tgtEl>
                                          <p:spTgt spid="798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Slide Number Placeholder 3">
            <a:extLst>
              <a:ext uri="{FF2B5EF4-FFF2-40B4-BE49-F238E27FC236}">
                <a16:creationId xmlns:a16="http://schemas.microsoft.com/office/drawing/2014/main" id="{1AAF608E-9909-C678-80A7-9DFD52AA1877}"/>
              </a:ext>
            </a:extLst>
          </p:cNvPr>
          <p:cNvSpPr>
            <a:spLocks noGrp="1"/>
          </p:cNvSpPr>
          <p:nvPr>
            <p:ph type="sldNum" sz="quarter" idx="12"/>
          </p:nvPr>
        </p:nvSpPr>
        <p:spPr>
          <a:xfrm>
            <a:off x="8388350" y="6245225"/>
            <a:ext cx="5953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1D7965-52BA-4228-B5D7-69E3AF97CDAF}" type="slidenum">
              <a:rPr lang="it-IT" altLang="en-US" sz="1400" smtClean="0">
                <a:solidFill>
                  <a:srgbClr val="FFFFFF"/>
                </a:solidFill>
              </a:rPr>
              <a:pPr>
                <a:spcBef>
                  <a:spcPct val="0"/>
                </a:spcBef>
                <a:buFontTx/>
                <a:buNone/>
              </a:pPr>
              <a:t>144</a:t>
            </a:fld>
            <a:endParaRPr lang="it-IT" altLang="en-US" sz="1400">
              <a:solidFill>
                <a:srgbClr val="FFFFFF"/>
              </a:solidFill>
            </a:endParaRPr>
          </a:p>
        </p:txBody>
      </p:sp>
      <p:pic>
        <p:nvPicPr>
          <p:cNvPr id="312323" name="Picture 2" descr="Piscina su transatlantico">
            <a:extLst>
              <a:ext uri="{FF2B5EF4-FFF2-40B4-BE49-F238E27FC236}">
                <a16:creationId xmlns:a16="http://schemas.microsoft.com/office/drawing/2014/main" id="{FD168D52-A79F-F74A-AC5E-01F3E146D046}"/>
              </a:ext>
            </a:extLst>
          </p:cNvPr>
          <p:cNvPicPr>
            <a:picLocks noChangeAspect="1" noChangeArrowheads="1"/>
          </p:cNvPicPr>
          <p:nvPr/>
        </p:nvPicPr>
        <p:blipFill>
          <a:blip r:embed="rId4"/>
          <a:srcRect/>
          <a:stretch>
            <a:fillRect/>
          </a:stretch>
        </p:blipFill>
        <p:spPr bwMode="auto">
          <a:xfrm>
            <a:off x="428625" y="414338"/>
            <a:ext cx="4176713" cy="2795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2324" name="Picture 3" descr="slum 3">
            <a:extLst>
              <a:ext uri="{FF2B5EF4-FFF2-40B4-BE49-F238E27FC236}">
                <a16:creationId xmlns:a16="http://schemas.microsoft.com/office/drawing/2014/main" id="{C88E0335-FF25-5AA4-0E0A-42F689D50706}"/>
              </a:ext>
            </a:extLst>
          </p:cNvPr>
          <p:cNvPicPr>
            <a:picLocks noChangeAspect="1" noChangeArrowheads="1"/>
          </p:cNvPicPr>
          <p:nvPr/>
        </p:nvPicPr>
        <p:blipFill>
          <a:blip r:embed="rId5"/>
          <a:srcRect/>
          <a:stretch>
            <a:fillRect/>
          </a:stretch>
        </p:blipFill>
        <p:spPr bwMode="auto">
          <a:xfrm>
            <a:off x="428625" y="3317875"/>
            <a:ext cx="4176713" cy="2741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2181" name="Text Box 4">
            <a:extLst>
              <a:ext uri="{FF2B5EF4-FFF2-40B4-BE49-F238E27FC236}">
                <a16:creationId xmlns:a16="http://schemas.microsoft.com/office/drawing/2014/main" id="{8B8133AA-47B7-1063-F7D1-29F23CD4E59E}"/>
              </a:ext>
            </a:extLst>
          </p:cNvPr>
          <p:cNvSpPr txBox="1">
            <a:spLocks noChangeArrowheads="1"/>
          </p:cNvSpPr>
          <p:nvPr/>
        </p:nvSpPr>
        <p:spPr bwMode="auto">
          <a:xfrm>
            <a:off x="6308725" y="1700213"/>
            <a:ext cx="273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562182" name="Text Box 5">
            <a:extLst>
              <a:ext uri="{FF2B5EF4-FFF2-40B4-BE49-F238E27FC236}">
                <a16:creationId xmlns:a16="http://schemas.microsoft.com/office/drawing/2014/main" id="{AE9CD86E-EEDA-1658-07A0-367DDB997945}"/>
              </a:ext>
            </a:extLst>
          </p:cNvPr>
          <p:cNvSpPr txBox="1">
            <a:spLocks noChangeArrowheads="1"/>
          </p:cNvSpPr>
          <p:nvPr/>
        </p:nvSpPr>
        <p:spPr bwMode="auto">
          <a:xfrm>
            <a:off x="1252538" y="6275388"/>
            <a:ext cx="612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WO DIE REICHEN SIND, UND … WO DIE ARMEN SIND.</a:t>
            </a:r>
          </a:p>
        </p:txBody>
      </p:sp>
      <p:pic>
        <p:nvPicPr>
          <p:cNvPr id="235527" name="Picture 7" descr="C:\Users\Enrico\Enrico\Documenti\AA Enrico nuovo\Politica\Presentazione marxismo\Società a due velocità.jpg">
            <a:extLst>
              <a:ext uri="{FF2B5EF4-FFF2-40B4-BE49-F238E27FC236}">
                <a16:creationId xmlns:a16="http://schemas.microsoft.com/office/drawing/2014/main" id="{CEA1FC7E-EB23-200F-86A2-157F278944C2}"/>
              </a:ext>
            </a:extLst>
          </p:cNvPr>
          <p:cNvPicPr>
            <a:picLocks noChangeAspect="1" noChangeArrowheads="1"/>
          </p:cNvPicPr>
          <p:nvPr/>
        </p:nvPicPr>
        <p:blipFill>
          <a:blip r:embed="rId6"/>
          <a:srcRect/>
          <a:stretch>
            <a:fillRect/>
          </a:stretch>
        </p:blipFill>
        <p:spPr bwMode="auto">
          <a:xfrm>
            <a:off x="4748213" y="414338"/>
            <a:ext cx="3976687" cy="5645150"/>
          </a:xfrm>
          <a:prstGeom prst="rect">
            <a:avLst/>
          </a:prstGeom>
          <a:ln w="28575">
            <a:solidFill>
              <a:schemeClr val="tx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3FBA4908-EFED-6E88-FE57-96D2EEF9089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Number Placeholder 7">
            <a:extLst>
              <a:ext uri="{FF2B5EF4-FFF2-40B4-BE49-F238E27FC236}">
                <a16:creationId xmlns:a16="http://schemas.microsoft.com/office/drawing/2014/main" id="{13159236-CE89-AFE7-025B-5E36B438D6BB}"/>
              </a:ext>
            </a:extLst>
          </p:cNvPr>
          <p:cNvSpPr>
            <a:spLocks noGrp="1"/>
          </p:cNvSpPr>
          <p:nvPr>
            <p:ph type="sldNum" sz="quarter" idx="12"/>
          </p:nvPr>
        </p:nvSpPr>
        <p:spPr>
          <a:xfrm>
            <a:off x="2700338" y="5248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AE6960-4643-4827-B7CB-6269C6C1F57B}" type="slidenum">
              <a:rPr lang="it-IT" altLang="en-US" sz="1400" smtClean="0">
                <a:solidFill>
                  <a:srgbClr val="000000"/>
                </a:solidFill>
              </a:rPr>
              <a:pPr>
                <a:spcBef>
                  <a:spcPct val="0"/>
                </a:spcBef>
                <a:buFontTx/>
                <a:buNone/>
              </a:pPr>
              <a:t>145</a:t>
            </a:fld>
            <a:endParaRPr lang="it-IT" altLang="en-US" sz="1400">
              <a:solidFill>
                <a:srgbClr val="000000"/>
              </a:solidFill>
            </a:endParaRPr>
          </a:p>
        </p:txBody>
      </p:sp>
      <p:sp>
        <p:nvSpPr>
          <p:cNvPr id="564227" name="Rectangle 2">
            <a:extLst>
              <a:ext uri="{FF2B5EF4-FFF2-40B4-BE49-F238E27FC236}">
                <a16:creationId xmlns:a16="http://schemas.microsoft.com/office/drawing/2014/main" id="{A3BA03E9-19BA-DD04-664A-AF8A7B265B04}"/>
              </a:ext>
            </a:extLst>
          </p:cNvPr>
          <p:cNvSpPr>
            <a:spLocks noGrp="1" noChangeArrowheads="1"/>
          </p:cNvSpPr>
          <p:nvPr>
            <p:ph type="body" sz="half" idx="1"/>
          </p:nvPr>
        </p:nvSpPr>
        <p:spPr>
          <a:xfrm>
            <a:off x="0" y="2420938"/>
            <a:ext cx="4500563" cy="1817687"/>
          </a:xfrm>
        </p:spPr>
        <p:txBody>
          <a:bodyPr/>
          <a:lstStyle/>
          <a:p>
            <a:pPr eaLnBrk="1" hangingPunct="1"/>
            <a:r>
              <a:rPr lang="fr-CH" altLang="it-CH" sz="2400" b="1"/>
              <a:t>SO WOHNEN DIE REICHEN </a:t>
            </a:r>
          </a:p>
          <a:p>
            <a:pPr eaLnBrk="1" hangingPunct="1"/>
            <a:endParaRPr lang="fr-CH" altLang="it-CH" sz="2400" b="1" i="1">
              <a:solidFill>
                <a:srgbClr val="FF0066"/>
              </a:solidFill>
            </a:endParaRPr>
          </a:p>
          <a:p>
            <a:pPr eaLnBrk="1" hangingPunct="1"/>
            <a:r>
              <a:rPr lang="fr-CH" altLang="it-CH" sz="2400" b="1" i="1">
                <a:solidFill>
                  <a:srgbClr val="FF0066"/>
                </a:solidFill>
              </a:rPr>
              <a:t>UND SO                                DIE ARMEN</a:t>
            </a:r>
            <a:endParaRPr lang="it-IT" altLang="it-CH" sz="2400" b="1" i="1">
              <a:solidFill>
                <a:srgbClr val="FF0066"/>
              </a:solidFill>
            </a:endParaRPr>
          </a:p>
        </p:txBody>
      </p:sp>
      <p:pic>
        <p:nvPicPr>
          <p:cNvPr id="564228" name="Picture 4" descr="Villa 1">
            <a:extLst>
              <a:ext uri="{FF2B5EF4-FFF2-40B4-BE49-F238E27FC236}">
                <a16:creationId xmlns:a16="http://schemas.microsoft.com/office/drawing/2014/main" id="{7919A9DE-70E0-989D-1661-CDAE0907F56A}"/>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0"/>
            <a:ext cx="2987675" cy="2211388"/>
          </a:xfrm>
        </p:spPr>
      </p:pic>
      <p:pic>
        <p:nvPicPr>
          <p:cNvPr id="564229" name="Picture 5" descr="Villa 2">
            <a:extLst>
              <a:ext uri="{FF2B5EF4-FFF2-40B4-BE49-F238E27FC236}">
                <a16:creationId xmlns:a16="http://schemas.microsoft.com/office/drawing/2014/main" id="{640E7E9A-48A1-2412-DC5B-3B2FBDD1DB9F}"/>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227763" y="0"/>
            <a:ext cx="2916237" cy="3860800"/>
          </a:xfrm>
        </p:spPr>
      </p:pic>
      <p:sp>
        <p:nvSpPr>
          <p:cNvPr id="564230" name="Rectangle 6">
            <a:extLst>
              <a:ext uri="{FF2B5EF4-FFF2-40B4-BE49-F238E27FC236}">
                <a16:creationId xmlns:a16="http://schemas.microsoft.com/office/drawing/2014/main" id="{9CC15EF5-A35B-9628-4CBD-13D051A74438}"/>
              </a:ext>
            </a:extLst>
          </p:cNvPr>
          <p:cNvSpPr>
            <a:spLocks noChangeArrowheads="1"/>
          </p:cNvSpPr>
          <p:nvPr/>
        </p:nvSpPr>
        <p:spPr bwMode="auto">
          <a:xfrm>
            <a:off x="0" y="2152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564231" name="Rectangle 8">
            <a:extLst>
              <a:ext uri="{FF2B5EF4-FFF2-40B4-BE49-F238E27FC236}">
                <a16:creationId xmlns:a16="http://schemas.microsoft.com/office/drawing/2014/main" id="{640EBA9E-E3A8-E18E-AADB-9FE536D4031E}"/>
              </a:ext>
            </a:extLst>
          </p:cNvPr>
          <p:cNvSpPr>
            <a:spLocks noChangeArrowheads="1"/>
          </p:cNvSpPr>
          <p:nvPr/>
        </p:nvSpPr>
        <p:spPr bwMode="auto">
          <a:xfrm>
            <a:off x="6308725" y="548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1800">
              <a:solidFill>
                <a:srgbClr val="000000"/>
              </a:solidFill>
            </a:endParaRPr>
          </a:p>
        </p:txBody>
      </p:sp>
      <p:pic>
        <p:nvPicPr>
          <p:cNvPr id="62484" name="Picture 20" descr="casa filippina 1">
            <a:extLst>
              <a:ext uri="{FF2B5EF4-FFF2-40B4-BE49-F238E27FC236}">
                <a16:creationId xmlns:a16="http://schemas.microsoft.com/office/drawing/2014/main" id="{C29C575A-17DE-6515-78C0-E14B39DEE01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219700" y="4097338"/>
            <a:ext cx="3924300" cy="2760662"/>
          </a:xfrm>
        </p:spPr>
      </p:pic>
      <p:pic>
        <p:nvPicPr>
          <p:cNvPr id="62486" name="Picture 22" descr="casa filippina 2">
            <a:extLst>
              <a:ext uri="{FF2B5EF4-FFF2-40B4-BE49-F238E27FC236}">
                <a16:creationId xmlns:a16="http://schemas.microsoft.com/office/drawing/2014/main" id="{F4D7BBE9-0F0A-E825-9171-8C6D0CD1DEC1}"/>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771775" y="3213100"/>
            <a:ext cx="4038600" cy="1636713"/>
          </a:xfrm>
        </p:spPr>
      </p:pic>
      <p:pic>
        <p:nvPicPr>
          <p:cNvPr id="62487" name="Picture 23">
            <a:extLst>
              <a:ext uri="{FF2B5EF4-FFF2-40B4-BE49-F238E27FC236}">
                <a16:creationId xmlns:a16="http://schemas.microsoft.com/office/drawing/2014/main" id="{7018A4B1-4B39-1515-4CA1-ED3F1BF083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56088"/>
            <a:ext cx="3995738"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5" name="Picture 24" descr="una_casa poveri">
            <a:extLst>
              <a:ext uri="{FF2B5EF4-FFF2-40B4-BE49-F238E27FC236}">
                <a16:creationId xmlns:a16="http://schemas.microsoft.com/office/drawing/2014/main" id="{7E325616-E297-5493-55D1-F89566302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738" y="6011863"/>
            <a:ext cx="122396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6" name="Picture 14" descr="C:\Dokumente und Einstellungen\Enrico\Eigene Dateien\Enrico\Documenti\AA Enrico nuovo\Politica\Presentazione marxismo\Villa corretto.JPG">
            <a:extLst>
              <a:ext uri="{FF2B5EF4-FFF2-40B4-BE49-F238E27FC236}">
                <a16:creationId xmlns:a16="http://schemas.microsoft.com/office/drawing/2014/main" id="{9C545134-9F18-2E28-BBC1-9CA9C5E13E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0700" y="0"/>
            <a:ext cx="309562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ttangolo 12">
            <a:extLst>
              <a:ext uri="{FF2B5EF4-FFF2-40B4-BE49-F238E27FC236}">
                <a16:creationId xmlns:a16="http://schemas.microsoft.com/office/drawing/2014/main" id="{E81D38D8-FD15-2913-97D8-978D4A80FD9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62487"/>
                                        </p:tgtEl>
                                        <p:attrNameLst>
                                          <p:attrName>style.visibility</p:attrName>
                                        </p:attrNameLst>
                                      </p:cBhvr>
                                      <p:to>
                                        <p:strVal val="visible"/>
                                      </p:to>
                                    </p:set>
                                    <p:anim calcmode="lin" valueType="num">
                                      <p:cBhvr additive="base">
                                        <p:cTn id="7" dur="2000" fill="hold"/>
                                        <p:tgtEl>
                                          <p:spTgt spid="62487"/>
                                        </p:tgtEl>
                                        <p:attrNameLst>
                                          <p:attrName>ppt_x</p:attrName>
                                        </p:attrNameLst>
                                      </p:cBhvr>
                                      <p:tavLst>
                                        <p:tav tm="0">
                                          <p:val>
                                            <p:strVal val="#ppt_x"/>
                                          </p:val>
                                        </p:tav>
                                        <p:tav tm="100000">
                                          <p:val>
                                            <p:strVal val="#ppt_x"/>
                                          </p:val>
                                        </p:tav>
                                      </p:tavLst>
                                    </p:anim>
                                    <p:anim calcmode="lin" valueType="num">
                                      <p:cBhvr additive="base">
                                        <p:cTn id="8" dur="2000" fill="hold"/>
                                        <p:tgtEl>
                                          <p:spTgt spid="6248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484"/>
                                        </p:tgtEl>
                                        <p:attrNameLst>
                                          <p:attrName>style.visibility</p:attrName>
                                        </p:attrNameLst>
                                      </p:cBhvr>
                                      <p:to>
                                        <p:strVal val="visible"/>
                                      </p:to>
                                    </p:set>
                                    <p:anim calcmode="lin" valueType="num">
                                      <p:cBhvr additive="base">
                                        <p:cTn id="11" dur="2000" fill="hold"/>
                                        <p:tgtEl>
                                          <p:spTgt spid="62484"/>
                                        </p:tgtEl>
                                        <p:attrNameLst>
                                          <p:attrName>ppt_x</p:attrName>
                                        </p:attrNameLst>
                                      </p:cBhvr>
                                      <p:tavLst>
                                        <p:tav tm="0">
                                          <p:val>
                                            <p:strVal val="#ppt_x"/>
                                          </p:val>
                                        </p:tav>
                                        <p:tav tm="100000">
                                          <p:val>
                                            <p:strVal val="#ppt_x"/>
                                          </p:val>
                                        </p:tav>
                                      </p:tavLst>
                                    </p:anim>
                                    <p:anim calcmode="lin" valueType="num">
                                      <p:cBhvr additive="base">
                                        <p:cTn id="12" dur="2000" fill="hold"/>
                                        <p:tgtEl>
                                          <p:spTgt spid="624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486"/>
                                        </p:tgtEl>
                                        <p:attrNameLst>
                                          <p:attrName>style.visibility</p:attrName>
                                        </p:attrNameLst>
                                      </p:cBhvr>
                                      <p:to>
                                        <p:strVal val="visible"/>
                                      </p:to>
                                    </p:set>
                                    <p:anim calcmode="lin" valueType="num">
                                      <p:cBhvr additive="base">
                                        <p:cTn id="15" dur="2000" fill="hold"/>
                                        <p:tgtEl>
                                          <p:spTgt spid="62486"/>
                                        </p:tgtEl>
                                        <p:attrNameLst>
                                          <p:attrName>ppt_x</p:attrName>
                                        </p:attrNameLst>
                                      </p:cBhvr>
                                      <p:tavLst>
                                        <p:tav tm="0">
                                          <p:val>
                                            <p:strVal val="#ppt_x"/>
                                          </p:val>
                                        </p:tav>
                                        <p:tav tm="100000">
                                          <p:val>
                                            <p:strVal val="#ppt_x"/>
                                          </p:val>
                                        </p:tav>
                                      </p:tavLst>
                                    </p:anim>
                                    <p:anim calcmode="lin" valueType="num">
                                      <p:cBhvr additive="base">
                                        <p:cTn id="16" dur="2000" fill="hold"/>
                                        <p:tgtEl>
                                          <p:spTgt spid="62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6274" name="Segnaposto numero diapositiva 1">
            <a:extLst>
              <a:ext uri="{FF2B5EF4-FFF2-40B4-BE49-F238E27FC236}">
                <a16:creationId xmlns:a16="http://schemas.microsoft.com/office/drawing/2014/main" id="{68FF01A7-69E8-356D-D20F-7EBE8B364EEC}"/>
              </a:ext>
            </a:extLst>
          </p:cNvPr>
          <p:cNvSpPr>
            <a:spLocks noGrp="1"/>
          </p:cNvSpPr>
          <p:nvPr>
            <p:ph type="sldNum" sz="quarter" idx="12"/>
          </p:nvPr>
        </p:nvSpPr>
        <p:spPr>
          <a:xfrm>
            <a:off x="8316913" y="5822950"/>
            <a:ext cx="5873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41806C-4364-4A1D-871F-6E1882CB965C}" type="slidenum">
              <a:rPr lang="it-IT" altLang="en-US" sz="1400" smtClean="0"/>
              <a:pPr>
                <a:spcBef>
                  <a:spcPct val="0"/>
                </a:spcBef>
                <a:buFontTx/>
                <a:buNone/>
              </a:pPr>
              <a:t>146</a:t>
            </a:fld>
            <a:endParaRPr lang="it-IT" altLang="en-US" sz="1400"/>
          </a:p>
        </p:txBody>
      </p:sp>
      <p:pic>
        <p:nvPicPr>
          <p:cNvPr id="5" name="Picture 5">
            <a:extLst>
              <a:ext uri="{FF2B5EF4-FFF2-40B4-BE49-F238E27FC236}">
                <a16:creationId xmlns:a16="http://schemas.microsoft.com/office/drawing/2014/main" id="{C61EF4CC-2DB2-B337-B880-41C57C6E40D3}"/>
              </a:ext>
            </a:extLst>
          </p:cNvPr>
          <p:cNvPicPr>
            <a:picLocks noChangeAspect="1" noChangeArrowheads="1"/>
          </p:cNvPicPr>
          <p:nvPr/>
        </p:nvPicPr>
        <p:blipFill>
          <a:blip r:embed="rId4"/>
          <a:srcRect/>
          <a:stretch>
            <a:fillRect/>
          </a:stretch>
        </p:blipFill>
        <p:spPr bwMode="auto">
          <a:xfrm>
            <a:off x="900113" y="571500"/>
            <a:ext cx="7275512" cy="5603875"/>
          </a:xfrm>
          <a:prstGeom prst="rect">
            <a:avLst/>
          </a:prstGeom>
          <a:ln w="28575">
            <a:solidFill>
              <a:schemeClr val="tx1"/>
            </a:solidFill>
          </a:ln>
          <a:effectLst>
            <a:outerShdw blurRad="292100" dist="139700" dir="2700000" algn="tl" rotWithShape="0">
              <a:srgbClr val="333333">
                <a:alpha val="65000"/>
              </a:srgbClr>
            </a:outerShdw>
          </a:effectLst>
        </p:spPr>
      </p:pic>
      <p:sp>
        <p:nvSpPr>
          <p:cNvPr id="566276" name="CasellaDiTesto 1">
            <a:extLst>
              <a:ext uri="{FF2B5EF4-FFF2-40B4-BE49-F238E27FC236}">
                <a16:creationId xmlns:a16="http://schemas.microsoft.com/office/drawing/2014/main" id="{19E7046E-9648-F482-4E65-3E6A25F772A2}"/>
              </a:ext>
            </a:extLst>
          </p:cNvPr>
          <p:cNvSpPr txBox="1">
            <a:spLocks noChangeArrowheads="1"/>
          </p:cNvSpPr>
          <p:nvPr/>
        </p:nvSpPr>
        <p:spPr bwMode="auto">
          <a:xfrm>
            <a:off x="755650" y="6189663"/>
            <a:ext cx="4464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Italien: Albarella, die Insel für reiche Leute</a:t>
            </a:r>
            <a:endParaRPr lang="it-IT" altLang="it-CH" sz="1600" b="1">
              <a:solidFill>
                <a:srgbClr val="FFFFFF"/>
              </a:solidFill>
            </a:endParaRPr>
          </a:p>
        </p:txBody>
      </p:sp>
      <p:sp>
        <p:nvSpPr>
          <p:cNvPr id="6" name="Rettangolo 5">
            <a:extLst>
              <a:ext uri="{FF2B5EF4-FFF2-40B4-BE49-F238E27FC236}">
                <a16:creationId xmlns:a16="http://schemas.microsoft.com/office/drawing/2014/main" id="{29112F55-C203-4530-9E05-112E5AF52A8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8322" name="Picture 2" descr="C:\Dokumente und Einstellungen\Enrico\Eigene Dateien\Enrico\Documenti\AA Enrico nuovo\Politica\Presentazione marxismo\Slum South Africa 2.JPG">
            <a:extLst>
              <a:ext uri="{FF2B5EF4-FFF2-40B4-BE49-F238E27FC236}">
                <a16:creationId xmlns:a16="http://schemas.microsoft.com/office/drawing/2014/main" id="{330953EC-8D61-1F7E-1790-B0C974D69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75" t="4370" r="1968" b="5878"/>
          <a:stretch>
            <a:fillRect/>
          </a:stretch>
        </p:blipFill>
        <p:spPr bwMode="auto">
          <a:xfrm>
            <a:off x="0" y="0"/>
            <a:ext cx="558006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3" name="Picture 7" descr="http://images.world66.com/sl/um/_q/slum_quarter_in_th_1_galleryfull">
            <a:extLst>
              <a:ext uri="{FF2B5EF4-FFF2-40B4-BE49-F238E27FC236}">
                <a16:creationId xmlns:a16="http://schemas.microsoft.com/office/drawing/2014/main" id="{D1D50263-A683-B491-297B-EDD48B7DF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50" y="-7938"/>
            <a:ext cx="330835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4" name="Picture 9" descr="http://www.gundekomiran.com/brusklog/wp-includes/images/mumbai-slums.jpg">
            <a:extLst>
              <a:ext uri="{FF2B5EF4-FFF2-40B4-BE49-F238E27FC236}">
                <a16:creationId xmlns:a16="http://schemas.microsoft.com/office/drawing/2014/main" id="{C0F8CBF7-9390-D6EF-6B17-A293A5BE4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51125"/>
            <a:ext cx="5580063"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5" name="Picture 11" descr="http://www.electricscotland.com/thomson/images/11.3%20Manila_slums.jpg">
            <a:extLst>
              <a:ext uri="{FF2B5EF4-FFF2-40B4-BE49-F238E27FC236}">
                <a16:creationId xmlns:a16="http://schemas.microsoft.com/office/drawing/2014/main" id="{CF067484-8B14-38F2-7BE8-9559214A8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5650" y="4395788"/>
            <a:ext cx="32829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6" name="CasellaDiTesto 2">
            <a:extLst>
              <a:ext uri="{FF2B5EF4-FFF2-40B4-BE49-F238E27FC236}">
                <a16:creationId xmlns:a16="http://schemas.microsoft.com/office/drawing/2014/main" id="{74300C49-3745-73DE-312A-8AB32920679C}"/>
              </a:ext>
            </a:extLst>
          </p:cNvPr>
          <p:cNvSpPr txBox="1">
            <a:spLocks noChangeArrowheads="1"/>
          </p:cNvSpPr>
          <p:nvPr/>
        </p:nvSpPr>
        <p:spPr bwMode="auto">
          <a:xfrm>
            <a:off x="900113" y="2651125"/>
            <a:ext cx="3671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002060"/>
                </a:solidFill>
              </a:rPr>
              <a:t>Die Slums: die Städte der Armen</a:t>
            </a:r>
            <a:endParaRPr lang="it-IT" altLang="it-CH" sz="1000" b="1" u="sng">
              <a:solidFill>
                <a:srgbClr val="002060"/>
              </a:solidFill>
            </a:endParaRPr>
          </a:p>
        </p:txBody>
      </p:sp>
      <p:sp>
        <p:nvSpPr>
          <p:cNvPr id="568327" name="Segnaposto numero diapositiva 1">
            <a:extLst>
              <a:ext uri="{FF2B5EF4-FFF2-40B4-BE49-F238E27FC236}">
                <a16:creationId xmlns:a16="http://schemas.microsoft.com/office/drawing/2014/main" id="{AD796AA5-C6FB-4FC6-94B2-73D028525050}"/>
              </a:ext>
            </a:extLst>
          </p:cNvPr>
          <p:cNvSpPr>
            <a:spLocks noGrp="1"/>
          </p:cNvSpPr>
          <p:nvPr>
            <p:ph type="sldNum" sz="quarter" idx="12"/>
          </p:nvPr>
        </p:nvSpPr>
        <p:spPr>
          <a:xfrm>
            <a:off x="3276600" y="1889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65108D-F931-48BD-8EA3-4A038B92DDE9}" type="slidenum">
              <a:rPr lang="it-IT" altLang="en-US" sz="1400" smtClean="0">
                <a:solidFill>
                  <a:srgbClr val="000000"/>
                </a:solidFill>
              </a:rPr>
              <a:pPr>
                <a:spcBef>
                  <a:spcPct val="0"/>
                </a:spcBef>
                <a:buFontTx/>
                <a:buNone/>
              </a:pPr>
              <a:t>147</a:t>
            </a:fld>
            <a:endParaRPr lang="it-IT" altLang="en-US" sz="1400">
              <a:solidFill>
                <a:srgbClr val="000000"/>
              </a:solidFill>
            </a:endParaRPr>
          </a:p>
        </p:txBody>
      </p:sp>
      <p:sp>
        <p:nvSpPr>
          <p:cNvPr id="8" name="Rettangolo 7">
            <a:extLst>
              <a:ext uri="{FF2B5EF4-FFF2-40B4-BE49-F238E27FC236}">
                <a16:creationId xmlns:a16="http://schemas.microsoft.com/office/drawing/2014/main" id="{74975546-6F84-4FF0-B074-4C8061DD799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C:\Dokumente und Einstellungen\Enrico\Eigene Dateien\Enrico\Documenti\AA Enrico nuovo\Politica\Presentazione marxismo\Bidonville.bmp">
            <a:extLst>
              <a:ext uri="{FF2B5EF4-FFF2-40B4-BE49-F238E27FC236}">
                <a16:creationId xmlns:a16="http://schemas.microsoft.com/office/drawing/2014/main" id="{E35E03CF-518D-B6F2-06D6-08BA811C7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1" name="CasellaDiTesto 2">
            <a:extLst>
              <a:ext uri="{FF2B5EF4-FFF2-40B4-BE49-F238E27FC236}">
                <a16:creationId xmlns:a16="http://schemas.microsoft.com/office/drawing/2014/main" id="{10835915-8B0C-FC95-3253-B12C1535BEED}"/>
              </a:ext>
            </a:extLst>
          </p:cNvPr>
          <p:cNvSpPr txBox="1">
            <a:spLocks noChangeArrowheads="1"/>
          </p:cNvSpPr>
          <p:nvPr/>
        </p:nvSpPr>
        <p:spPr bwMode="auto">
          <a:xfrm>
            <a:off x="107950" y="0"/>
            <a:ext cx="3671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u="sng">
                <a:solidFill>
                  <a:srgbClr val="000000"/>
                </a:solidFill>
              </a:rPr>
              <a:t>Rio de Janeiro: favela Rochina</a:t>
            </a:r>
            <a:endParaRPr lang="it-IT" altLang="it-CH" sz="1000" u="sng">
              <a:solidFill>
                <a:srgbClr val="000000"/>
              </a:solidFill>
            </a:endParaRPr>
          </a:p>
        </p:txBody>
      </p:sp>
      <p:sp>
        <p:nvSpPr>
          <p:cNvPr id="570372" name="Segnaposto numero diapositiva 1">
            <a:extLst>
              <a:ext uri="{FF2B5EF4-FFF2-40B4-BE49-F238E27FC236}">
                <a16:creationId xmlns:a16="http://schemas.microsoft.com/office/drawing/2014/main" id="{415F1986-1720-D287-CECB-FA7357B604D5}"/>
              </a:ext>
            </a:extLst>
          </p:cNvPr>
          <p:cNvSpPr>
            <a:spLocks noGrp="1"/>
          </p:cNvSpPr>
          <p:nvPr>
            <p:ph type="sldNum" sz="quarter" idx="12"/>
          </p:nvPr>
        </p:nvSpPr>
        <p:spPr>
          <a:xfrm>
            <a:off x="6875463" y="131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41A757-A658-47ED-B654-026B08380368}" type="slidenum">
              <a:rPr lang="it-IT" altLang="en-US" sz="1400" smtClean="0">
                <a:solidFill>
                  <a:srgbClr val="000000"/>
                </a:solidFill>
              </a:rPr>
              <a:pPr>
                <a:spcBef>
                  <a:spcPct val="0"/>
                </a:spcBef>
                <a:buFontTx/>
                <a:buNone/>
              </a:pPr>
              <a:t>148</a:t>
            </a:fld>
            <a:endParaRPr lang="it-IT" altLang="en-US" sz="1400">
              <a:solidFill>
                <a:srgbClr val="000000"/>
              </a:solidFill>
            </a:endParaRPr>
          </a:p>
        </p:txBody>
      </p:sp>
      <p:sp>
        <p:nvSpPr>
          <p:cNvPr id="5" name="Rettangolo 4">
            <a:extLst>
              <a:ext uri="{FF2B5EF4-FFF2-40B4-BE49-F238E27FC236}">
                <a16:creationId xmlns:a16="http://schemas.microsoft.com/office/drawing/2014/main" id="{C13298E4-3680-41E8-488E-D779A062A9D0}"/>
              </a:ext>
            </a:extLst>
          </p:cNvPr>
          <p:cNvSpPr/>
          <p:nvPr/>
        </p:nvSpPr>
        <p:spPr bwMode="auto">
          <a:xfrm>
            <a:off x="0" y="20638"/>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Segnaposto numero diapositiva 1">
            <a:extLst>
              <a:ext uri="{FF2B5EF4-FFF2-40B4-BE49-F238E27FC236}">
                <a16:creationId xmlns:a16="http://schemas.microsoft.com/office/drawing/2014/main" id="{F9E2533C-08A4-D743-91C8-F9656655CDA2}"/>
              </a:ext>
            </a:extLst>
          </p:cNvPr>
          <p:cNvSpPr>
            <a:spLocks noGrp="1"/>
          </p:cNvSpPr>
          <p:nvPr>
            <p:ph type="sldNum" sz="quarter" idx="12"/>
          </p:nvPr>
        </p:nvSpPr>
        <p:spPr>
          <a:xfrm>
            <a:off x="6516688" y="4986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CDE058-8ED1-42BD-ADAD-607160F73616}" type="slidenum">
              <a:rPr lang="it-IT" altLang="en-US" sz="1400" smtClean="0"/>
              <a:pPr>
                <a:spcBef>
                  <a:spcPct val="0"/>
                </a:spcBef>
                <a:buFontTx/>
                <a:buNone/>
              </a:pPr>
              <a:t>149</a:t>
            </a:fld>
            <a:endParaRPr lang="it-IT" altLang="en-US" sz="1400"/>
          </a:p>
        </p:txBody>
      </p:sp>
      <p:pic>
        <p:nvPicPr>
          <p:cNvPr id="679938" name="Picture 2" descr="C:\Users\Enrico\Desktop\gg 001.jpg">
            <a:extLst>
              <a:ext uri="{FF2B5EF4-FFF2-40B4-BE49-F238E27FC236}">
                <a16:creationId xmlns:a16="http://schemas.microsoft.com/office/drawing/2014/main" id="{4AA1F515-5B8F-A9CF-0269-E18B644DF932}"/>
              </a:ext>
            </a:extLst>
          </p:cNvPr>
          <p:cNvPicPr>
            <a:picLocks noChangeAspect="1" noChangeArrowheads="1"/>
          </p:cNvPicPr>
          <p:nvPr/>
        </p:nvPicPr>
        <p:blipFill rotWithShape="1">
          <a:blip r:embed="rId4" cstate="print"/>
          <a:srcRect l="-603" t="172" r="-3850" b="-1773"/>
          <a:stretch/>
        </p:blipFill>
        <p:spPr bwMode="auto">
          <a:xfrm>
            <a:off x="733540" y="764704"/>
            <a:ext cx="3622436" cy="4946560"/>
          </a:xfrm>
          <a:prstGeom prst="rect">
            <a:avLst/>
          </a:prstGeom>
          <a:ln>
            <a:noFill/>
          </a:ln>
          <a:effectLst>
            <a:softEdge rad="112500"/>
          </a:effectLst>
        </p:spPr>
      </p:pic>
      <p:pic>
        <p:nvPicPr>
          <p:cNvPr id="679939" name="Picture 3" descr="C:\Users\Enrico\Desktop\Poveri affamati jpeg.jpg">
            <a:extLst>
              <a:ext uri="{FF2B5EF4-FFF2-40B4-BE49-F238E27FC236}">
                <a16:creationId xmlns:a16="http://schemas.microsoft.com/office/drawing/2014/main" id="{3EF0A060-E11D-C1E9-30D5-EE3CAE714B42}"/>
              </a:ext>
            </a:extLst>
          </p:cNvPr>
          <p:cNvPicPr>
            <a:picLocks noChangeAspect="1" noChangeArrowheads="1"/>
          </p:cNvPicPr>
          <p:nvPr/>
        </p:nvPicPr>
        <p:blipFill>
          <a:blip r:embed="rId5"/>
          <a:srcRect/>
          <a:stretch>
            <a:fillRect/>
          </a:stretch>
        </p:blipFill>
        <p:spPr bwMode="auto">
          <a:xfrm>
            <a:off x="4716016" y="764704"/>
            <a:ext cx="3226601" cy="4867648"/>
          </a:xfrm>
          <a:prstGeom prst="rect">
            <a:avLst/>
          </a:prstGeom>
          <a:ln>
            <a:noFill/>
          </a:ln>
          <a:effectLst>
            <a:softEdge rad="112500"/>
          </a:effectLst>
        </p:spPr>
      </p:pic>
      <p:sp>
        <p:nvSpPr>
          <p:cNvPr id="572421" name="CasellaDiTesto 2">
            <a:extLst>
              <a:ext uri="{FF2B5EF4-FFF2-40B4-BE49-F238E27FC236}">
                <a16:creationId xmlns:a16="http://schemas.microsoft.com/office/drawing/2014/main" id="{3420DFB1-EF04-E3B3-A9A4-9F25D126259A}"/>
              </a:ext>
            </a:extLst>
          </p:cNvPr>
          <p:cNvSpPr txBox="1">
            <a:spLocks noChangeArrowheads="1"/>
          </p:cNvSpPr>
          <p:nvPr/>
        </p:nvSpPr>
        <p:spPr bwMode="auto">
          <a:xfrm>
            <a:off x="762000" y="5819775"/>
            <a:ext cx="7481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Es ist ein Skandal: einige haben zu viel zu essen und andere zu wenig!</a:t>
            </a:r>
            <a:endParaRPr lang="it-CH" altLang="it-CH" sz="1800">
              <a:solidFill>
                <a:srgbClr val="FFFFFF"/>
              </a:solidFill>
            </a:endParaRPr>
          </a:p>
        </p:txBody>
      </p:sp>
      <p:sp>
        <p:nvSpPr>
          <p:cNvPr id="572422" name="CasellaDiTesto 3">
            <a:extLst>
              <a:ext uri="{FF2B5EF4-FFF2-40B4-BE49-F238E27FC236}">
                <a16:creationId xmlns:a16="http://schemas.microsoft.com/office/drawing/2014/main" id="{BDCB8CE0-F209-35B8-0F04-1CDE401A79E8}"/>
              </a:ext>
            </a:extLst>
          </p:cNvPr>
          <p:cNvSpPr txBox="1">
            <a:spLocks noChangeArrowheads="1"/>
          </p:cNvSpPr>
          <p:nvPr/>
        </p:nvSpPr>
        <p:spPr bwMode="auto">
          <a:xfrm>
            <a:off x="1050925" y="4579938"/>
            <a:ext cx="2987675" cy="4318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b="1">
                <a:solidFill>
                  <a:schemeClr val="bg2"/>
                </a:solidFill>
              </a:rPr>
              <a:t>In der Schweiz werden jedes Jahr  zwei Millionen Tonnen Lebensmittel vernichtet. </a:t>
            </a:r>
            <a:endParaRPr lang="it-CH" altLang="it-CH" sz="1100" b="1">
              <a:solidFill>
                <a:schemeClr val="bg2"/>
              </a:solidFill>
            </a:endParaRPr>
          </a:p>
        </p:txBody>
      </p:sp>
      <p:sp>
        <p:nvSpPr>
          <p:cNvPr id="7" name="Rettangolo 6">
            <a:extLst>
              <a:ext uri="{FF2B5EF4-FFF2-40B4-BE49-F238E27FC236}">
                <a16:creationId xmlns:a16="http://schemas.microsoft.com/office/drawing/2014/main" id="{A549AFD8-8D44-6C8F-E592-4527A87B7FC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3">
            <a:extLst>
              <a:ext uri="{FF2B5EF4-FFF2-40B4-BE49-F238E27FC236}">
                <a16:creationId xmlns:a16="http://schemas.microsoft.com/office/drawing/2014/main" id="{33811C3F-1BD6-DFC7-6E8D-EC95CB7E7D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10F065-7378-49E4-A122-7E893D25EB60}" type="slidenum">
              <a:rPr lang="it-IT" altLang="en-US" sz="1400" smtClean="0">
                <a:solidFill>
                  <a:srgbClr val="FFFFFF"/>
                </a:solidFill>
              </a:rPr>
              <a:pPr>
                <a:spcBef>
                  <a:spcPct val="0"/>
                </a:spcBef>
                <a:buFontTx/>
                <a:buNone/>
              </a:pPr>
              <a:t>15</a:t>
            </a:fld>
            <a:endParaRPr lang="it-IT" altLang="en-US" sz="1400">
              <a:solidFill>
                <a:srgbClr val="FFFFFF"/>
              </a:solidFill>
            </a:endParaRPr>
          </a:p>
        </p:txBody>
      </p:sp>
      <p:sp>
        <p:nvSpPr>
          <p:cNvPr id="299011" name="Text Box 5">
            <a:extLst>
              <a:ext uri="{FF2B5EF4-FFF2-40B4-BE49-F238E27FC236}">
                <a16:creationId xmlns:a16="http://schemas.microsoft.com/office/drawing/2014/main" id="{52524D99-FAC9-E926-0DEA-BF25B1844112}"/>
              </a:ext>
            </a:extLst>
          </p:cNvPr>
          <p:cNvSpPr txBox="1">
            <a:spLocks noChangeArrowheads="1"/>
          </p:cNvSpPr>
          <p:nvPr/>
        </p:nvSpPr>
        <p:spPr bwMode="auto">
          <a:xfrm>
            <a:off x="7458075" y="1052513"/>
            <a:ext cx="12906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Der Inhaber (mit Familie) besucht    seine Fabrik im 18. - </a:t>
            </a:r>
            <a:r>
              <a:rPr lang="fr-CH" altLang="it-CH" sz="1800" b="1"/>
              <a:t>19. Jahr-hundert</a:t>
            </a:r>
            <a:endParaRPr lang="it-IT" altLang="it-CH" sz="1800" b="1"/>
          </a:p>
        </p:txBody>
      </p:sp>
      <p:sp>
        <p:nvSpPr>
          <p:cNvPr id="299012" name="TextBox 4">
            <a:extLst>
              <a:ext uri="{FF2B5EF4-FFF2-40B4-BE49-F238E27FC236}">
                <a16:creationId xmlns:a16="http://schemas.microsoft.com/office/drawing/2014/main" id="{B2F684F7-5704-E2F8-2E51-FF11407D1785}"/>
              </a:ext>
            </a:extLst>
          </p:cNvPr>
          <p:cNvSpPr txBox="1">
            <a:spLocks noChangeArrowheads="1"/>
          </p:cNvSpPr>
          <p:nvPr/>
        </p:nvSpPr>
        <p:spPr bwMode="auto">
          <a:xfrm>
            <a:off x="7443788" y="4579938"/>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FFFFFF"/>
                </a:solidFill>
              </a:rPr>
              <a:t>Das erste             mal in der Geschichte werden die Arbeitsnehmer bewusst dass sie Proletär sind.</a:t>
            </a:r>
            <a:endParaRPr lang="it-IT" altLang="it-CH" sz="1100">
              <a:solidFill>
                <a:srgbClr val="FFFFFF"/>
              </a:solidFill>
            </a:endParaRPr>
          </a:p>
        </p:txBody>
      </p:sp>
      <p:sp>
        <p:nvSpPr>
          <p:cNvPr id="299013" name="CasellaDiTesto 1">
            <a:extLst>
              <a:ext uri="{FF2B5EF4-FFF2-40B4-BE49-F238E27FC236}">
                <a16:creationId xmlns:a16="http://schemas.microsoft.com/office/drawing/2014/main" id="{52DCEFF4-2362-ED0D-7FCF-0249555B8B1A}"/>
              </a:ext>
            </a:extLst>
          </p:cNvPr>
          <p:cNvSpPr txBox="1">
            <a:spLocks noChangeArrowheads="1"/>
          </p:cNvSpPr>
          <p:nvPr/>
        </p:nvSpPr>
        <p:spPr bwMode="auto">
          <a:xfrm>
            <a:off x="7458075" y="665163"/>
            <a:ext cx="1008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SPINNEREI</a:t>
            </a:r>
          </a:p>
        </p:txBody>
      </p:sp>
      <p:pic>
        <p:nvPicPr>
          <p:cNvPr id="7" name="Picture 4" descr="fabbrica 19">
            <a:extLst>
              <a:ext uri="{FF2B5EF4-FFF2-40B4-BE49-F238E27FC236}">
                <a16:creationId xmlns:a16="http://schemas.microsoft.com/office/drawing/2014/main" id="{552C55EF-7CA9-B96E-5A3E-EB36199F6521}"/>
              </a:ext>
            </a:extLst>
          </p:cNvPr>
          <p:cNvPicPr>
            <a:picLocks noChangeAspect="1" noChangeArrowheads="1"/>
          </p:cNvPicPr>
          <p:nvPr/>
        </p:nvPicPr>
        <p:blipFill>
          <a:blip r:embed="rId4"/>
          <a:srcRect/>
          <a:stretch>
            <a:fillRect/>
          </a:stretch>
        </p:blipFill>
        <p:spPr bwMode="auto">
          <a:xfrm>
            <a:off x="987425" y="665163"/>
            <a:ext cx="6264275" cy="5303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488C669E-029C-7419-231C-ABC3C3DE4DF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Number Placeholder 3">
            <a:extLst>
              <a:ext uri="{FF2B5EF4-FFF2-40B4-BE49-F238E27FC236}">
                <a16:creationId xmlns:a16="http://schemas.microsoft.com/office/drawing/2014/main" id="{3C68A833-5902-90B5-447F-77EAB4EE309B}"/>
              </a:ext>
            </a:extLst>
          </p:cNvPr>
          <p:cNvSpPr>
            <a:spLocks noGrp="1"/>
          </p:cNvSpPr>
          <p:nvPr>
            <p:ph type="sldNum" sz="quarter" idx="12"/>
          </p:nvPr>
        </p:nvSpPr>
        <p:spPr>
          <a:xfrm>
            <a:off x="6156325" y="3011488"/>
            <a:ext cx="9413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A822AE-3C06-42C1-B58C-7AC453E51359}" type="slidenum">
              <a:rPr lang="it-IT" altLang="en-US" sz="1400" smtClean="0">
                <a:solidFill>
                  <a:srgbClr val="FFFFFF"/>
                </a:solidFill>
              </a:rPr>
              <a:pPr>
                <a:spcBef>
                  <a:spcPct val="0"/>
                </a:spcBef>
                <a:buFontTx/>
                <a:buNone/>
              </a:pPr>
              <a:t>150</a:t>
            </a:fld>
            <a:endParaRPr lang="it-IT" altLang="en-US" sz="1400">
              <a:solidFill>
                <a:srgbClr val="FFFFFF"/>
              </a:solidFill>
            </a:endParaRPr>
          </a:p>
        </p:txBody>
      </p:sp>
      <p:sp>
        <p:nvSpPr>
          <p:cNvPr id="574467" name="Text Box 6">
            <a:extLst>
              <a:ext uri="{FF2B5EF4-FFF2-40B4-BE49-F238E27FC236}">
                <a16:creationId xmlns:a16="http://schemas.microsoft.com/office/drawing/2014/main" id="{51042FD6-F3DF-F2C5-ABCA-606C3E43FECF}"/>
              </a:ext>
            </a:extLst>
          </p:cNvPr>
          <p:cNvSpPr txBox="1">
            <a:spLocks noChangeArrowheads="1"/>
          </p:cNvSpPr>
          <p:nvPr/>
        </p:nvSpPr>
        <p:spPr bwMode="auto">
          <a:xfrm>
            <a:off x="4000500" y="2928938"/>
            <a:ext cx="3097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DIE  VERLIERER</a:t>
            </a:r>
            <a:r>
              <a:rPr lang="fr-CH" altLang="it-CH" sz="1800">
                <a:solidFill>
                  <a:srgbClr val="FFFFFF"/>
                </a:solidFill>
              </a:rPr>
              <a:t>    </a:t>
            </a:r>
            <a:r>
              <a:rPr lang="fr-CH" altLang="it-CH" sz="1800" b="1">
                <a:solidFill>
                  <a:srgbClr val="FFFFFF"/>
                </a:solidFill>
              </a:rPr>
              <a:t>PROTESTIEREN</a:t>
            </a:r>
            <a:endParaRPr lang="it-IT" altLang="it-CH" sz="1800" b="1">
              <a:solidFill>
                <a:srgbClr val="FFFFFF"/>
              </a:solidFill>
            </a:endParaRPr>
          </a:p>
        </p:txBody>
      </p:sp>
      <p:sp>
        <p:nvSpPr>
          <p:cNvPr id="574468" name="TextBox 8">
            <a:extLst>
              <a:ext uri="{FF2B5EF4-FFF2-40B4-BE49-F238E27FC236}">
                <a16:creationId xmlns:a16="http://schemas.microsoft.com/office/drawing/2014/main" id="{D5783F99-528D-9531-648A-5B40E6D25429}"/>
              </a:ext>
            </a:extLst>
          </p:cNvPr>
          <p:cNvSpPr txBox="1">
            <a:spLocks noChangeArrowheads="1"/>
          </p:cNvSpPr>
          <p:nvPr/>
        </p:nvSpPr>
        <p:spPr bwMode="auto">
          <a:xfrm>
            <a:off x="7643813" y="2786063"/>
            <a:ext cx="15001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FFFFFF"/>
                </a:solidFill>
              </a:rPr>
              <a:t>Streik bei der Boilat (Swissmeta) in                      Reconvilier 2005</a:t>
            </a:r>
            <a:endParaRPr lang="it-IT" altLang="it-CH" sz="1000">
              <a:solidFill>
                <a:srgbClr val="FFFFFF"/>
              </a:solidFill>
            </a:endParaRPr>
          </a:p>
        </p:txBody>
      </p:sp>
      <p:pic>
        <p:nvPicPr>
          <p:cNvPr id="9" name="Picture 4" descr="operai in sciopero 1">
            <a:extLst>
              <a:ext uri="{FF2B5EF4-FFF2-40B4-BE49-F238E27FC236}">
                <a16:creationId xmlns:a16="http://schemas.microsoft.com/office/drawing/2014/main" id="{B4670B7E-D9EB-5529-D033-EC7A950DA7E2}"/>
              </a:ext>
            </a:extLst>
          </p:cNvPr>
          <p:cNvPicPr>
            <a:picLocks noChangeAspect="1" noChangeArrowheads="1"/>
          </p:cNvPicPr>
          <p:nvPr/>
        </p:nvPicPr>
        <p:blipFill>
          <a:blip r:embed="rId4"/>
          <a:srcRect/>
          <a:stretch>
            <a:fillRect/>
          </a:stretch>
        </p:blipFill>
        <p:spPr bwMode="auto">
          <a:xfrm>
            <a:off x="0" y="0"/>
            <a:ext cx="5159375" cy="2786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5" descr="operai sciopero filtrona">
            <a:extLst>
              <a:ext uri="{FF2B5EF4-FFF2-40B4-BE49-F238E27FC236}">
                <a16:creationId xmlns:a16="http://schemas.microsoft.com/office/drawing/2014/main" id="{3807EE5D-3415-17F9-D4F8-4AE3D4C88246}"/>
              </a:ext>
            </a:extLst>
          </p:cNvPr>
          <p:cNvPicPr>
            <a:picLocks noChangeAspect="1" noChangeArrowheads="1"/>
          </p:cNvPicPr>
          <p:nvPr/>
        </p:nvPicPr>
        <p:blipFill>
          <a:blip r:embed="rId5"/>
          <a:srcRect/>
          <a:stretch>
            <a:fillRect/>
          </a:stretch>
        </p:blipFill>
        <p:spPr bwMode="auto">
          <a:xfrm>
            <a:off x="0" y="2933700"/>
            <a:ext cx="3924300" cy="3924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operai in sciopero">
            <a:extLst>
              <a:ext uri="{FF2B5EF4-FFF2-40B4-BE49-F238E27FC236}">
                <a16:creationId xmlns:a16="http://schemas.microsoft.com/office/drawing/2014/main" id="{4FE0A33E-8D38-EAF7-7329-9FE206A3C2F8}"/>
              </a:ext>
            </a:extLst>
          </p:cNvPr>
          <p:cNvPicPr>
            <a:picLocks noChangeAspect="1" noChangeArrowheads="1"/>
          </p:cNvPicPr>
          <p:nvPr/>
        </p:nvPicPr>
        <p:blipFill>
          <a:blip r:embed="rId6"/>
          <a:srcRect/>
          <a:stretch>
            <a:fillRect/>
          </a:stretch>
        </p:blipFill>
        <p:spPr bwMode="auto">
          <a:xfrm>
            <a:off x="4103688" y="3614738"/>
            <a:ext cx="5040312" cy="3243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4" descr="http://farm1.static.flickr.com/54/126009104_0eb5492ad9.jpg">
            <a:extLst>
              <a:ext uri="{FF2B5EF4-FFF2-40B4-BE49-F238E27FC236}">
                <a16:creationId xmlns:a16="http://schemas.microsoft.com/office/drawing/2014/main" id="{4C15EFE7-E33B-B3E5-A2CF-6E876489388E}"/>
              </a:ext>
            </a:extLst>
          </p:cNvPr>
          <p:cNvPicPr>
            <a:picLocks noChangeAspect="1" noChangeArrowheads="1"/>
          </p:cNvPicPr>
          <p:nvPr/>
        </p:nvPicPr>
        <p:blipFill>
          <a:blip r:embed="rId7"/>
          <a:srcRect/>
          <a:stretch>
            <a:fillRect/>
          </a:stretch>
        </p:blipFill>
        <p:spPr bwMode="auto">
          <a:xfrm>
            <a:off x="5364163" y="0"/>
            <a:ext cx="3779837" cy="2786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D78618A2-7754-CBE7-5B39-6EB3B4C8E63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6514" name="Slide Number Placeholder 1">
            <a:extLst>
              <a:ext uri="{FF2B5EF4-FFF2-40B4-BE49-F238E27FC236}">
                <a16:creationId xmlns:a16="http://schemas.microsoft.com/office/drawing/2014/main" id="{F01BB623-9088-DC87-4D41-C0F7665B75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F16267-84E8-4C7D-AF88-CA60C680881E}" type="slidenum">
              <a:rPr lang="it-IT" altLang="en-US" sz="1400" smtClean="0">
                <a:solidFill>
                  <a:srgbClr val="FFFFFF"/>
                </a:solidFill>
              </a:rPr>
              <a:pPr>
                <a:spcBef>
                  <a:spcPct val="0"/>
                </a:spcBef>
                <a:buFontTx/>
                <a:buNone/>
              </a:pPr>
              <a:t>151</a:t>
            </a:fld>
            <a:endParaRPr lang="it-IT" altLang="en-US" sz="1400">
              <a:solidFill>
                <a:srgbClr val="FFFFFF"/>
              </a:solidFill>
            </a:endParaRPr>
          </a:p>
        </p:txBody>
      </p:sp>
      <p:pic>
        <p:nvPicPr>
          <p:cNvPr id="338947" name="Picture 2" descr="http://www.swissinfo.ch/media/cms/images/null/2008/08/sriimg20080804_9419693_2.jpg">
            <a:extLst>
              <a:ext uri="{FF2B5EF4-FFF2-40B4-BE49-F238E27FC236}">
                <a16:creationId xmlns:a16="http://schemas.microsoft.com/office/drawing/2014/main" id="{1BC1F253-F16D-86F0-B920-66226BE03036}"/>
              </a:ext>
            </a:extLst>
          </p:cNvPr>
          <p:cNvPicPr>
            <a:picLocks noChangeAspect="1" noChangeArrowheads="1"/>
          </p:cNvPicPr>
          <p:nvPr/>
        </p:nvPicPr>
        <p:blipFill>
          <a:blip r:embed="rId4"/>
          <a:srcRect/>
          <a:stretch>
            <a:fillRect/>
          </a:stretch>
        </p:blipFill>
        <p:spPr bwMode="auto">
          <a:xfrm>
            <a:off x="1116013" y="428625"/>
            <a:ext cx="4051300" cy="30718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8948" name="Picture 4" descr="http://www.rsi.ch/prog/images/Trasm/ky_Officine_folla-b.jpg">
            <a:extLst>
              <a:ext uri="{FF2B5EF4-FFF2-40B4-BE49-F238E27FC236}">
                <a16:creationId xmlns:a16="http://schemas.microsoft.com/office/drawing/2014/main" id="{561F25BF-A9F6-B01A-CEDD-7442FE4192EE}"/>
              </a:ext>
            </a:extLst>
          </p:cNvPr>
          <p:cNvPicPr>
            <a:picLocks noChangeAspect="1" noChangeArrowheads="1"/>
          </p:cNvPicPr>
          <p:nvPr/>
        </p:nvPicPr>
        <p:blipFill>
          <a:blip r:embed="rId5"/>
          <a:srcRect/>
          <a:stretch>
            <a:fillRect/>
          </a:stretch>
        </p:blipFill>
        <p:spPr bwMode="auto">
          <a:xfrm>
            <a:off x="1044575" y="3714750"/>
            <a:ext cx="4186238" cy="2616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6517" name="TextBox 4">
            <a:extLst>
              <a:ext uri="{FF2B5EF4-FFF2-40B4-BE49-F238E27FC236}">
                <a16:creationId xmlns:a16="http://schemas.microsoft.com/office/drawing/2014/main" id="{089C9F4E-95F2-C2B6-5750-4F688BAB6382}"/>
              </a:ext>
            </a:extLst>
          </p:cNvPr>
          <p:cNvSpPr txBox="1">
            <a:spLocks noChangeArrowheads="1"/>
          </p:cNvSpPr>
          <p:nvPr/>
        </p:nvSpPr>
        <p:spPr bwMode="auto">
          <a:xfrm>
            <a:off x="5429250" y="1357313"/>
            <a:ext cx="27146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000" b="1">
                <a:solidFill>
                  <a:srgbClr val="FFFFFF"/>
                </a:solidFill>
              </a:rPr>
              <a:t>2008 </a:t>
            </a:r>
          </a:p>
          <a:p>
            <a:pPr eaLnBrk="1" hangingPunct="1">
              <a:spcBef>
                <a:spcPct val="0"/>
              </a:spcBef>
              <a:buFontTx/>
              <a:buNone/>
            </a:pPr>
            <a:r>
              <a:rPr lang="de-DE" altLang="it-CH" sz="2000" b="1">
                <a:solidFill>
                  <a:srgbClr val="FFFFFF"/>
                </a:solidFill>
              </a:rPr>
              <a:t>Nach zwei Streikmonaten der Arbeiter der SBB Werkstatt von Bellinzona, verzichtet der Direktor des SBB Mayer auf das Projekt den Unterhalt  der Lokomotiven in Biel zu konzentrieren.</a:t>
            </a:r>
          </a:p>
          <a:p>
            <a:pPr eaLnBrk="1" hangingPunct="1">
              <a:spcBef>
                <a:spcPct val="0"/>
              </a:spcBef>
              <a:buFontTx/>
              <a:buNone/>
            </a:pPr>
            <a:endParaRPr lang="it-IT" altLang="it-CH" sz="1000" u="sng">
              <a:solidFill>
                <a:srgbClr val="FFFFFF"/>
              </a:solidFill>
            </a:endParaRPr>
          </a:p>
        </p:txBody>
      </p:sp>
      <p:sp>
        <p:nvSpPr>
          <p:cNvPr id="6" name="Rettangolo 5">
            <a:extLst>
              <a:ext uri="{FF2B5EF4-FFF2-40B4-BE49-F238E27FC236}">
                <a16:creationId xmlns:a16="http://schemas.microsoft.com/office/drawing/2014/main" id="{99C80FFD-DCD4-923E-3B71-D6A1F47704D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Slide Number Placeholder 1">
            <a:extLst>
              <a:ext uri="{FF2B5EF4-FFF2-40B4-BE49-F238E27FC236}">
                <a16:creationId xmlns:a16="http://schemas.microsoft.com/office/drawing/2014/main" id="{AFE98FC6-4F2C-CE7D-CD7E-47E2A1B956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222EDE-74C6-4BCD-9BED-BE9B4B205659}" type="slidenum">
              <a:rPr lang="it-IT" altLang="en-US" sz="1400" smtClean="0">
                <a:solidFill>
                  <a:srgbClr val="FFFFFF"/>
                </a:solidFill>
              </a:rPr>
              <a:pPr>
                <a:spcBef>
                  <a:spcPct val="0"/>
                </a:spcBef>
                <a:buFontTx/>
                <a:buNone/>
              </a:pPr>
              <a:t>152</a:t>
            </a:fld>
            <a:endParaRPr lang="it-IT" altLang="en-US" sz="1400">
              <a:solidFill>
                <a:srgbClr val="FFFFFF"/>
              </a:solidFill>
            </a:endParaRPr>
          </a:p>
        </p:txBody>
      </p:sp>
      <p:sp>
        <p:nvSpPr>
          <p:cNvPr id="578563" name="TextBox 4">
            <a:extLst>
              <a:ext uri="{FF2B5EF4-FFF2-40B4-BE49-F238E27FC236}">
                <a16:creationId xmlns:a16="http://schemas.microsoft.com/office/drawing/2014/main" id="{514E5C99-E886-D3C8-4303-3571908E6ED0}"/>
              </a:ext>
            </a:extLst>
          </p:cNvPr>
          <p:cNvSpPr txBox="1">
            <a:spLocks noChangeArrowheads="1"/>
          </p:cNvSpPr>
          <p:nvPr/>
        </p:nvSpPr>
        <p:spPr bwMode="auto">
          <a:xfrm>
            <a:off x="1952625" y="5399088"/>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New York 1930, grosse Depression:                                    die Arbeitslose warten vor dem Arbeitsamt</a:t>
            </a:r>
            <a:endParaRPr lang="it-IT" altLang="it-CH" sz="2000" b="1">
              <a:solidFill>
                <a:srgbClr val="FFFFFF"/>
              </a:solidFill>
            </a:endParaRPr>
          </a:p>
        </p:txBody>
      </p:sp>
      <p:pic>
        <p:nvPicPr>
          <p:cNvPr id="5" name="Picture 2" descr="C:\Dokumente und Einstellungen\Enrico\Desktop\disoccupati 2.jpg">
            <a:extLst>
              <a:ext uri="{FF2B5EF4-FFF2-40B4-BE49-F238E27FC236}">
                <a16:creationId xmlns:a16="http://schemas.microsoft.com/office/drawing/2014/main" id="{847FF3E7-2BD5-3183-D660-4916DB14CCED}"/>
              </a:ext>
            </a:extLst>
          </p:cNvPr>
          <p:cNvPicPr>
            <a:picLocks noChangeAspect="1" noChangeArrowheads="1"/>
          </p:cNvPicPr>
          <p:nvPr/>
        </p:nvPicPr>
        <p:blipFill>
          <a:blip r:embed="rId4">
            <a:lum bright="-20000" contrast="30000"/>
          </a:blip>
          <a:srcRect l="3857" t="7256" r="7706" b="7298"/>
          <a:stretch>
            <a:fillRect/>
          </a:stretch>
        </p:blipFill>
        <p:spPr bwMode="auto">
          <a:xfrm>
            <a:off x="1042988" y="833438"/>
            <a:ext cx="7107237" cy="45148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6" name="Rettangolo 5">
            <a:extLst>
              <a:ext uri="{FF2B5EF4-FFF2-40B4-BE49-F238E27FC236}">
                <a16:creationId xmlns:a16="http://schemas.microsoft.com/office/drawing/2014/main" id="{44AE99A5-C6A4-719E-22FD-65AB2AB92F5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Number Placeholder 3">
            <a:extLst>
              <a:ext uri="{FF2B5EF4-FFF2-40B4-BE49-F238E27FC236}">
                <a16:creationId xmlns:a16="http://schemas.microsoft.com/office/drawing/2014/main" id="{9BB89670-950D-7586-36C0-4570092339CA}"/>
              </a:ext>
            </a:extLst>
          </p:cNvPr>
          <p:cNvSpPr>
            <a:spLocks noGrp="1"/>
          </p:cNvSpPr>
          <p:nvPr>
            <p:ph type="sldNum" sz="quarter" idx="12"/>
          </p:nvPr>
        </p:nvSpPr>
        <p:spPr>
          <a:xfrm>
            <a:off x="7931150" y="4287838"/>
            <a:ext cx="490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8CB0C0-8F2B-4F36-9981-56CF17005C33}" type="slidenum">
              <a:rPr lang="it-IT" altLang="en-US" sz="1400" smtClean="0">
                <a:solidFill>
                  <a:srgbClr val="FFFFFF"/>
                </a:solidFill>
              </a:rPr>
              <a:pPr>
                <a:spcBef>
                  <a:spcPct val="0"/>
                </a:spcBef>
                <a:buFontTx/>
                <a:buNone/>
              </a:pPr>
              <a:t>153</a:t>
            </a:fld>
            <a:endParaRPr lang="it-IT" altLang="en-US" sz="1400">
              <a:solidFill>
                <a:srgbClr val="FFFFFF"/>
              </a:solidFill>
            </a:endParaRPr>
          </a:p>
        </p:txBody>
      </p:sp>
      <p:sp>
        <p:nvSpPr>
          <p:cNvPr id="580611" name="Text Box 6">
            <a:extLst>
              <a:ext uri="{FF2B5EF4-FFF2-40B4-BE49-F238E27FC236}">
                <a16:creationId xmlns:a16="http://schemas.microsoft.com/office/drawing/2014/main" id="{95CC04DA-19EB-1F7A-B19C-D1F92C4EB410}"/>
              </a:ext>
            </a:extLst>
          </p:cNvPr>
          <p:cNvSpPr txBox="1">
            <a:spLocks noChangeArrowheads="1"/>
          </p:cNvSpPr>
          <p:nvPr/>
        </p:nvSpPr>
        <p:spPr bwMode="auto">
          <a:xfrm>
            <a:off x="388938" y="1798638"/>
            <a:ext cx="23764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DIE   VERLIERER</a:t>
            </a:r>
            <a:endParaRPr lang="it-IT" altLang="it-CH" sz="2800" b="1">
              <a:solidFill>
                <a:srgbClr val="FFFFFF"/>
              </a:solidFill>
            </a:endParaRPr>
          </a:p>
        </p:txBody>
      </p:sp>
      <p:pic>
        <p:nvPicPr>
          <p:cNvPr id="14" name="Picture 4" descr="Soldati prigionieri">
            <a:extLst>
              <a:ext uri="{FF2B5EF4-FFF2-40B4-BE49-F238E27FC236}">
                <a16:creationId xmlns:a16="http://schemas.microsoft.com/office/drawing/2014/main" id="{9E9090AA-F7CB-2C27-5219-0DB7CE57DFEB}"/>
              </a:ext>
            </a:extLst>
          </p:cNvPr>
          <p:cNvPicPr>
            <a:picLocks noChangeAspect="1" noChangeArrowheads="1"/>
          </p:cNvPicPr>
          <p:nvPr/>
        </p:nvPicPr>
        <p:blipFill>
          <a:blip r:embed="rId4">
            <a:lum contrast="8000"/>
          </a:blip>
          <a:srcRect/>
          <a:stretch>
            <a:fillRect/>
          </a:stretch>
        </p:blipFill>
        <p:spPr bwMode="auto">
          <a:xfrm>
            <a:off x="244475" y="4903788"/>
            <a:ext cx="2663825" cy="17573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rovine 2">
            <a:extLst>
              <a:ext uri="{FF2B5EF4-FFF2-40B4-BE49-F238E27FC236}">
                <a16:creationId xmlns:a16="http://schemas.microsoft.com/office/drawing/2014/main" id="{83EF8ADD-1D7B-91DA-4DCA-8EDEA3DB73D0}"/>
              </a:ext>
            </a:extLst>
          </p:cNvPr>
          <p:cNvPicPr>
            <a:picLocks noChangeAspect="1" noChangeArrowheads="1"/>
          </p:cNvPicPr>
          <p:nvPr/>
        </p:nvPicPr>
        <p:blipFill>
          <a:blip r:embed="rId5"/>
          <a:srcRect/>
          <a:stretch>
            <a:fillRect/>
          </a:stretch>
        </p:blipFill>
        <p:spPr bwMode="auto">
          <a:xfrm>
            <a:off x="244475" y="196850"/>
            <a:ext cx="2663825" cy="1573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poveri bambino povero 2">
            <a:extLst>
              <a:ext uri="{FF2B5EF4-FFF2-40B4-BE49-F238E27FC236}">
                <a16:creationId xmlns:a16="http://schemas.microsoft.com/office/drawing/2014/main" id="{347760DA-0F7D-1C6D-5FCE-ABC0D13BEDCB}"/>
              </a:ext>
            </a:extLst>
          </p:cNvPr>
          <p:cNvPicPr>
            <a:picLocks noChangeAspect="1" noChangeArrowheads="1"/>
          </p:cNvPicPr>
          <p:nvPr/>
        </p:nvPicPr>
        <p:blipFill>
          <a:blip r:embed="rId6"/>
          <a:srcRect/>
          <a:stretch>
            <a:fillRect/>
          </a:stretch>
        </p:blipFill>
        <p:spPr bwMode="auto">
          <a:xfrm>
            <a:off x="6516688" y="196850"/>
            <a:ext cx="2382837" cy="15954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poveri Rifugiati 5 Kossovo">
            <a:extLst>
              <a:ext uri="{FF2B5EF4-FFF2-40B4-BE49-F238E27FC236}">
                <a16:creationId xmlns:a16="http://schemas.microsoft.com/office/drawing/2014/main" id="{B246D36F-ABA3-CD2C-B8E7-7D3F6CC64ACD}"/>
              </a:ext>
            </a:extLst>
          </p:cNvPr>
          <p:cNvPicPr>
            <a:picLocks noChangeAspect="1" noChangeArrowheads="1"/>
          </p:cNvPicPr>
          <p:nvPr/>
        </p:nvPicPr>
        <p:blipFill>
          <a:blip r:embed="rId7">
            <a:lum contrast="8000"/>
          </a:blip>
          <a:srcRect/>
          <a:stretch>
            <a:fillRect/>
          </a:stretch>
        </p:blipFill>
        <p:spPr bwMode="auto">
          <a:xfrm>
            <a:off x="6608763" y="4897438"/>
            <a:ext cx="2286000" cy="1735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lochard1">
            <a:extLst>
              <a:ext uri="{FF2B5EF4-FFF2-40B4-BE49-F238E27FC236}">
                <a16:creationId xmlns:a16="http://schemas.microsoft.com/office/drawing/2014/main" id="{0434B20B-886E-0C2A-7B45-901608C2595B}"/>
              </a:ext>
            </a:extLst>
          </p:cNvPr>
          <p:cNvPicPr>
            <a:picLocks noChangeAspect="1" noChangeArrowheads="1"/>
          </p:cNvPicPr>
          <p:nvPr/>
        </p:nvPicPr>
        <p:blipFill>
          <a:blip r:embed="rId8"/>
          <a:srcRect/>
          <a:stretch>
            <a:fillRect/>
          </a:stretch>
        </p:blipFill>
        <p:spPr bwMode="auto">
          <a:xfrm>
            <a:off x="3635375" y="196850"/>
            <a:ext cx="2160588" cy="1568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426_clochard">
            <a:extLst>
              <a:ext uri="{FF2B5EF4-FFF2-40B4-BE49-F238E27FC236}">
                <a16:creationId xmlns:a16="http://schemas.microsoft.com/office/drawing/2014/main" id="{16BB2FF8-1DF2-2B01-2BA1-EAE91CCA2A80}"/>
              </a:ext>
            </a:extLst>
          </p:cNvPr>
          <p:cNvPicPr>
            <a:picLocks noChangeAspect="1" noChangeArrowheads="1"/>
          </p:cNvPicPr>
          <p:nvPr/>
        </p:nvPicPr>
        <p:blipFill>
          <a:blip r:embed="rId9"/>
          <a:srcRect/>
          <a:stretch>
            <a:fillRect/>
          </a:stretch>
        </p:blipFill>
        <p:spPr bwMode="auto">
          <a:xfrm>
            <a:off x="3048000" y="1927225"/>
            <a:ext cx="4319588" cy="28368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 name="Picture 13" descr="clochard_gabr_mercadini">
            <a:extLst>
              <a:ext uri="{FF2B5EF4-FFF2-40B4-BE49-F238E27FC236}">
                <a16:creationId xmlns:a16="http://schemas.microsoft.com/office/drawing/2014/main" id="{D0EDBE22-129C-C4F7-BF65-E933BD1017E7}"/>
              </a:ext>
            </a:extLst>
          </p:cNvPr>
          <p:cNvPicPr>
            <a:picLocks noChangeAspect="1" noChangeArrowheads="1"/>
          </p:cNvPicPr>
          <p:nvPr/>
        </p:nvPicPr>
        <p:blipFill>
          <a:blip r:embed="rId10"/>
          <a:srcRect/>
          <a:stretch>
            <a:fillRect/>
          </a:stretch>
        </p:blipFill>
        <p:spPr bwMode="auto">
          <a:xfrm>
            <a:off x="3482975" y="4903788"/>
            <a:ext cx="2592388" cy="17510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2" name="Picture 14" descr="bambini poveri">
            <a:extLst>
              <a:ext uri="{FF2B5EF4-FFF2-40B4-BE49-F238E27FC236}">
                <a16:creationId xmlns:a16="http://schemas.microsoft.com/office/drawing/2014/main" id="{35B49EA5-CD63-968D-C8D5-AE2B869D6055}"/>
              </a:ext>
            </a:extLst>
          </p:cNvPr>
          <p:cNvPicPr>
            <a:picLocks noChangeAspect="1" noChangeArrowheads="1"/>
          </p:cNvPicPr>
          <p:nvPr/>
        </p:nvPicPr>
        <p:blipFill>
          <a:blip r:embed="rId11"/>
          <a:srcRect/>
          <a:stretch>
            <a:fillRect/>
          </a:stretch>
        </p:blipFill>
        <p:spPr bwMode="auto">
          <a:xfrm>
            <a:off x="244475" y="2814638"/>
            <a:ext cx="2663825" cy="19494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71F51035-910A-6C23-0C44-AFF368BE383E}"/>
              </a:ext>
            </a:extLst>
          </p:cNvPr>
          <p:cNvPicPr>
            <a:picLocks noChangeAspect="1"/>
          </p:cNvPicPr>
          <p:nvPr/>
        </p:nvPicPr>
        <p:blipFill>
          <a:blip r:embed="rId12"/>
          <a:stretch>
            <a:fillRect/>
          </a:stretch>
        </p:blipFill>
        <p:spPr>
          <a:xfrm>
            <a:off x="7456488" y="1927225"/>
            <a:ext cx="1438275" cy="21113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395B4995-A020-6984-2B76-94A38AB6707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Number Placeholder 3">
            <a:extLst>
              <a:ext uri="{FF2B5EF4-FFF2-40B4-BE49-F238E27FC236}">
                <a16:creationId xmlns:a16="http://schemas.microsoft.com/office/drawing/2014/main" id="{4678617D-6EE5-0212-A6F7-5280B2638442}"/>
              </a:ext>
            </a:extLst>
          </p:cNvPr>
          <p:cNvSpPr>
            <a:spLocks noGrp="1"/>
          </p:cNvSpPr>
          <p:nvPr>
            <p:ph type="sldNum" sz="quarter" idx="12"/>
          </p:nvPr>
        </p:nvSpPr>
        <p:spPr>
          <a:xfrm>
            <a:off x="6723063" y="6276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D88E2F-01B5-49CE-9A0F-DEC9CAD240F7}" type="slidenum">
              <a:rPr lang="it-IT" altLang="en-US" sz="1400" smtClean="0">
                <a:solidFill>
                  <a:srgbClr val="FFFFFF"/>
                </a:solidFill>
              </a:rPr>
              <a:pPr>
                <a:spcBef>
                  <a:spcPct val="0"/>
                </a:spcBef>
                <a:buFontTx/>
                <a:buNone/>
              </a:pPr>
              <a:t>154</a:t>
            </a:fld>
            <a:endParaRPr lang="it-IT" altLang="en-US" sz="1400">
              <a:solidFill>
                <a:srgbClr val="FFFFFF"/>
              </a:solidFill>
            </a:endParaRPr>
          </a:p>
        </p:txBody>
      </p:sp>
      <p:sp>
        <p:nvSpPr>
          <p:cNvPr id="582659" name="Rectangle 6">
            <a:extLst>
              <a:ext uri="{FF2B5EF4-FFF2-40B4-BE49-F238E27FC236}">
                <a16:creationId xmlns:a16="http://schemas.microsoft.com/office/drawing/2014/main" id="{CBC83230-ADD2-56FE-7903-CEC0B38DA348}"/>
              </a:ext>
            </a:extLst>
          </p:cNvPr>
          <p:cNvSpPr>
            <a:spLocks noChangeArrowheads="1"/>
          </p:cNvSpPr>
          <p:nvPr/>
        </p:nvSpPr>
        <p:spPr bwMode="auto">
          <a:xfrm>
            <a:off x="3543300" y="4432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582660" name="Text Box 12">
            <a:extLst>
              <a:ext uri="{FF2B5EF4-FFF2-40B4-BE49-F238E27FC236}">
                <a16:creationId xmlns:a16="http://schemas.microsoft.com/office/drawing/2014/main" id="{5EE0ED89-5DA7-B727-9CA0-94E2657C9FD8}"/>
              </a:ext>
            </a:extLst>
          </p:cNvPr>
          <p:cNvSpPr txBox="1">
            <a:spLocks noChangeArrowheads="1"/>
          </p:cNvSpPr>
          <p:nvPr/>
        </p:nvSpPr>
        <p:spPr bwMode="auto">
          <a:xfrm>
            <a:off x="1495425" y="6253163"/>
            <a:ext cx="6086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DIE VERLIERER</a:t>
            </a:r>
            <a:r>
              <a:rPr lang="fr-CH" altLang="it-CH" sz="1800"/>
              <a:t>  </a:t>
            </a:r>
            <a:r>
              <a:rPr lang="fr-CH" altLang="it-CH" sz="1800" b="1">
                <a:solidFill>
                  <a:srgbClr val="FFFFFF"/>
                </a:solidFill>
              </a:rPr>
              <a:t>: </a:t>
            </a:r>
            <a:r>
              <a:rPr lang="fr-CH" altLang="it-CH" sz="1800">
                <a:solidFill>
                  <a:srgbClr val="FFFFFF"/>
                </a:solidFill>
              </a:rPr>
              <a:t> </a:t>
            </a:r>
            <a:r>
              <a:rPr lang="fr-CH" altLang="it-CH" sz="1800" b="1">
                <a:solidFill>
                  <a:srgbClr val="FFFFFF"/>
                </a:solidFill>
              </a:rPr>
              <a:t>die Umwelt  und die Schwächsten</a:t>
            </a:r>
            <a:endParaRPr lang="it-IT" altLang="it-CH" sz="1800" b="1">
              <a:solidFill>
                <a:srgbClr val="FFFFFF"/>
              </a:solidFill>
            </a:endParaRPr>
          </a:p>
        </p:txBody>
      </p:sp>
      <p:pic>
        <p:nvPicPr>
          <p:cNvPr id="11" name="Picture 4" descr="Comignoli con molto fumo">
            <a:extLst>
              <a:ext uri="{FF2B5EF4-FFF2-40B4-BE49-F238E27FC236}">
                <a16:creationId xmlns:a16="http://schemas.microsoft.com/office/drawing/2014/main" id="{1863E7E6-ED13-9602-2662-B44E5F4E9D0D}"/>
              </a:ext>
            </a:extLst>
          </p:cNvPr>
          <p:cNvPicPr>
            <a:picLocks noChangeAspect="1" noChangeArrowheads="1"/>
          </p:cNvPicPr>
          <p:nvPr/>
        </p:nvPicPr>
        <p:blipFill>
          <a:blip r:embed="rId4"/>
          <a:srcRect/>
          <a:stretch>
            <a:fillRect/>
          </a:stretch>
        </p:blipFill>
        <p:spPr bwMode="auto">
          <a:xfrm>
            <a:off x="5919788" y="3638550"/>
            <a:ext cx="2936875" cy="26146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5" descr="Comignoli con fumo">
            <a:extLst>
              <a:ext uri="{FF2B5EF4-FFF2-40B4-BE49-F238E27FC236}">
                <a16:creationId xmlns:a16="http://schemas.microsoft.com/office/drawing/2014/main" id="{00B7854A-6E4A-5C58-3C56-27C0CD2DE3F2}"/>
              </a:ext>
            </a:extLst>
          </p:cNvPr>
          <p:cNvPicPr>
            <a:picLocks noChangeAspect="1" noChangeArrowheads="1"/>
          </p:cNvPicPr>
          <p:nvPr/>
        </p:nvPicPr>
        <p:blipFill>
          <a:blip r:embed="rId5"/>
          <a:srcRect/>
          <a:stretch>
            <a:fillRect/>
          </a:stretch>
        </p:blipFill>
        <p:spPr bwMode="auto">
          <a:xfrm>
            <a:off x="395288" y="188913"/>
            <a:ext cx="3960812" cy="18938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9" descr="Pulizia spiaggia">
            <a:extLst>
              <a:ext uri="{FF2B5EF4-FFF2-40B4-BE49-F238E27FC236}">
                <a16:creationId xmlns:a16="http://schemas.microsoft.com/office/drawing/2014/main" id="{ECF068BC-7D51-63AD-CB73-DC71E3AEFAD8}"/>
              </a:ext>
            </a:extLst>
          </p:cNvPr>
          <p:cNvPicPr>
            <a:picLocks noChangeAspect="1" noChangeArrowheads="1"/>
          </p:cNvPicPr>
          <p:nvPr/>
        </p:nvPicPr>
        <p:blipFill>
          <a:blip r:embed="rId6"/>
          <a:srcRect/>
          <a:stretch>
            <a:fillRect/>
          </a:stretch>
        </p:blipFill>
        <p:spPr bwMode="auto">
          <a:xfrm>
            <a:off x="4567238" y="188913"/>
            <a:ext cx="4287837" cy="32400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10" descr="Uccelli morti">
            <a:extLst>
              <a:ext uri="{FF2B5EF4-FFF2-40B4-BE49-F238E27FC236}">
                <a16:creationId xmlns:a16="http://schemas.microsoft.com/office/drawing/2014/main" id="{03F227D3-4C1E-A3BC-6E78-498256719FC8}"/>
              </a:ext>
            </a:extLst>
          </p:cNvPr>
          <p:cNvPicPr>
            <a:picLocks noChangeAspect="1" noChangeArrowheads="1"/>
          </p:cNvPicPr>
          <p:nvPr/>
        </p:nvPicPr>
        <p:blipFill>
          <a:blip r:embed="rId7"/>
          <a:srcRect/>
          <a:stretch>
            <a:fillRect/>
          </a:stretch>
        </p:blipFill>
        <p:spPr bwMode="auto">
          <a:xfrm>
            <a:off x="395288" y="2205038"/>
            <a:ext cx="2619375" cy="40417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1" descr="Uccelli sporchi">
            <a:extLst>
              <a:ext uri="{FF2B5EF4-FFF2-40B4-BE49-F238E27FC236}">
                <a16:creationId xmlns:a16="http://schemas.microsoft.com/office/drawing/2014/main" id="{F7DB9E52-FE4D-E7D0-A92A-20AA436D8CC7}"/>
              </a:ext>
            </a:extLst>
          </p:cNvPr>
          <p:cNvPicPr>
            <a:picLocks noChangeAspect="1" noChangeArrowheads="1"/>
          </p:cNvPicPr>
          <p:nvPr/>
        </p:nvPicPr>
        <p:blipFill>
          <a:blip r:embed="rId8"/>
          <a:srcRect/>
          <a:stretch>
            <a:fillRect/>
          </a:stretch>
        </p:blipFill>
        <p:spPr bwMode="auto">
          <a:xfrm>
            <a:off x="3281363" y="3638550"/>
            <a:ext cx="2514600" cy="26146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3" descr="AMBIENTE GLOBO">
            <a:extLst>
              <a:ext uri="{FF2B5EF4-FFF2-40B4-BE49-F238E27FC236}">
                <a16:creationId xmlns:a16="http://schemas.microsoft.com/office/drawing/2014/main" id="{69811182-AC87-1615-50B0-3BF963188774}"/>
              </a:ext>
            </a:extLst>
          </p:cNvPr>
          <p:cNvPicPr>
            <a:picLocks noChangeAspect="1" noChangeArrowheads="1"/>
          </p:cNvPicPr>
          <p:nvPr/>
        </p:nvPicPr>
        <p:blipFill>
          <a:blip r:embed="rId9"/>
          <a:srcRect/>
          <a:stretch>
            <a:fillRect/>
          </a:stretch>
        </p:blipFill>
        <p:spPr bwMode="auto">
          <a:xfrm>
            <a:off x="3276600" y="2349500"/>
            <a:ext cx="1062038" cy="1079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702CA0DF-2825-B552-6953-881F89D0C5D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egnaposto numero diapositiva 3">
            <a:extLst>
              <a:ext uri="{FF2B5EF4-FFF2-40B4-BE49-F238E27FC236}">
                <a16:creationId xmlns:a16="http://schemas.microsoft.com/office/drawing/2014/main" id="{43C005CB-30F3-C560-8DD8-950F5F42010B}"/>
              </a:ext>
            </a:extLst>
          </p:cNvPr>
          <p:cNvSpPr>
            <a:spLocks noGrp="1"/>
          </p:cNvSpPr>
          <p:nvPr>
            <p:ph type="sldNum" sz="quarter" idx="12"/>
          </p:nvPr>
        </p:nvSpPr>
        <p:spPr>
          <a:xfrm>
            <a:off x="7380288" y="6092825"/>
            <a:ext cx="874712"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6B6797-A879-4A61-A401-1948043C6195}" type="slidenum">
              <a:rPr lang="it-IT" altLang="en-US" sz="1400" b="1" smtClean="0">
                <a:solidFill>
                  <a:srgbClr val="FFFFFF"/>
                </a:solidFill>
              </a:rPr>
              <a:pPr>
                <a:spcBef>
                  <a:spcPct val="0"/>
                </a:spcBef>
                <a:buFontTx/>
                <a:buNone/>
              </a:pPr>
              <a:t>155</a:t>
            </a:fld>
            <a:endParaRPr lang="it-IT" altLang="en-US" sz="1400" b="1">
              <a:solidFill>
                <a:srgbClr val="FFFFFF"/>
              </a:solidFill>
            </a:endParaRPr>
          </a:p>
        </p:txBody>
      </p:sp>
      <p:pic>
        <p:nvPicPr>
          <p:cNvPr id="743426" name="Picture 2" descr="C:\Users\Enrico\Desktop\Extraterr j.jpg">
            <a:extLst>
              <a:ext uri="{FF2B5EF4-FFF2-40B4-BE49-F238E27FC236}">
                <a16:creationId xmlns:a16="http://schemas.microsoft.com/office/drawing/2014/main" id="{20B76592-4E71-B494-EA02-EA7B7C3569F5}"/>
              </a:ext>
            </a:extLst>
          </p:cNvPr>
          <p:cNvPicPr>
            <a:picLocks noChangeAspect="1" noChangeArrowheads="1"/>
          </p:cNvPicPr>
          <p:nvPr/>
        </p:nvPicPr>
        <p:blipFill>
          <a:blip r:embed="rId3"/>
          <a:srcRect/>
          <a:stretch>
            <a:fillRect/>
          </a:stretch>
        </p:blipFill>
        <p:spPr bwMode="auto">
          <a:xfrm>
            <a:off x="590550" y="765175"/>
            <a:ext cx="7962900" cy="5162550"/>
          </a:xfrm>
          <a:prstGeom prst="rect">
            <a:avLst/>
          </a:prstGeom>
          <a:ln w="38100">
            <a:solidFill>
              <a:schemeClr val="accent3"/>
            </a:solidFill>
          </a:ln>
          <a:effectLst>
            <a:outerShdw blurRad="292100" dist="139700" dir="2700000" algn="tl" rotWithShape="0">
              <a:srgbClr val="333333">
                <a:alpha val="65000"/>
              </a:srgbClr>
            </a:outerShdw>
          </a:effectLst>
        </p:spPr>
      </p:pic>
      <p:sp>
        <p:nvSpPr>
          <p:cNvPr id="584708" name="CasellaDiTesto 4">
            <a:extLst>
              <a:ext uri="{FF2B5EF4-FFF2-40B4-BE49-F238E27FC236}">
                <a16:creationId xmlns:a16="http://schemas.microsoft.com/office/drawing/2014/main" id="{D7B3AFBB-7D1C-9EFE-D8F5-8648D05488ED}"/>
              </a:ext>
            </a:extLst>
          </p:cNvPr>
          <p:cNvSpPr txBox="1">
            <a:spLocks noChangeArrowheads="1"/>
          </p:cNvSpPr>
          <p:nvPr/>
        </p:nvSpPr>
        <p:spPr bwMode="auto">
          <a:xfrm>
            <a:off x="3924300" y="60706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No comment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Number Placeholder 6">
            <a:extLst>
              <a:ext uri="{FF2B5EF4-FFF2-40B4-BE49-F238E27FC236}">
                <a16:creationId xmlns:a16="http://schemas.microsoft.com/office/drawing/2014/main" id="{1FBD30A4-DFB1-C9C1-4FBE-83ED59F855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CFBA37-13AE-4483-BA08-B19A6D2EB870}" type="slidenum">
              <a:rPr lang="it-IT" altLang="en-US" sz="1400" smtClean="0">
                <a:solidFill>
                  <a:srgbClr val="FFFFFF"/>
                </a:solidFill>
              </a:rPr>
              <a:pPr>
                <a:spcBef>
                  <a:spcPct val="0"/>
                </a:spcBef>
                <a:buFontTx/>
                <a:buNone/>
              </a:pPr>
              <a:t>156</a:t>
            </a:fld>
            <a:endParaRPr lang="it-IT" altLang="en-US" sz="1400">
              <a:solidFill>
                <a:srgbClr val="FFFFFF"/>
              </a:solidFill>
            </a:endParaRPr>
          </a:p>
        </p:txBody>
      </p:sp>
      <p:sp>
        <p:nvSpPr>
          <p:cNvPr id="586755" name="Rectangle 8">
            <a:extLst>
              <a:ext uri="{FF2B5EF4-FFF2-40B4-BE49-F238E27FC236}">
                <a16:creationId xmlns:a16="http://schemas.microsoft.com/office/drawing/2014/main" id="{F7FA7C5B-8BD7-3BDC-206D-95B09D325A12}"/>
              </a:ext>
            </a:extLst>
          </p:cNvPr>
          <p:cNvSpPr>
            <a:spLocks noGrp="1" noChangeArrowheads="1"/>
          </p:cNvSpPr>
          <p:nvPr>
            <p:ph type="body" sz="half" idx="2"/>
          </p:nvPr>
        </p:nvSpPr>
        <p:spPr>
          <a:xfrm>
            <a:off x="4787900" y="4149725"/>
            <a:ext cx="4038600" cy="2293938"/>
          </a:xfrm>
        </p:spPr>
        <p:txBody>
          <a:bodyPr/>
          <a:lstStyle/>
          <a:p>
            <a:pPr eaLnBrk="1" hangingPunct="1"/>
            <a:r>
              <a:rPr lang="fr-CH" altLang="it-CH" sz="2800" b="1"/>
              <a:t>DIE VERLIERER  : die Umwelt             und                                  die Schwächsten</a:t>
            </a:r>
            <a:endParaRPr lang="it-IT" altLang="it-CH" sz="2800"/>
          </a:p>
        </p:txBody>
      </p:sp>
      <p:pic>
        <p:nvPicPr>
          <p:cNvPr id="8" name="Picture 9" descr="ambiente pneumatici">
            <a:extLst>
              <a:ext uri="{FF2B5EF4-FFF2-40B4-BE49-F238E27FC236}">
                <a16:creationId xmlns:a16="http://schemas.microsoft.com/office/drawing/2014/main" id="{7FED5B8C-3889-0952-57C4-F795F7C1FC8C}"/>
              </a:ext>
            </a:extLst>
          </p:cNvPr>
          <p:cNvPicPr>
            <a:picLocks noGrp="1" noChangeAspect="1" noChangeArrowheads="1"/>
          </p:cNvPicPr>
          <p:nvPr>
            <p:ph sz="half" idx="1"/>
          </p:nvPr>
        </p:nvPicPr>
        <p:blipFill>
          <a:blip r:embed="rId4"/>
          <a:srcRect/>
          <a:stretch>
            <a:fillRect/>
          </a:stretch>
        </p:blipFill>
        <p:spPr>
          <a:xfrm>
            <a:off x="590550" y="404813"/>
            <a:ext cx="3863975" cy="5832475"/>
          </a:xfrm>
          <a:ln w="28575">
            <a:solidFill>
              <a:schemeClr val="tx1"/>
            </a:solidFill>
          </a:ln>
          <a:effectLst>
            <a:outerShdw blurRad="292100" dist="139700" dir="2700000" algn="tl" rotWithShape="0">
              <a:srgbClr val="333333">
                <a:alpha val="65000"/>
              </a:srgbClr>
            </a:outerShdw>
          </a:effectLst>
        </p:spPr>
      </p:pic>
      <p:pic>
        <p:nvPicPr>
          <p:cNvPr id="9" name="Picture 5" descr="Ricupero pesci morti">
            <a:extLst>
              <a:ext uri="{FF2B5EF4-FFF2-40B4-BE49-F238E27FC236}">
                <a16:creationId xmlns:a16="http://schemas.microsoft.com/office/drawing/2014/main" id="{00E27FB3-7E1F-06C2-758E-481DA70960AC}"/>
              </a:ext>
            </a:extLst>
          </p:cNvPr>
          <p:cNvPicPr>
            <a:picLocks noChangeAspect="1" noChangeArrowheads="1"/>
          </p:cNvPicPr>
          <p:nvPr/>
        </p:nvPicPr>
        <p:blipFill>
          <a:blip r:embed="rId5">
            <a:lum contrast="10000"/>
          </a:blip>
          <a:srcRect/>
          <a:stretch>
            <a:fillRect/>
          </a:stretch>
        </p:blipFill>
        <p:spPr bwMode="auto">
          <a:xfrm>
            <a:off x="4587875" y="404813"/>
            <a:ext cx="4025900" cy="3024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86758" name="Picture 7" descr="C:\Users\Enrico\Enrico\Documenti\AA Enrico nuovo\Politica\Presentazione marxismo\Contadini 9 j.jpg">
            <a:extLst>
              <a:ext uri="{FF2B5EF4-FFF2-40B4-BE49-F238E27FC236}">
                <a16:creationId xmlns:a16="http://schemas.microsoft.com/office/drawing/2014/main" id="{1DE0FA23-D894-8B43-E6AB-2F75F1A5A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6175" y="4724400"/>
            <a:ext cx="7191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924803D4-BCAF-A5C4-4AEC-0669FF41494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586760" name="Text Box 12">
            <a:extLst>
              <a:ext uri="{FF2B5EF4-FFF2-40B4-BE49-F238E27FC236}">
                <a16:creationId xmlns:a16="http://schemas.microsoft.com/office/drawing/2014/main" id="{58A2137E-A2E2-6E38-3F4E-6CAC15D64983}"/>
              </a:ext>
            </a:extLst>
          </p:cNvPr>
          <p:cNvSpPr txBox="1">
            <a:spLocks noChangeArrowheads="1"/>
          </p:cNvSpPr>
          <p:nvPr/>
        </p:nvSpPr>
        <p:spPr bwMode="auto">
          <a:xfrm>
            <a:off x="6600825" y="3429000"/>
            <a:ext cx="218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Fische sterben aus</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3">
            <a:extLst>
              <a:ext uri="{FF2B5EF4-FFF2-40B4-BE49-F238E27FC236}">
                <a16:creationId xmlns:a16="http://schemas.microsoft.com/office/drawing/2014/main" id="{DE474C69-ADAC-7E26-13C9-E71804EE09CE}"/>
              </a:ext>
            </a:extLst>
          </p:cNvPr>
          <p:cNvSpPr>
            <a:spLocks noGrp="1"/>
          </p:cNvSpPr>
          <p:nvPr>
            <p:ph type="sldNum" sz="quarter" idx="12"/>
          </p:nvPr>
        </p:nvSpPr>
        <p:spPr>
          <a:xfrm>
            <a:off x="2843213" y="2868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25F5AD-0685-4420-9994-50F6D4621A2F}" type="slidenum">
              <a:rPr lang="it-IT" altLang="en-US" sz="1400" smtClean="0">
                <a:solidFill>
                  <a:srgbClr val="FFFFFF"/>
                </a:solidFill>
              </a:rPr>
              <a:pPr>
                <a:spcBef>
                  <a:spcPct val="0"/>
                </a:spcBef>
                <a:buFontTx/>
                <a:buNone/>
              </a:pPr>
              <a:t>157</a:t>
            </a:fld>
            <a:endParaRPr lang="it-IT" altLang="en-US" sz="1400">
              <a:solidFill>
                <a:srgbClr val="FFFFFF"/>
              </a:solidFill>
            </a:endParaRPr>
          </a:p>
        </p:txBody>
      </p:sp>
      <p:sp>
        <p:nvSpPr>
          <p:cNvPr id="588803" name="Text Box 9">
            <a:extLst>
              <a:ext uri="{FF2B5EF4-FFF2-40B4-BE49-F238E27FC236}">
                <a16:creationId xmlns:a16="http://schemas.microsoft.com/office/drawing/2014/main" id="{E5DFB5DD-CCFD-ABD3-239E-A6EE0B5AC4A6}"/>
              </a:ext>
            </a:extLst>
          </p:cNvPr>
          <p:cNvSpPr txBox="1">
            <a:spLocks noChangeArrowheads="1"/>
          </p:cNvSpPr>
          <p:nvPr/>
        </p:nvSpPr>
        <p:spPr bwMode="auto">
          <a:xfrm>
            <a:off x="5903913" y="2868613"/>
            <a:ext cx="2376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EIN VERLIERER  : </a:t>
            </a:r>
            <a:r>
              <a:rPr lang="fr-CH" altLang="it-CH" sz="2000"/>
              <a:t> </a:t>
            </a:r>
            <a:r>
              <a:rPr lang="fr-CH" altLang="it-CH" sz="2000" b="1">
                <a:solidFill>
                  <a:srgbClr val="FFFFFF"/>
                </a:solidFill>
                <a:latin typeface="Arial Black" panose="020B0A04020102020204" pitchFamily="34" charset="0"/>
              </a:rPr>
              <a:t>DIE UMWELT</a:t>
            </a:r>
            <a:endParaRPr lang="it-IT" altLang="it-CH" sz="2000" b="1">
              <a:solidFill>
                <a:srgbClr val="FFFFFF"/>
              </a:solidFill>
              <a:latin typeface="Arial Black" panose="020B0A04020102020204" pitchFamily="34" charset="0"/>
            </a:endParaRPr>
          </a:p>
        </p:txBody>
      </p:sp>
      <p:pic>
        <p:nvPicPr>
          <p:cNvPr id="8" name="Picture 5" descr="ambiente Carcasse di auto 7">
            <a:extLst>
              <a:ext uri="{FF2B5EF4-FFF2-40B4-BE49-F238E27FC236}">
                <a16:creationId xmlns:a16="http://schemas.microsoft.com/office/drawing/2014/main" id="{92864C5F-A945-F101-F75D-E97B391C0E36}"/>
              </a:ext>
            </a:extLst>
          </p:cNvPr>
          <p:cNvPicPr>
            <a:picLocks noChangeAspect="1" noChangeArrowheads="1"/>
          </p:cNvPicPr>
          <p:nvPr/>
        </p:nvPicPr>
        <p:blipFill>
          <a:blip r:embed="rId4">
            <a:lum contrast="10000"/>
          </a:blip>
          <a:srcRect/>
          <a:stretch>
            <a:fillRect/>
          </a:stretch>
        </p:blipFill>
        <p:spPr bwMode="auto">
          <a:xfrm>
            <a:off x="179388" y="3357563"/>
            <a:ext cx="4924425" cy="3365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ambiente carcassa  auto 4">
            <a:extLst>
              <a:ext uri="{FF2B5EF4-FFF2-40B4-BE49-F238E27FC236}">
                <a16:creationId xmlns:a16="http://schemas.microsoft.com/office/drawing/2014/main" id="{99FB423E-4D76-C1BB-1C69-C5D138992B74}"/>
              </a:ext>
            </a:extLst>
          </p:cNvPr>
          <p:cNvPicPr>
            <a:picLocks noChangeAspect="1" noChangeArrowheads="1"/>
          </p:cNvPicPr>
          <p:nvPr/>
        </p:nvPicPr>
        <p:blipFill>
          <a:blip r:embed="rId5"/>
          <a:srcRect/>
          <a:stretch>
            <a:fillRect/>
          </a:stretch>
        </p:blipFill>
        <p:spPr bwMode="auto">
          <a:xfrm>
            <a:off x="4430713" y="203200"/>
            <a:ext cx="4537075" cy="24876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ambiente Carcasse di auto 14">
            <a:extLst>
              <a:ext uri="{FF2B5EF4-FFF2-40B4-BE49-F238E27FC236}">
                <a16:creationId xmlns:a16="http://schemas.microsoft.com/office/drawing/2014/main" id="{564AC7AE-C007-024C-F7C8-0CE85C82B772}"/>
              </a:ext>
            </a:extLst>
          </p:cNvPr>
          <p:cNvPicPr>
            <a:picLocks noChangeAspect="1" noChangeArrowheads="1"/>
          </p:cNvPicPr>
          <p:nvPr/>
        </p:nvPicPr>
        <p:blipFill>
          <a:blip r:embed="rId6"/>
          <a:srcRect/>
          <a:stretch>
            <a:fillRect/>
          </a:stretch>
        </p:blipFill>
        <p:spPr bwMode="auto">
          <a:xfrm>
            <a:off x="179388" y="203200"/>
            <a:ext cx="4106862" cy="3016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8" descr="ambiente Carcasse di auto 13">
            <a:extLst>
              <a:ext uri="{FF2B5EF4-FFF2-40B4-BE49-F238E27FC236}">
                <a16:creationId xmlns:a16="http://schemas.microsoft.com/office/drawing/2014/main" id="{5074B8E0-6003-8C70-B2F1-B8DDC23B4B54}"/>
              </a:ext>
            </a:extLst>
          </p:cNvPr>
          <p:cNvPicPr>
            <a:picLocks noChangeAspect="1" noChangeArrowheads="1"/>
          </p:cNvPicPr>
          <p:nvPr/>
        </p:nvPicPr>
        <p:blipFill>
          <a:blip r:embed="rId7">
            <a:lum contrast="14000"/>
          </a:blip>
          <a:srcRect/>
          <a:stretch>
            <a:fillRect/>
          </a:stretch>
        </p:blipFill>
        <p:spPr bwMode="auto">
          <a:xfrm>
            <a:off x="5219700" y="3752850"/>
            <a:ext cx="3744913" cy="29702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1B9E0B84-6F9F-B2A3-6B99-46926664AE8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Number Placeholder 6">
            <a:extLst>
              <a:ext uri="{FF2B5EF4-FFF2-40B4-BE49-F238E27FC236}">
                <a16:creationId xmlns:a16="http://schemas.microsoft.com/office/drawing/2014/main" id="{BFBBEB68-EB37-52E3-0A33-175D21A2E4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7FE947-24FC-4147-8583-3199E1E130C2}" type="slidenum">
              <a:rPr lang="it-IT" altLang="en-US" sz="1400" smtClean="0">
                <a:solidFill>
                  <a:srgbClr val="FFFFFF"/>
                </a:solidFill>
              </a:rPr>
              <a:pPr>
                <a:spcBef>
                  <a:spcPct val="0"/>
                </a:spcBef>
                <a:buFontTx/>
                <a:buNone/>
              </a:pPr>
              <a:t>158</a:t>
            </a:fld>
            <a:endParaRPr lang="it-IT" altLang="en-US" sz="1400">
              <a:solidFill>
                <a:srgbClr val="FFFFFF"/>
              </a:solidFill>
            </a:endParaRPr>
          </a:p>
        </p:txBody>
      </p:sp>
      <p:sp>
        <p:nvSpPr>
          <p:cNvPr id="41986" name="Rectangle 2">
            <a:extLst>
              <a:ext uri="{FF2B5EF4-FFF2-40B4-BE49-F238E27FC236}">
                <a16:creationId xmlns:a16="http://schemas.microsoft.com/office/drawing/2014/main" id="{149EF1C9-3DDF-31B2-DE5F-4E9DDED667B3}"/>
              </a:ext>
            </a:extLst>
          </p:cNvPr>
          <p:cNvSpPr>
            <a:spLocks noGrp="1" noChangeArrowheads="1"/>
          </p:cNvSpPr>
          <p:nvPr>
            <p:ph type="body" sz="half" idx="2"/>
          </p:nvPr>
        </p:nvSpPr>
        <p:spPr>
          <a:xfrm>
            <a:off x="5857875" y="3429000"/>
            <a:ext cx="2890838" cy="2520950"/>
          </a:xfrm>
        </p:spPr>
        <p:txBody>
          <a:bodyPr/>
          <a:lstStyle/>
          <a:p>
            <a:pPr marL="0" indent="0" eaLnBrk="1" hangingPunct="1">
              <a:buFontTx/>
              <a:buNone/>
              <a:defRPr/>
            </a:pPr>
            <a:r>
              <a:rPr lang="fr-CH" sz="2800" b="1" dirty="0"/>
              <a:t>EIN VERLIERER :</a:t>
            </a:r>
          </a:p>
          <a:p>
            <a:pPr eaLnBrk="1" hangingPunct="1">
              <a:buFontTx/>
              <a:buNone/>
              <a:defRPr/>
            </a:pPr>
            <a:r>
              <a:rPr lang="fr-CH" sz="2800" b="1" dirty="0">
                <a:latin typeface="Arial Black" pitchFamily="34" charset="0"/>
              </a:rPr>
              <a:t>DIE UMWELT</a:t>
            </a:r>
          </a:p>
          <a:p>
            <a:pPr marL="0" indent="0" eaLnBrk="1" hangingPunct="1">
              <a:buFontTx/>
              <a:buNone/>
              <a:defRPr/>
            </a:pPr>
            <a:r>
              <a:rPr lang="fr-CH" sz="2000" b="1" dirty="0" err="1"/>
              <a:t>Deponie</a:t>
            </a:r>
            <a:r>
              <a:rPr lang="fr-CH" sz="2000" b="1" dirty="0"/>
              <a:t> </a:t>
            </a:r>
            <a:r>
              <a:rPr lang="fr-CH" sz="2000" b="1" dirty="0" err="1"/>
              <a:t>für</a:t>
            </a:r>
            <a:r>
              <a:rPr lang="fr-CH" sz="2000" b="1" dirty="0"/>
              <a:t> </a:t>
            </a:r>
            <a:r>
              <a:rPr lang="fr-CH" sz="2000" b="1" dirty="0" err="1"/>
              <a:t>gebrauchte</a:t>
            </a:r>
            <a:r>
              <a:rPr lang="fr-CH" sz="2000" b="1" dirty="0"/>
              <a:t>           </a:t>
            </a:r>
            <a:r>
              <a:rPr lang="fr-CH" sz="2000" b="1" dirty="0" err="1"/>
              <a:t>Batterien</a:t>
            </a:r>
            <a:endParaRPr lang="it-IT" sz="2000" b="1" dirty="0"/>
          </a:p>
        </p:txBody>
      </p:sp>
      <p:pic>
        <p:nvPicPr>
          <p:cNvPr id="7" name="Picture 3" descr="batterie rifiuti">
            <a:extLst>
              <a:ext uri="{FF2B5EF4-FFF2-40B4-BE49-F238E27FC236}">
                <a16:creationId xmlns:a16="http://schemas.microsoft.com/office/drawing/2014/main" id="{FC4278A6-3F90-9ACD-CDE5-4BD66D97E852}"/>
              </a:ext>
            </a:extLst>
          </p:cNvPr>
          <p:cNvPicPr>
            <a:picLocks noGrp="1" noChangeAspect="1" noChangeArrowheads="1"/>
          </p:cNvPicPr>
          <p:nvPr>
            <p:ph sz="half" idx="1"/>
          </p:nvPr>
        </p:nvPicPr>
        <p:blipFill>
          <a:blip r:embed="rId4"/>
          <a:srcRect/>
          <a:stretch>
            <a:fillRect/>
          </a:stretch>
        </p:blipFill>
        <p:spPr>
          <a:xfrm>
            <a:off x="755650" y="738188"/>
            <a:ext cx="4783138" cy="5113337"/>
          </a:xfrm>
          <a:ln w="38100">
            <a:solidFill>
              <a:schemeClr val="tx1"/>
            </a:solidFill>
          </a:ln>
          <a:effectLst>
            <a:outerShdw blurRad="292100" dist="139700" dir="2700000" algn="tl" rotWithShape="0">
              <a:srgbClr val="333333">
                <a:alpha val="65000"/>
              </a:srgbClr>
            </a:outerShdw>
          </a:effectLst>
        </p:spPr>
      </p:pic>
      <p:pic>
        <p:nvPicPr>
          <p:cNvPr id="8" name="Picture 6" descr="http://th06.deviantart.net/fs71/300W/f/2009/350/3/7/Global_Warming_by_Latuff2.jpg">
            <a:extLst>
              <a:ext uri="{FF2B5EF4-FFF2-40B4-BE49-F238E27FC236}">
                <a16:creationId xmlns:a16="http://schemas.microsoft.com/office/drawing/2014/main" id="{C4C59056-10F3-7C67-32DC-6135A1CA1174}"/>
              </a:ext>
            </a:extLst>
          </p:cNvPr>
          <p:cNvPicPr>
            <a:picLocks noChangeAspect="1" noChangeArrowheads="1"/>
          </p:cNvPicPr>
          <p:nvPr/>
        </p:nvPicPr>
        <p:blipFill>
          <a:blip r:embed="rId5"/>
          <a:srcRect/>
          <a:stretch>
            <a:fillRect/>
          </a:stretch>
        </p:blipFill>
        <p:spPr bwMode="auto">
          <a:xfrm>
            <a:off x="6057900" y="723900"/>
            <a:ext cx="2128838" cy="2143125"/>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8093531-998D-A2AC-D0DF-54C32F6F0EA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41986">
                                            <p:txEl>
                                              <p:pRg st="2" end="2"/>
                                            </p:txEl>
                                          </p:spTgt>
                                        </p:tgtEl>
                                        <p:attrNameLst>
                                          <p:attrName>style.visibility</p:attrName>
                                        </p:attrNameLst>
                                      </p:cBhvr>
                                      <p:to>
                                        <p:strVal val="visible"/>
                                      </p:to>
                                    </p:set>
                                    <p:animEffect transition="in" filter="fade">
                                      <p:cBhvr>
                                        <p:cTn id="7" dur="500"/>
                                        <p:tgtEl>
                                          <p:spTgt spid="419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Number Placeholder 3">
            <a:extLst>
              <a:ext uri="{FF2B5EF4-FFF2-40B4-BE49-F238E27FC236}">
                <a16:creationId xmlns:a16="http://schemas.microsoft.com/office/drawing/2014/main" id="{C36C2FB6-F80F-FED2-1611-F45915A271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3081BA-3EC1-4A2A-89CA-FAB8CFFADD28}" type="slidenum">
              <a:rPr lang="it-IT" altLang="en-US" sz="1400" smtClean="0">
                <a:solidFill>
                  <a:srgbClr val="FFFFFF"/>
                </a:solidFill>
              </a:rPr>
              <a:pPr>
                <a:spcBef>
                  <a:spcPct val="0"/>
                </a:spcBef>
                <a:buFontTx/>
                <a:buNone/>
              </a:pPr>
              <a:t>159</a:t>
            </a:fld>
            <a:endParaRPr lang="it-IT" altLang="en-US" sz="1400">
              <a:solidFill>
                <a:srgbClr val="FFFFFF"/>
              </a:solidFill>
            </a:endParaRPr>
          </a:p>
        </p:txBody>
      </p:sp>
      <p:pic>
        <p:nvPicPr>
          <p:cNvPr id="346115" name="Picture 4" descr="rifiuti 4">
            <a:extLst>
              <a:ext uri="{FF2B5EF4-FFF2-40B4-BE49-F238E27FC236}">
                <a16:creationId xmlns:a16="http://schemas.microsoft.com/office/drawing/2014/main" id="{131166DB-5E70-FE5D-52A9-5B012F4591B4}"/>
              </a:ext>
            </a:extLst>
          </p:cNvPr>
          <p:cNvPicPr>
            <a:picLocks noChangeAspect="1" noChangeArrowheads="1"/>
          </p:cNvPicPr>
          <p:nvPr/>
        </p:nvPicPr>
        <p:blipFill>
          <a:blip r:embed="rId4"/>
          <a:srcRect/>
          <a:stretch>
            <a:fillRect/>
          </a:stretch>
        </p:blipFill>
        <p:spPr bwMode="auto">
          <a:xfrm>
            <a:off x="250825" y="231775"/>
            <a:ext cx="4537075" cy="331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16" name="Picture 5">
            <a:extLst>
              <a:ext uri="{FF2B5EF4-FFF2-40B4-BE49-F238E27FC236}">
                <a16:creationId xmlns:a16="http://schemas.microsoft.com/office/drawing/2014/main" id="{82B6BEFE-1CCB-79A8-0DF5-499E611B93A5}"/>
              </a:ext>
            </a:extLst>
          </p:cNvPr>
          <p:cNvPicPr>
            <a:picLocks noChangeAspect="1" noChangeArrowheads="1"/>
          </p:cNvPicPr>
          <p:nvPr/>
        </p:nvPicPr>
        <p:blipFill>
          <a:blip r:embed="rId5"/>
          <a:srcRect/>
          <a:stretch>
            <a:fillRect/>
          </a:stretch>
        </p:blipFill>
        <p:spPr bwMode="auto">
          <a:xfrm>
            <a:off x="250825" y="3657600"/>
            <a:ext cx="5502275" cy="3060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346117" name="Picture 6" descr="ambiente rifiuti 3">
            <a:extLst>
              <a:ext uri="{FF2B5EF4-FFF2-40B4-BE49-F238E27FC236}">
                <a16:creationId xmlns:a16="http://schemas.microsoft.com/office/drawing/2014/main" id="{2DFDD0F9-A5CB-7D1B-D9EE-A032CF5C4C77}"/>
              </a:ext>
            </a:extLst>
          </p:cNvPr>
          <p:cNvPicPr>
            <a:picLocks noChangeAspect="1" noChangeArrowheads="1"/>
          </p:cNvPicPr>
          <p:nvPr/>
        </p:nvPicPr>
        <p:blipFill>
          <a:blip r:embed="rId6">
            <a:lum contrast="16000"/>
          </a:blip>
          <a:srcRect/>
          <a:stretch>
            <a:fillRect/>
          </a:stretch>
        </p:blipFill>
        <p:spPr bwMode="auto">
          <a:xfrm>
            <a:off x="5003800" y="217488"/>
            <a:ext cx="3889375" cy="33559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92902" name="Text Box 7">
            <a:extLst>
              <a:ext uri="{FF2B5EF4-FFF2-40B4-BE49-F238E27FC236}">
                <a16:creationId xmlns:a16="http://schemas.microsoft.com/office/drawing/2014/main" id="{0BC49999-0FF9-0AFE-8A5A-99F933C614FC}"/>
              </a:ext>
            </a:extLst>
          </p:cNvPr>
          <p:cNvSpPr txBox="1">
            <a:spLocks noChangeArrowheads="1"/>
          </p:cNvSpPr>
          <p:nvPr/>
        </p:nvSpPr>
        <p:spPr bwMode="auto">
          <a:xfrm>
            <a:off x="6156325" y="4797425"/>
            <a:ext cx="26654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EIN VERLIERER :</a:t>
            </a:r>
          </a:p>
          <a:p>
            <a:pPr eaLnBrk="1" hangingPunct="1">
              <a:spcBef>
                <a:spcPct val="50000"/>
              </a:spcBef>
              <a:buFontTx/>
              <a:buNone/>
            </a:pPr>
            <a:r>
              <a:rPr lang="fr-CH" altLang="it-CH" sz="1800" b="1">
                <a:latin typeface="Arial Black" panose="020B0A04020102020204" pitchFamily="34" charset="0"/>
              </a:rPr>
              <a:t>DIE UMWELT</a:t>
            </a:r>
            <a:endParaRPr lang="it-IT" altLang="it-CH" sz="1800" b="1">
              <a:latin typeface="Arial Black" panose="020B0A04020102020204" pitchFamily="34" charset="0"/>
            </a:endParaRPr>
          </a:p>
        </p:txBody>
      </p:sp>
      <p:sp>
        <p:nvSpPr>
          <p:cNvPr id="7" name="Rettangolo 6">
            <a:extLst>
              <a:ext uri="{FF2B5EF4-FFF2-40B4-BE49-F238E27FC236}">
                <a16:creationId xmlns:a16="http://schemas.microsoft.com/office/drawing/2014/main" id="{FA6BF828-3C6C-CE35-2B15-68D80E1D2E2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3">
            <a:extLst>
              <a:ext uri="{FF2B5EF4-FFF2-40B4-BE49-F238E27FC236}">
                <a16:creationId xmlns:a16="http://schemas.microsoft.com/office/drawing/2014/main" id="{ED770A93-B331-D0BB-510E-10D2EB9C94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0F0D7E-6385-4371-A010-7707C2270D32}" type="slidenum">
              <a:rPr lang="it-IT" altLang="en-US" sz="1400" smtClean="0">
                <a:solidFill>
                  <a:srgbClr val="000000"/>
                </a:solidFill>
              </a:rPr>
              <a:pPr>
                <a:spcBef>
                  <a:spcPct val="0"/>
                </a:spcBef>
                <a:buFontTx/>
                <a:buNone/>
              </a:pPr>
              <a:t>16</a:t>
            </a:fld>
            <a:endParaRPr lang="it-IT" altLang="en-US" sz="1400">
              <a:solidFill>
                <a:srgbClr val="000000"/>
              </a:solidFill>
            </a:endParaRPr>
          </a:p>
        </p:txBody>
      </p:sp>
      <p:sp>
        <p:nvSpPr>
          <p:cNvPr id="301059" name="Text Box 2">
            <a:extLst>
              <a:ext uri="{FF2B5EF4-FFF2-40B4-BE49-F238E27FC236}">
                <a16:creationId xmlns:a16="http://schemas.microsoft.com/office/drawing/2014/main" id="{BCFC2B3E-D848-F816-6891-6F7A49FD653A}"/>
              </a:ext>
            </a:extLst>
          </p:cNvPr>
          <p:cNvSpPr txBox="1">
            <a:spLocks noChangeArrowheads="1"/>
          </p:cNvSpPr>
          <p:nvPr/>
        </p:nvSpPr>
        <p:spPr bwMode="auto">
          <a:xfrm>
            <a:off x="684213" y="476250"/>
            <a:ext cx="50403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Die Kapitalisten stellen einen Verantwortlichen ein :</a:t>
            </a:r>
            <a:endParaRPr lang="fr-FR" altLang="it-CH" sz="800" b="1">
              <a:solidFill>
                <a:srgbClr val="000000"/>
              </a:solidFill>
            </a:endParaRPr>
          </a:p>
          <a:p>
            <a:pPr eaLnBrk="1" hangingPunct="1">
              <a:spcBef>
                <a:spcPct val="50000"/>
              </a:spcBef>
              <a:buFontTx/>
              <a:buNone/>
            </a:pPr>
            <a:r>
              <a:rPr lang="fr-FR" altLang="it-CH" sz="4400" b="1" u="sng">
                <a:solidFill>
                  <a:srgbClr val="FF3300"/>
                </a:solidFill>
              </a:rPr>
              <a:t>DER   DIREKTOR</a:t>
            </a:r>
          </a:p>
        </p:txBody>
      </p:sp>
      <p:sp>
        <p:nvSpPr>
          <p:cNvPr id="472068" name="Text Box 4">
            <a:extLst>
              <a:ext uri="{FF2B5EF4-FFF2-40B4-BE49-F238E27FC236}">
                <a16:creationId xmlns:a16="http://schemas.microsoft.com/office/drawing/2014/main" id="{5C90BBAD-1F47-3BD1-3586-B0D0DB8F90B3}"/>
              </a:ext>
            </a:extLst>
          </p:cNvPr>
          <p:cNvSpPr txBox="1">
            <a:spLocks noChangeArrowheads="1"/>
          </p:cNvSpPr>
          <p:nvPr/>
        </p:nvSpPr>
        <p:spPr bwMode="auto">
          <a:xfrm>
            <a:off x="684213" y="2492375"/>
            <a:ext cx="8459787" cy="3425825"/>
          </a:xfrm>
          <a:prstGeom prst="rect">
            <a:avLst/>
          </a:prstGeom>
          <a:noFill/>
          <a:ln w="9525">
            <a:noFill/>
            <a:miter lim="800000"/>
            <a:headEnd/>
            <a:tailEnd/>
          </a:ln>
          <a:effectLst/>
        </p:spPr>
        <p:txBody>
          <a:bodyPr>
            <a:spAutoFit/>
          </a:bodyPr>
          <a:lstStyle/>
          <a:p>
            <a:pPr eaLnBrk="1" hangingPunct="1">
              <a:spcBef>
                <a:spcPct val="50000"/>
              </a:spcBef>
              <a:defRPr/>
            </a:pPr>
            <a:r>
              <a:rPr lang="fr-FR" sz="2400" b="1" u="sng" dirty="0">
                <a:solidFill>
                  <a:srgbClr val="000000"/>
                </a:solidFill>
                <a:latin typeface="+mn-lt"/>
                <a:cs typeface="+mn-cs"/>
              </a:rPr>
              <a:t>ER MUSS :</a:t>
            </a:r>
          </a:p>
          <a:p>
            <a:pPr eaLnBrk="1" hangingPunct="1">
              <a:spcBef>
                <a:spcPct val="50000"/>
              </a:spcBef>
              <a:defRPr/>
            </a:pPr>
            <a:r>
              <a:rPr lang="fr-FR" sz="2400" b="1" dirty="0">
                <a:solidFill>
                  <a:srgbClr val="000000"/>
                </a:solidFill>
                <a:latin typeface="+mn-lt"/>
                <a:cs typeface="+mn-cs"/>
              </a:rPr>
              <a:t>Automobile </a:t>
            </a:r>
            <a:r>
              <a:rPr lang="fr-FR" sz="2400" b="1" dirty="0" err="1">
                <a:solidFill>
                  <a:srgbClr val="000000"/>
                </a:solidFill>
                <a:latin typeface="+mn-lt"/>
                <a:cs typeface="+mn-cs"/>
              </a:rPr>
              <a:t>produzieren</a:t>
            </a:r>
            <a:r>
              <a:rPr lang="fr-FR" sz="2400" b="1" dirty="0">
                <a:solidFill>
                  <a:srgbClr val="000000"/>
                </a:solidFill>
                <a:latin typeface="+mn-lt"/>
                <a:cs typeface="+mn-cs"/>
              </a:rPr>
              <a:t> </a:t>
            </a:r>
            <a:r>
              <a:rPr lang="fr-FR" sz="2400" b="1" dirty="0" err="1">
                <a:solidFill>
                  <a:srgbClr val="000000"/>
                </a:solidFill>
                <a:latin typeface="+mn-lt"/>
                <a:cs typeface="+mn-cs"/>
              </a:rPr>
              <a:t>und</a:t>
            </a:r>
            <a:r>
              <a:rPr lang="fr-FR" sz="2400" b="1" dirty="0">
                <a:solidFill>
                  <a:srgbClr val="000000"/>
                </a:solidFill>
                <a:latin typeface="+mn-lt"/>
                <a:cs typeface="+mn-cs"/>
              </a:rPr>
              <a:t> </a:t>
            </a:r>
            <a:r>
              <a:rPr lang="fr-FR" sz="2400" b="1" dirty="0" err="1">
                <a:solidFill>
                  <a:srgbClr val="000000"/>
                </a:solidFill>
                <a:latin typeface="+mn-lt"/>
                <a:cs typeface="+mn-cs"/>
              </a:rPr>
              <a:t>verkaufen</a:t>
            </a:r>
            <a:endParaRPr lang="fr-FR" sz="2400" b="1" dirty="0">
              <a:solidFill>
                <a:srgbClr val="000000"/>
              </a:solidFill>
              <a:latin typeface="+mn-lt"/>
              <a:cs typeface="+mn-cs"/>
            </a:endParaRPr>
          </a:p>
          <a:p>
            <a:pPr eaLnBrk="1" hangingPunct="1">
              <a:spcBef>
                <a:spcPct val="50000"/>
              </a:spcBef>
              <a:defRPr/>
            </a:pPr>
            <a:r>
              <a:rPr lang="fr-FR" sz="2400" b="1" dirty="0">
                <a:solidFill>
                  <a:srgbClr val="000000"/>
                </a:solidFill>
                <a:latin typeface="+mn-lt"/>
                <a:cs typeface="+mn-cs"/>
              </a:rPr>
              <a:t>Die </a:t>
            </a:r>
            <a:r>
              <a:rPr lang="fr-FR" sz="2400" b="1" dirty="0" err="1">
                <a:solidFill>
                  <a:srgbClr val="000000"/>
                </a:solidFill>
                <a:latin typeface="+mn-lt"/>
                <a:cs typeface="+mn-cs"/>
              </a:rPr>
              <a:t>Automobilfabrik</a:t>
            </a:r>
            <a:r>
              <a:rPr lang="fr-FR" sz="2400" b="1" dirty="0">
                <a:solidFill>
                  <a:srgbClr val="000000"/>
                </a:solidFill>
                <a:latin typeface="+mn-lt"/>
                <a:cs typeface="+mn-cs"/>
              </a:rPr>
              <a:t> </a:t>
            </a:r>
            <a:r>
              <a:rPr lang="fr-FR" sz="2400" b="1" dirty="0" err="1">
                <a:solidFill>
                  <a:srgbClr val="000000"/>
                </a:solidFill>
                <a:latin typeface="+mn-lt"/>
                <a:cs typeface="+mn-cs"/>
              </a:rPr>
              <a:t>leiten</a:t>
            </a:r>
            <a:endParaRPr lang="fr-FR" sz="2400" b="1" dirty="0">
              <a:solidFill>
                <a:srgbClr val="000000"/>
              </a:solidFill>
              <a:latin typeface="+mn-lt"/>
              <a:cs typeface="+mn-cs"/>
            </a:endParaRPr>
          </a:p>
          <a:p>
            <a:pPr eaLnBrk="1" hangingPunct="1">
              <a:spcBef>
                <a:spcPct val="50000"/>
              </a:spcBef>
              <a:defRPr/>
            </a:pPr>
            <a:endParaRPr lang="fr-FR" b="1" dirty="0">
              <a:solidFill>
                <a:srgbClr val="000000"/>
              </a:solidFill>
              <a:latin typeface="+mn-lt"/>
              <a:cs typeface="+mn-cs"/>
            </a:endParaRPr>
          </a:p>
          <a:p>
            <a:pPr eaLnBrk="1" hangingPunct="1">
              <a:spcBef>
                <a:spcPct val="50000"/>
              </a:spcBef>
              <a:defRPr/>
            </a:pPr>
            <a:r>
              <a:rPr lang="fr-FR" sz="2400" b="1" u="sng" dirty="0">
                <a:solidFill>
                  <a:srgbClr val="000000"/>
                </a:solidFill>
                <a:latin typeface="+mn-lt"/>
                <a:cs typeface="+mn-cs"/>
              </a:rPr>
              <a:t>PFLICHT :</a:t>
            </a:r>
          </a:p>
          <a:p>
            <a:pPr eaLnBrk="1" hangingPunct="1">
              <a:spcBef>
                <a:spcPct val="50000"/>
              </a:spcBef>
              <a:defRPr/>
            </a:pPr>
            <a:r>
              <a:rPr lang="fr-FR" sz="2800" b="1" dirty="0">
                <a:solidFill>
                  <a:srgbClr val="FF0000"/>
                </a:solidFill>
                <a:effectLst>
                  <a:outerShdw blurRad="38100" dist="38100" dir="2700000" algn="tl">
                    <a:srgbClr val="000000"/>
                  </a:outerShdw>
                </a:effectLst>
                <a:latin typeface="+mn-lt"/>
                <a:cs typeface="+mn-cs"/>
              </a:rPr>
              <a:t>DAS MÖGLICHE MAXIMUM ZU GEWINNEN ! ! !</a:t>
            </a:r>
          </a:p>
          <a:p>
            <a:pPr eaLnBrk="1" hangingPunct="1">
              <a:spcBef>
                <a:spcPct val="30000"/>
              </a:spcBef>
              <a:defRPr/>
            </a:pPr>
            <a:r>
              <a:rPr lang="fr-FR" sz="1200" b="1" dirty="0">
                <a:solidFill>
                  <a:srgbClr val="000000"/>
                </a:solidFill>
                <a:latin typeface="+mn-lt"/>
                <a:cs typeface="+mn-cs"/>
              </a:rPr>
              <a:t>(Er </a:t>
            </a:r>
            <a:r>
              <a:rPr lang="fr-FR" sz="1200" b="1" dirty="0" err="1">
                <a:solidFill>
                  <a:srgbClr val="000000"/>
                </a:solidFill>
                <a:latin typeface="+mn-lt"/>
                <a:cs typeface="+mn-cs"/>
              </a:rPr>
              <a:t>wird</a:t>
            </a:r>
            <a:r>
              <a:rPr lang="fr-FR" sz="1200" b="1" dirty="0">
                <a:solidFill>
                  <a:srgbClr val="000000"/>
                </a:solidFill>
                <a:latin typeface="+mn-lt"/>
                <a:cs typeface="+mn-cs"/>
              </a:rPr>
              <a:t> </a:t>
            </a:r>
            <a:r>
              <a:rPr lang="fr-FR" sz="1200" b="1" dirty="0" err="1">
                <a:solidFill>
                  <a:srgbClr val="000000"/>
                </a:solidFill>
                <a:latin typeface="+mn-lt"/>
                <a:cs typeface="+mn-cs"/>
              </a:rPr>
              <a:t>dann</a:t>
            </a:r>
            <a:r>
              <a:rPr lang="fr-FR" sz="1200" b="1" dirty="0">
                <a:solidFill>
                  <a:srgbClr val="000000"/>
                </a:solidFill>
                <a:latin typeface="+mn-lt"/>
                <a:cs typeface="+mn-cs"/>
              </a:rPr>
              <a:t> mit </a:t>
            </a:r>
            <a:r>
              <a:rPr lang="fr-FR" sz="1200" b="1" dirty="0" err="1">
                <a:solidFill>
                  <a:srgbClr val="000000"/>
                </a:solidFill>
                <a:latin typeface="+mn-lt"/>
                <a:cs typeface="+mn-cs"/>
              </a:rPr>
              <a:t>einer</a:t>
            </a:r>
            <a:r>
              <a:rPr lang="fr-FR" sz="1200" b="1" dirty="0">
                <a:solidFill>
                  <a:srgbClr val="000000"/>
                </a:solidFill>
                <a:latin typeface="+mn-lt"/>
                <a:cs typeface="+mn-cs"/>
              </a:rPr>
              <a:t> </a:t>
            </a:r>
            <a:r>
              <a:rPr lang="fr-FR" sz="1200" b="1" dirty="0" err="1">
                <a:solidFill>
                  <a:srgbClr val="000000"/>
                </a:solidFill>
                <a:latin typeface="+mn-lt"/>
                <a:cs typeface="+mn-cs"/>
              </a:rPr>
              <a:t>Beteiligung</a:t>
            </a:r>
            <a:r>
              <a:rPr lang="fr-FR" sz="1200" b="1" dirty="0">
                <a:solidFill>
                  <a:srgbClr val="000000"/>
                </a:solidFill>
                <a:latin typeface="+mn-lt"/>
                <a:cs typeface="+mn-cs"/>
              </a:rPr>
              <a:t> </a:t>
            </a:r>
            <a:r>
              <a:rPr lang="fr-FR" sz="1200" b="1" dirty="0" err="1">
                <a:solidFill>
                  <a:srgbClr val="000000"/>
                </a:solidFill>
                <a:latin typeface="+mn-lt"/>
                <a:cs typeface="+mn-cs"/>
              </a:rPr>
              <a:t>am</a:t>
            </a:r>
            <a:r>
              <a:rPr lang="fr-FR" sz="1200" b="1" dirty="0">
                <a:solidFill>
                  <a:srgbClr val="000000"/>
                </a:solidFill>
                <a:latin typeface="+mn-lt"/>
                <a:cs typeface="+mn-cs"/>
              </a:rPr>
              <a:t> </a:t>
            </a:r>
            <a:r>
              <a:rPr lang="fr-FR" sz="1200" b="1" dirty="0" err="1">
                <a:solidFill>
                  <a:srgbClr val="000000"/>
                </a:solidFill>
                <a:latin typeface="+mn-lt"/>
                <a:cs typeface="+mn-cs"/>
              </a:rPr>
              <a:t>Gewinn</a:t>
            </a:r>
            <a:r>
              <a:rPr lang="fr-FR" sz="1200" b="1" dirty="0">
                <a:solidFill>
                  <a:srgbClr val="000000"/>
                </a:solidFill>
                <a:latin typeface="+mn-lt"/>
                <a:cs typeface="+mn-cs"/>
              </a:rPr>
              <a:t> </a:t>
            </a:r>
            <a:r>
              <a:rPr lang="fr-FR" sz="1200" b="1" dirty="0" err="1">
                <a:solidFill>
                  <a:srgbClr val="000000"/>
                </a:solidFill>
                <a:latin typeface="+mn-lt"/>
                <a:cs typeface="+mn-cs"/>
              </a:rPr>
              <a:t>belohnt</a:t>
            </a:r>
            <a:r>
              <a:rPr lang="fr-FR" sz="1200" b="1" dirty="0">
                <a:solidFill>
                  <a:srgbClr val="000000"/>
                </a:solidFill>
                <a:latin typeface="+mn-lt"/>
                <a:cs typeface="+mn-cs"/>
              </a:rPr>
              <a:t>)</a:t>
            </a:r>
          </a:p>
        </p:txBody>
      </p:sp>
      <p:pic>
        <p:nvPicPr>
          <p:cNvPr id="205829" name="Picture 5" descr="Direttore">
            <a:extLst>
              <a:ext uri="{FF2B5EF4-FFF2-40B4-BE49-F238E27FC236}">
                <a16:creationId xmlns:a16="http://schemas.microsoft.com/office/drawing/2014/main" id="{270DDEC5-1C68-F642-1C24-EA166A7EFE3B}"/>
              </a:ext>
            </a:extLst>
          </p:cNvPr>
          <p:cNvPicPr>
            <a:picLocks noChangeAspect="1" noChangeArrowheads="1"/>
          </p:cNvPicPr>
          <p:nvPr/>
        </p:nvPicPr>
        <p:blipFill>
          <a:blip r:embed="rId3"/>
          <a:srcRect/>
          <a:stretch>
            <a:fillRect/>
          </a:stretch>
        </p:blipFill>
        <p:spPr bwMode="auto">
          <a:xfrm>
            <a:off x="5940425" y="836613"/>
            <a:ext cx="1895475" cy="971550"/>
          </a:xfrm>
          <a:prstGeom prst="rect">
            <a:avLst/>
          </a:prstGeom>
          <a:ln>
            <a:noFill/>
          </a:ln>
          <a:effectLst>
            <a:outerShdw blurRad="292100" dist="139700" dir="2700000" algn="tl" rotWithShape="0">
              <a:srgbClr val="333333">
                <a:alpha val="65000"/>
              </a:srgbClr>
            </a:outerShdw>
          </a:effectLst>
        </p:spPr>
      </p:pic>
      <p:sp>
        <p:nvSpPr>
          <p:cNvPr id="301062" name="Line 6">
            <a:extLst>
              <a:ext uri="{FF2B5EF4-FFF2-40B4-BE49-F238E27FC236}">
                <a16:creationId xmlns:a16="http://schemas.microsoft.com/office/drawing/2014/main" id="{8E8F1E0B-B734-C1ED-16BA-EC446F08756E}"/>
              </a:ext>
            </a:extLst>
          </p:cNvPr>
          <p:cNvSpPr>
            <a:spLocks noChangeShapeType="1"/>
          </p:cNvSpPr>
          <p:nvPr/>
        </p:nvSpPr>
        <p:spPr bwMode="auto">
          <a:xfrm flipV="1">
            <a:off x="7308850" y="1844675"/>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1063" name="Text Box 7">
            <a:extLst>
              <a:ext uri="{FF2B5EF4-FFF2-40B4-BE49-F238E27FC236}">
                <a16:creationId xmlns:a16="http://schemas.microsoft.com/office/drawing/2014/main" id="{2AE1AF84-95EA-575C-AD3C-4247F2F2F903}"/>
              </a:ext>
            </a:extLst>
          </p:cNvPr>
          <p:cNvSpPr txBox="1">
            <a:spLocks noChangeArrowheads="1"/>
          </p:cNvSpPr>
          <p:nvPr/>
        </p:nvSpPr>
        <p:spPr bwMode="auto">
          <a:xfrm>
            <a:off x="6877050" y="2420938"/>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u="sng">
                <a:solidFill>
                  <a:srgbClr val="000000"/>
                </a:solidFill>
              </a:rPr>
              <a:t>Er ist es !</a:t>
            </a:r>
          </a:p>
        </p:txBody>
      </p:sp>
      <p:pic>
        <p:nvPicPr>
          <p:cNvPr id="301064" name="Picture 7" descr="C:\Users\Enrico\Enrico\Documenti\AA Enrico nuovo\Politica\Presentazione marxismo\Money.jpg">
            <a:extLst>
              <a:ext uri="{FF2B5EF4-FFF2-40B4-BE49-F238E27FC236}">
                <a16:creationId xmlns:a16="http://schemas.microsoft.com/office/drawing/2014/main" id="{E829ECAF-11BD-05CF-C41B-CDCE05246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50" y="4365625"/>
            <a:ext cx="727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9E6CBDE9-4B6D-0BBE-2710-3209952A4F8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Enrico\Enrico\Documenti\AA Enrico nuovo\Politica\Presentazione marxismo\Golfo del messico JPEG.jpg">
            <a:extLst>
              <a:ext uri="{FF2B5EF4-FFF2-40B4-BE49-F238E27FC236}">
                <a16:creationId xmlns:a16="http://schemas.microsoft.com/office/drawing/2014/main" id="{6084F989-87E8-1CC3-EFB2-B46F5F868B6E}"/>
              </a:ext>
            </a:extLst>
          </p:cNvPr>
          <p:cNvPicPr>
            <a:picLocks noChangeAspect="1" noChangeArrowheads="1"/>
          </p:cNvPicPr>
          <p:nvPr/>
        </p:nvPicPr>
        <p:blipFill>
          <a:blip r:embed="rId4"/>
          <a:srcRect/>
          <a:stretch>
            <a:fillRect/>
          </a:stretch>
        </p:blipFill>
        <p:spPr bwMode="auto">
          <a:xfrm>
            <a:off x="195263" y="260350"/>
            <a:ext cx="4521200" cy="2744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94947" name="Picture 3">
            <a:extLst>
              <a:ext uri="{FF2B5EF4-FFF2-40B4-BE49-F238E27FC236}">
                <a16:creationId xmlns:a16="http://schemas.microsoft.com/office/drawing/2014/main" id="{435CD233-E8CC-96E4-761B-6C2E4B48C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388" y="250825"/>
            <a:ext cx="3995737" cy="2754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4948" name="Picture 4">
            <a:extLst>
              <a:ext uri="{FF2B5EF4-FFF2-40B4-BE49-F238E27FC236}">
                <a16:creationId xmlns:a16="http://schemas.microsoft.com/office/drawing/2014/main" id="{441CF44B-D386-0E91-C633-F4CDAB04B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 y="3783013"/>
            <a:ext cx="4254500" cy="2814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descr="C:\Users\Enrico\Enrico\Documenti\AA Enrico nuovo\Politica\Presentazione marxismo\Fokushima IPEG.jpg">
            <a:extLst>
              <a:ext uri="{FF2B5EF4-FFF2-40B4-BE49-F238E27FC236}">
                <a16:creationId xmlns:a16="http://schemas.microsoft.com/office/drawing/2014/main" id="{8EB0658C-090F-46EB-D391-14AD4C7380FE}"/>
              </a:ext>
            </a:extLst>
          </p:cNvPr>
          <p:cNvPicPr>
            <a:picLocks noChangeAspect="1" noChangeArrowheads="1"/>
          </p:cNvPicPr>
          <p:nvPr/>
        </p:nvPicPr>
        <p:blipFill>
          <a:blip r:embed="rId7"/>
          <a:srcRect/>
          <a:stretch>
            <a:fillRect/>
          </a:stretch>
        </p:blipFill>
        <p:spPr bwMode="auto">
          <a:xfrm>
            <a:off x="4584700" y="3783013"/>
            <a:ext cx="4289425" cy="28146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94950" name="Slide Number Placeholder 3">
            <a:extLst>
              <a:ext uri="{FF2B5EF4-FFF2-40B4-BE49-F238E27FC236}">
                <a16:creationId xmlns:a16="http://schemas.microsoft.com/office/drawing/2014/main" id="{D86FFB4A-115B-7C1F-2C00-1D7B97241524}"/>
              </a:ext>
            </a:extLst>
          </p:cNvPr>
          <p:cNvSpPr>
            <a:spLocks noGrp="1"/>
          </p:cNvSpPr>
          <p:nvPr>
            <p:ph type="sldNum" sz="quarter" idx="12"/>
          </p:nvPr>
        </p:nvSpPr>
        <p:spPr>
          <a:xfrm>
            <a:off x="6569075" y="2574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12A52F-2FAA-4C3C-865C-7BBA6C5DDEA7}" type="slidenum">
              <a:rPr lang="it-IT" altLang="en-US" sz="1400" smtClean="0">
                <a:solidFill>
                  <a:srgbClr val="FFFFFF"/>
                </a:solidFill>
              </a:rPr>
              <a:pPr>
                <a:spcBef>
                  <a:spcPct val="0"/>
                </a:spcBef>
                <a:buFontTx/>
                <a:buNone/>
              </a:pPr>
              <a:t>160</a:t>
            </a:fld>
            <a:endParaRPr lang="it-IT" altLang="en-US" sz="1400">
              <a:solidFill>
                <a:srgbClr val="FFFFFF"/>
              </a:solidFill>
            </a:endParaRPr>
          </a:p>
        </p:txBody>
      </p:sp>
      <p:sp>
        <p:nvSpPr>
          <p:cNvPr id="594951" name="Text Box 11">
            <a:extLst>
              <a:ext uri="{FF2B5EF4-FFF2-40B4-BE49-F238E27FC236}">
                <a16:creationId xmlns:a16="http://schemas.microsoft.com/office/drawing/2014/main" id="{2D45646D-BC53-44A4-0EE1-D51323548285}"/>
              </a:ext>
            </a:extLst>
          </p:cNvPr>
          <p:cNvSpPr txBox="1">
            <a:spLocks noChangeArrowheads="1"/>
          </p:cNvSpPr>
          <p:nvPr/>
        </p:nvSpPr>
        <p:spPr bwMode="auto">
          <a:xfrm>
            <a:off x="971550" y="3060700"/>
            <a:ext cx="27368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UMWELT-VERSCHMUTZUNG</a:t>
            </a:r>
            <a:endParaRPr lang="it-IT" altLang="it-CH" sz="2000" b="1">
              <a:solidFill>
                <a:srgbClr val="FFFFFF"/>
              </a:solidFill>
            </a:endParaRPr>
          </a:p>
        </p:txBody>
      </p:sp>
      <p:sp>
        <p:nvSpPr>
          <p:cNvPr id="594952" name="Text Box 13">
            <a:extLst>
              <a:ext uri="{FF2B5EF4-FFF2-40B4-BE49-F238E27FC236}">
                <a16:creationId xmlns:a16="http://schemas.microsoft.com/office/drawing/2014/main" id="{453389C4-E041-1ED7-A898-6676C85F7065}"/>
              </a:ext>
            </a:extLst>
          </p:cNvPr>
          <p:cNvSpPr txBox="1">
            <a:spLocks noChangeArrowheads="1"/>
          </p:cNvSpPr>
          <p:nvPr/>
        </p:nvSpPr>
        <p:spPr bwMode="auto">
          <a:xfrm>
            <a:off x="4878388" y="3198813"/>
            <a:ext cx="3567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EIN VERLIERER: </a:t>
            </a:r>
            <a:r>
              <a:rPr lang="fr-CH" altLang="it-CH" sz="1600" b="1">
                <a:latin typeface="Arial Black" panose="020B0A04020102020204" pitchFamily="34" charset="0"/>
              </a:rPr>
              <a:t>DIE UMWELT</a:t>
            </a:r>
            <a:endParaRPr lang="it-IT" altLang="it-CH" sz="1600" b="1">
              <a:latin typeface="Arial Black" panose="020B0A04020102020204" pitchFamily="34" charset="0"/>
            </a:endParaRPr>
          </a:p>
        </p:txBody>
      </p:sp>
      <p:sp>
        <p:nvSpPr>
          <p:cNvPr id="594953" name="TextBox 10">
            <a:extLst>
              <a:ext uri="{FF2B5EF4-FFF2-40B4-BE49-F238E27FC236}">
                <a16:creationId xmlns:a16="http://schemas.microsoft.com/office/drawing/2014/main" id="{C9D0C338-0EC6-E5F8-9A87-F995CB9BF196}"/>
              </a:ext>
            </a:extLst>
          </p:cNvPr>
          <p:cNvSpPr txBox="1">
            <a:spLocks noChangeArrowheads="1"/>
          </p:cNvSpPr>
          <p:nvPr/>
        </p:nvSpPr>
        <p:spPr bwMode="auto">
          <a:xfrm>
            <a:off x="339725" y="479425"/>
            <a:ext cx="93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2010</a:t>
            </a:r>
          </a:p>
          <a:p>
            <a:pPr eaLnBrk="1" hangingPunct="1">
              <a:spcBef>
                <a:spcPct val="0"/>
              </a:spcBef>
              <a:buFontTx/>
              <a:buNone/>
            </a:pPr>
            <a:r>
              <a:rPr lang="it-IT" altLang="it-CH" sz="1200" b="1">
                <a:solidFill>
                  <a:srgbClr val="002060"/>
                </a:solidFill>
              </a:rPr>
              <a:t>Golf von Mexiko </a:t>
            </a:r>
          </a:p>
        </p:txBody>
      </p:sp>
      <p:sp>
        <p:nvSpPr>
          <p:cNvPr id="594954" name="TextBox 10">
            <a:extLst>
              <a:ext uri="{FF2B5EF4-FFF2-40B4-BE49-F238E27FC236}">
                <a16:creationId xmlns:a16="http://schemas.microsoft.com/office/drawing/2014/main" id="{A7147BF7-8DBB-52F2-F0E2-3443335DB0B5}"/>
              </a:ext>
            </a:extLst>
          </p:cNvPr>
          <p:cNvSpPr txBox="1">
            <a:spLocks noChangeArrowheads="1"/>
          </p:cNvSpPr>
          <p:nvPr/>
        </p:nvSpPr>
        <p:spPr bwMode="auto">
          <a:xfrm>
            <a:off x="4878388" y="2370138"/>
            <a:ext cx="1223962" cy="646112"/>
          </a:xfrm>
          <a:prstGeom prst="rect">
            <a:avLst/>
          </a:prstGeom>
          <a:solidFill>
            <a:srgbClr val="2C79A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FFFFFF"/>
                </a:solidFill>
              </a:rPr>
              <a:t>1978 </a:t>
            </a:r>
          </a:p>
          <a:p>
            <a:pPr eaLnBrk="1" hangingPunct="1">
              <a:spcBef>
                <a:spcPct val="0"/>
              </a:spcBef>
              <a:buFontTx/>
              <a:buNone/>
            </a:pPr>
            <a:r>
              <a:rPr lang="it-IT" altLang="it-CH" sz="1200" b="1">
                <a:solidFill>
                  <a:srgbClr val="FFFFFF"/>
                </a:solidFill>
              </a:rPr>
              <a:t>Atlantik: Amoco Cadiz</a:t>
            </a:r>
          </a:p>
        </p:txBody>
      </p:sp>
      <p:sp>
        <p:nvSpPr>
          <p:cNvPr id="594955" name="TextBox 10">
            <a:extLst>
              <a:ext uri="{FF2B5EF4-FFF2-40B4-BE49-F238E27FC236}">
                <a16:creationId xmlns:a16="http://schemas.microsoft.com/office/drawing/2014/main" id="{A9496DE9-7870-CB75-4523-8A84701441C8}"/>
              </a:ext>
            </a:extLst>
          </p:cNvPr>
          <p:cNvSpPr txBox="1">
            <a:spLocks noChangeArrowheads="1"/>
          </p:cNvSpPr>
          <p:nvPr/>
        </p:nvSpPr>
        <p:spPr bwMode="auto">
          <a:xfrm>
            <a:off x="196850" y="3789363"/>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002060"/>
                </a:solidFill>
              </a:rPr>
              <a:t>1986</a:t>
            </a:r>
          </a:p>
          <a:p>
            <a:pPr eaLnBrk="1" hangingPunct="1">
              <a:spcBef>
                <a:spcPct val="0"/>
              </a:spcBef>
              <a:buFontTx/>
              <a:buNone/>
            </a:pPr>
            <a:r>
              <a:rPr lang="it-IT" altLang="it-CH" sz="1200" b="1">
                <a:solidFill>
                  <a:srgbClr val="002060"/>
                </a:solidFill>
              </a:rPr>
              <a:t>Cernobil </a:t>
            </a:r>
          </a:p>
        </p:txBody>
      </p:sp>
      <p:sp>
        <p:nvSpPr>
          <p:cNvPr id="594956" name="CasellaDiTesto 1">
            <a:extLst>
              <a:ext uri="{FF2B5EF4-FFF2-40B4-BE49-F238E27FC236}">
                <a16:creationId xmlns:a16="http://schemas.microsoft.com/office/drawing/2014/main" id="{A98D9904-CC1C-6D5E-3BC4-EB7FF04B72D2}"/>
              </a:ext>
            </a:extLst>
          </p:cNvPr>
          <p:cNvSpPr txBox="1">
            <a:spLocks noChangeArrowheads="1"/>
          </p:cNvSpPr>
          <p:nvPr/>
        </p:nvSpPr>
        <p:spPr bwMode="auto">
          <a:xfrm>
            <a:off x="7451725" y="3783013"/>
            <a:ext cx="99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2011</a:t>
            </a:r>
          </a:p>
          <a:p>
            <a:pPr eaLnBrk="1" hangingPunct="1">
              <a:spcBef>
                <a:spcPct val="0"/>
              </a:spcBef>
              <a:buFontTx/>
              <a:buNone/>
            </a:pPr>
            <a:r>
              <a:rPr lang="it-CH" altLang="it-CH" sz="1200" b="1">
                <a:solidFill>
                  <a:srgbClr val="FFFFFF"/>
                </a:solidFill>
              </a:rPr>
              <a:t>Fukushima</a:t>
            </a:r>
          </a:p>
        </p:txBody>
      </p:sp>
      <p:pic>
        <p:nvPicPr>
          <p:cNvPr id="594957" name="Picture 8" descr="C:\Users\Enrico\Desktop\aa.jpg">
            <a:extLst>
              <a:ext uri="{FF2B5EF4-FFF2-40B4-BE49-F238E27FC236}">
                <a16:creationId xmlns:a16="http://schemas.microsoft.com/office/drawing/2014/main" id="{C6EC0E23-9E1C-F1AD-522A-554F58AFAE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3073400"/>
            <a:ext cx="6794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958" name="Picture 9">
            <a:extLst>
              <a:ext uri="{FF2B5EF4-FFF2-40B4-BE49-F238E27FC236}">
                <a16:creationId xmlns:a16="http://schemas.microsoft.com/office/drawing/2014/main" id="{9A707C7E-73C5-2757-4D6E-7277D1E05E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763" y="3221038"/>
            <a:ext cx="563562"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959" name="Rettangolo 1">
            <a:extLst>
              <a:ext uri="{FF2B5EF4-FFF2-40B4-BE49-F238E27FC236}">
                <a16:creationId xmlns:a16="http://schemas.microsoft.com/office/drawing/2014/main" id="{0058345B-2028-09AE-1397-F6EDEA3FC4E1}"/>
              </a:ext>
            </a:extLst>
          </p:cNvPr>
          <p:cNvSpPr>
            <a:spLocks noChangeArrowheads="1"/>
          </p:cNvSpPr>
          <p:nvPr/>
        </p:nvSpPr>
        <p:spPr bwMode="auto">
          <a:xfrm>
            <a:off x="8334375" y="3167063"/>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03CAB09B-5257-4D4A-9972-9BE99AAA1290}" type="slidenum">
              <a:rPr lang="it-IT" altLang="it-CH" sz="1800">
                <a:solidFill>
                  <a:srgbClr val="FFFFFF"/>
                </a:solidFill>
              </a:rPr>
              <a:pPr eaLnBrk="1" hangingPunct="1">
                <a:spcBef>
                  <a:spcPct val="0"/>
                </a:spcBef>
                <a:buFontTx/>
                <a:buNone/>
              </a:pPr>
              <a:t>160</a:t>
            </a:fld>
            <a:endParaRPr lang="it-CH" altLang="it-CH" sz="1800"/>
          </a:p>
        </p:txBody>
      </p:sp>
      <p:sp>
        <p:nvSpPr>
          <p:cNvPr id="16" name="Rettangolo 15">
            <a:extLst>
              <a:ext uri="{FF2B5EF4-FFF2-40B4-BE49-F238E27FC236}">
                <a16:creationId xmlns:a16="http://schemas.microsoft.com/office/drawing/2014/main" id="{9815488C-7C2E-941C-C45E-2F98EBF2A66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6994" name="Segnaposto numero diapositiva 1">
            <a:extLst>
              <a:ext uri="{FF2B5EF4-FFF2-40B4-BE49-F238E27FC236}">
                <a16:creationId xmlns:a16="http://schemas.microsoft.com/office/drawing/2014/main" id="{F24C1E9B-CB11-9B71-83B6-297A5BC21FD7}"/>
              </a:ext>
            </a:extLst>
          </p:cNvPr>
          <p:cNvSpPr>
            <a:spLocks noGrp="1"/>
          </p:cNvSpPr>
          <p:nvPr>
            <p:ph type="sldNum" sz="quarter" idx="12"/>
          </p:nvPr>
        </p:nvSpPr>
        <p:spPr>
          <a:xfrm>
            <a:off x="6413500" y="3249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3D865C-FBD1-404D-BF1A-B3E4860D2CCC}" type="slidenum">
              <a:rPr lang="it-IT" altLang="en-US" sz="1400" smtClean="0"/>
              <a:pPr>
                <a:spcBef>
                  <a:spcPct val="0"/>
                </a:spcBef>
                <a:buFontTx/>
                <a:buNone/>
              </a:pPr>
              <a:t>161</a:t>
            </a:fld>
            <a:endParaRPr lang="it-IT" altLang="en-US" sz="1400"/>
          </a:p>
        </p:txBody>
      </p:sp>
      <p:sp>
        <p:nvSpPr>
          <p:cNvPr id="596995" name="CasellaDiTesto 2">
            <a:extLst>
              <a:ext uri="{FF2B5EF4-FFF2-40B4-BE49-F238E27FC236}">
                <a16:creationId xmlns:a16="http://schemas.microsoft.com/office/drawing/2014/main" id="{8355D48C-4BEA-5494-880E-9554738F3777}"/>
              </a:ext>
            </a:extLst>
          </p:cNvPr>
          <p:cNvSpPr txBox="1">
            <a:spLocks noChangeArrowheads="1"/>
          </p:cNvSpPr>
          <p:nvPr/>
        </p:nvSpPr>
        <p:spPr bwMode="auto">
          <a:xfrm>
            <a:off x="2771775" y="3213100"/>
            <a:ext cx="389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Das Territorium ist verdorben</a:t>
            </a:r>
          </a:p>
        </p:txBody>
      </p:sp>
      <p:pic>
        <p:nvPicPr>
          <p:cNvPr id="8" name="Picture 3" descr="C:\Users\Enrico\Enrico\Documenti\AA Enrico nuovo\Politica\Presentazione marxismo\Fornace dismessa.jpg">
            <a:extLst>
              <a:ext uri="{FF2B5EF4-FFF2-40B4-BE49-F238E27FC236}">
                <a16:creationId xmlns:a16="http://schemas.microsoft.com/office/drawing/2014/main" id="{07352DEF-FA08-7F2C-FFED-49F7C65515AB}"/>
              </a:ext>
            </a:extLst>
          </p:cNvPr>
          <p:cNvPicPr>
            <a:picLocks noChangeAspect="1" noChangeArrowheads="1"/>
          </p:cNvPicPr>
          <p:nvPr/>
        </p:nvPicPr>
        <p:blipFill>
          <a:blip r:embed="rId4"/>
          <a:srcRect/>
          <a:stretch>
            <a:fillRect/>
          </a:stretch>
        </p:blipFill>
        <p:spPr bwMode="auto">
          <a:xfrm>
            <a:off x="615950" y="404813"/>
            <a:ext cx="3757613"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4" descr="C:\Users\Enrico\Enrico\Documenti\AA Enrico nuovo\Politica\Presentazione marxismo\Bagnoli Italia zona industriale dismessa.jpg">
            <a:extLst>
              <a:ext uri="{FF2B5EF4-FFF2-40B4-BE49-F238E27FC236}">
                <a16:creationId xmlns:a16="http://schemas.microsoft.com/office/drawing/2014/main" id="{D098A35D-0C1B-C227-28CA-6EB22D01D157}"/>
              </a:ext>
            </a:extLst>
          </p:cNvPr>
          <p:cNvPicPr>
            <a:picLocks noChangeAspect="1" noChangeArrowheads="1"/>
          </p:cNvPicPr>
          <p:nvPr/>
        </p:nvPicPr>
        <p:blipFill>
          <a:blip r:embed="rId5"/>
          <a:srcRect/>
          <a:stretch>
            <a:fillRect/>
          </a:stretch>
        </p:blipFill>
        <p:spPr bwMode="auto">
          <a:xfrm>
            <a:off x="4787900" y="3663950"/>
            <a:ext cx="3759200"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6" descr="C:\Users\Enrico\Enrico\Documenti\AA Enrico nuovo\Politica\Presentazione marxismo\Impianto industriale dismesso Breda a Milano JPEG.jpg">
            <a:extLst>
              <a:ext uri="{FF2B5EF4-FFF2-40B4-BE49-F238E27FC236}">
                <a16:creationId xmlns:a16="http://schemas.microsoft.com/office/drawing/2014/main" id="{4488F30D-B7CA-BBA9-AC05-30BFA1B1BE14}"/>
              </a:ext>
            </a:extLst>
          </p:cNvPr>
          <p:cNvPicPr>
            <a:picLocks noChangeAspect="1" noChangeArrowheads="1"/>
          </p:cNvPicPr>
          <p:nvPr/>
        </p:nvPicPr>
        <p:blipFill>
          <a:blip r:embed="rId6"/>
          <a:srcRect/>
          <a:stretch>
            <a:fillRect/>
          </a:stretch>
        </p:blipFill>
        <p:spPr bwMode="auto">
          <a:xfrm>
            <a:off x="4500563" y="404813"/>
            <a:ext cx="4046537"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C:\Users\Enrico\Enrico\Documenti\AA Enrico nuovo\Politica\Presentazione marxismo\Fabbrica abbandonata a Ravenna.jpg">
            <a:extLst>
              <a:ext uri="{FF2B5EF4-FFF2-40B4-BE49-F238E27FC236}">
                <a16:creationId xmlns:a16="http://schemas.microsoft.com/office/drawing/2014/main" id="{93BFE3BB-EED7-6628-97D7-5ECD58D443A7}"/>
              </a:ext>
            </a:extLst>
          </p:cNvPr>
          <p:cNvPicPr>
            <a:picLocks noChangeAspect="1" noChangeArrowheads="1"/>
          </p:cNvPicPr>
          <p:nvPr/>
        </p:nvPicPr>
        <p:blipFill>
          <a:blip r:embed="rId7"/>
          <a:srcRect r="3641"/>
          <a:stretch>
            <a:fillRect/>
          </a:stretch>
        </p:blipFill>
        <p:spPr bwMode="auto">
          <a:xfrm>
            <a:off x="615950" y="3663950"/>
            <a:ext cx="4000500" cy="28130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480EE974-89EF-E7CD-07DC-99E895E28F5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9042" name="Slide Number Placeholder 3">
            <a:extLst>
              <a:ext uri="{FF2B5EF4-FFF2-40B4-BE49-F238E27FC236}">
                <a16:creationId xmlns:a16="http://schemas.microsoft.com/office/drawing/2014/main" id="{6BD612B4-FCC3-59E8-DBB8-7D4A34138E9C}"/>
              </a:ext>
            </a:extLst>
          </p:cNvPr>
          <p:cNvSpPr>
            <a:spLocks noGrp="1"/>
          </p:cNvSpPr>
          <p:nvPr>
            <p:ph type="sldNum" sz="quarter" idx="12"/>
          </p:nvPr>
        </p:nvSpPr>
        <p:spPr>
          <a:xfrm>
            <a:off x="6443663" y="6076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780D5C-3B9F-491E-99D2-98DF53D63DF5}" type="slidenum">
              <a:rPr lang="it-IT" altLang="en-US" sz="1400" smtClean="0">
                <a:solidFill>
                  <a:srgbClr val="FFFFFF"/>
                </a:solidFill>
              </a:rPr>
              <a:pPr>
                <a:spcBef>
                  <a:spcPct val="0"/>
                </a:spcBef>
                <a:buFontTx/>
                <a:buNone/>
              </a:pPr>
              <a:t>162</a:t>
            </a:fld>
            <a:endParaRPr lang="it-IT" altLang="en-US" sz="1400">
              <a:solidFill>
                <a:srgbClr val="FFFFFF"/>
              </a:solidFill>
            </a:endParaRPr>
          </a:p>
        </p:txBody>
      </p:sp>
      <p:sp>
        <p:nvSpPr>
          <p:cNvPr id="599043" name="Text Box 7">
            <a:extLst>
              <a:ext uri="{FF2B5EF4-FFF2-40B4-BE49-F238E27FC236}">
                <a16:creationId xmlns:a16="http://schemas.microsoft.com/office/drawing/2014/main" id="{D069D2E4-D81D-5B51-01B6-356AE367DA58}"/>
              </a:ext>
            </a:extLst>
          </p:cNvPr>
          <p:cNvSpPr txBox="1">
            <a:spLocks noChangeArrowheads="1"/>
          </p:cNvSpPr>
          <p:nvPr/>
        </p:nvSpPr>
        <p:spPr bwMode="auto">
          <a:xfrm>
            <a:off x="2928938" y="6072188"/>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solidFill>
                  <a:srgbClr val="FFFFFF"/>
                </a:solidFill>
              </a:rPr>
              <a:t>Etwas ist wiederverwertet.</a:t>
            </a:r>
          </a:p>
        </p:txBody>
      </p:sp>
      <p:pic>
        <p:nvPicPr>
          <p:cNvPr id="5" name="Picture 20" descr="http://www.impactlab.com/wp-content/uploads/2008/07/r221246_870555.jpg">
            <a:extLst>
              <a:ext uri="{FF2B5EF4-FFF2-40B4-BE49-F238E27FC236}">
                <a16:creationId xmlns:a16="http://schemas.microsoft.com/office/drawing/2014/main" id="{90C1D057-7BDC-E363-B0A1-5D586C27A0C0}"/>
              </a:ext>
            </a:extLst>
          </p:cNvPr>
          <p:cNvPicPr>
            <a:picLocks noChangeAspect="1" noChangeArrowheads="1"/>
          </p:cNvPicPr>
          <p:nvPr/>
        </p:nvPicPr>
        <p:blipFill>
          <a:blip r:embed="rId4"/>
          <a:srcRect/>
          <a:stretch>
            <a:fillRect/>
          </a:stretch>
        </p:blipFill>
        <p:spPr bwMode="auto">
          <a:xfrm>
            <a:off x="395288" y="490538"/>
            <a:ext cx="8418512" cy="5251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5AA9E6E0-209E-9743-B850-19D7874CA9D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Text Box 7">
            <a:extLst>
              <a:ext uri="{FF2B5EF4-FFF2-40B4-BE49-F238E27FC236}">
                <a16:creationId xmlns:a16="http://schemas.microsoft.com/office/drawing/2014/main" id="{4587442E-D011-EA97-556A-AF05F845137F}"/>
              </a:ext>
            </a:extLst>
          </p:cNvPr>
          <p:cNvSpPr txBox="1">
            <a:spLocks noChangeArrowheads="1"/>
          </p:cNvSpPr>
          <p:nvPr/>
        </p:nvSpPr>
        <p:spPr bwMode="auto">
          <a:xfrm>
            <a:off x="3327400" y="4991100"/>
            <a:ext cx="214312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u="sng">
                <a:solidFill>
                  <a:srgbClr val="FFFFFF"/>
                </a:solidFill>
              </a:rPr>
              <a:t>EIN VERLIERER:</a:t>
            </a:r>
          </a:p>
          <a:p>
            <a:pPr algn="ctr" eaLnBrk="1" hangingPunct="1">
              <a:spcBef>
                <a:spcPct val="50000"/>
              </a:spcBef>
              <a:buFontTx/>
              <a:buNone/>
            </a:pPr>
            <a:r>
              <a:rPr lang="fr-CH" altLang="it-CH" sz="1800" b="1" u="sng">
                <a:latin typeface="Arial Black" panose="020B0A04020102020204" pitchFamily="34" charset="0"/>
              </a:rPr>
              <a:t>DIE DRITTE WELT</a:t>
            </a:r>
            <a:endParaRPr lang="it-IT" altLang="it-CH" sz="1800" b="1" u="sng">
              <a:latin typeface="Arial Black" panose="020B0A04020102020204" pitchFamily="34" charset="0"/>
            </a:endParaRPr>
          </a:p>
        </p:txBody>
      </p:sp>
      <p:sp>
        <p:nvSpPr>
          <p:cNvPr id="601091" name="Rectangle 22">
            <a:extLst>
              <a:ext uri="{FF2B5EF4-FFF2-40B4-BE49-F238E27FC236}">
                <a16:creationId xmlns:a16="http://schemas.microsoft.com/office/drawing/2014/main" id="{547CEF7E-108A-1703-0D91-37AF63AA0C78}"/>
              </a:ext>
            </a:extLst>
          </p:cNvPr>
          <p:cNvSpPr>
            <a:spLocks noChangeArrowheads="1"/>
          </p:cNvSpPr>
          <p:nvPr/>
        </p:nvSpPr>
        <p:spPr bwMode="auto">
          <a:xfrm>
            <a:off x="3178175" y="138113"/>
            <a:ext cx="24288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Oefters enden die giftige Abfälle die durch unseres Wirtschaftssystem produziert werden, in den Ländern der dritte Welt, wie z.B. Ghana und Nigeria.</a:t>
            </a:r>
            <a:endParaRPr lang="it-IT" altLang="it-CH" sz="1600" b="1">
              <a:solidFill>
                <a:srgbClr val="FFFFFF"/>
              </a:solidFill>
            </a:endParaRPr>
          </a:p>
        </p:txBody>
      </p:sp>
      <p:sp>
        <p:nvSpPr>
          <p:cNvPr id="601092" name="Slide Number Placeholder 3">
            <a:extLst>
              <a:ext uri="{FF2B5EF4-FFF2-40B4-BE49-F238E27FC236}">
                <a16:creationId xmlns:a16="http://schemas.microsoft.com/office/drawing/2014/main" id="{2DD3122B-3D40-0F4E-5DFE-7A1F958949D5}"/>
              </a:ext>
            </a:extLst>
          </p:cNvPr>
          <p:cNvSpPr>
            <a:spLocks noGrp="1"/>
          </p:cNvSpPr>
          <p:nvPr>
            <p:ph type="sldNum" sz="quarter" idx="12"/>
          </p:nvPr>
        </p:nvSpPr>
        <p:spPr>
          <a:xfrm>
            <a:off x="4419600" y="6221413"/>
            <a:ext cx="12160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DD36C1-AE2A-45AD-A9C1-9216154D69AC}" type="slidenum">
              <a:rPr lang="it-IT" altLang="en-US" sz="1400" smtClean="0">
                <a:solidFill>
                  <a:srgbClr val="FFFFFF"/>
                </a:solidFill>
              </a:rPr>
              <a:pPr>
                <a:spcBef>
                  <a:spcPct val="0"/>
                </a:spcBef>
                <a:buFontTx/>
                <a:buNone/>
              </a:pPr>
              <a:t>163</a:t>
            </a:fld>
            <a:endParaRPr lang="it-IT" altLang="en-US" sz="1400">
              <a:solidFill>
                <a:srgbClr val="FFFFFF"/>
              </a:solidFill>
            </a:endParaRPr>
          </a:p>
        </p:txBody>
      </p:sp>
      <p:pic>
        <p:nvPicPr>
          <p:cNvPr id="13" name="Picture 3" descr="C:\Dokumente und Einstellungen\Enrico\Eigene Dateien\Enrico\Documenti\AA Enrico nuovo\Politica\Discarica elettrodemestici europei in Ghana.jpg">
            <a:extLst>
              <a:ext uri="{FF2B5EF4-FFF2-40B4-BE49-F238E27FC236}">
                <a16:creationId xmlns:a16="http://schemas.microsoft.com/office/drawing/2014/main" id="{30D2CE1D-72FA-419D-46AE-F3B574962A5D}"/>
              </a:ext>
            </a:extLst>
          </p:cNvPr>
          <p:cNvPicPr>
            <a:picLocks noChangeAspect="1" noChangeArrowheads="1"/>
          </p:cNvPicPr>
          <p:nvPr/>
        </p:nvPicPr>
        <p:blipFill>
          <a:blip r:embed="rId4"/>
          <a:srcRect/>
          <a:stretch>
            <a:fillRect/>
          </a:stretch>
        </p:blipFill>
        <p:spPr bwMode="auto">
          <a:xfrm>
            <a:off x="142875" y="2357438"/>
            <a:ext cx="2738438" cy="204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C:\Dokumente und Einstellungen\Enrico\Eigene Dateien\Enrico\Documenti\AA Enrico nuovo\Politica\Discarica elettrodomestici europei in Ghana 2.jpg">
            <a:extLst>
              <a:ext uri="{FF2B5EF4-FFF2-40B4-BE49-F238E27FC236}">
                <a16:creationId xmlns:a16="http://schemas.microsoft.com/office/drawing/2014/main" id="{93756B93-D496-C085-5406-5FE451F3B43D}"/>
              </a:ext>
            </a:extLst>
          </p:cNvPr>
          <p:cNvPicPr>
            <a:picLocks noChangeAspect="1" noChangeArrowheads="1"/>
          </p:cNvPicPr>
          <p:nvPr/>
        </p:nvPicPr>
        <p:blipFill>
          <a:blip r:embed="rId5"/>
          <a:srcRect/>
          <a:stretch>
            <a:fillRect/>
          </a:stretch>
        </p:blipFill>
        <p:spPr bwMode="auto">
          <a:xfrm>
            <a:off x="142875" y="4572000"/>
            <a:ext cx="2833688" cy="21256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6" descr="C:\Dokumente und Einstellungen\Enrico\Eigene Dateien\Enrico\Documenti\AA Enrico nuovo\Politica\Discarica elettrodemestici europei a Lagos Nigeria 1.jpg">
            <a:extLst>
              <a:ext uri="{FF2B5EF4-FFF2-40B4-BE49-F238E27FC236}">
                <a16:creationId xmlns:a16="http://schemas.microsoft.com/office/drawing/2014/main" id="{134E7B18-7DEB-A09B-8C20-77B975922EA0}"/>
              </a:ext>
            </a:extLst>
          </p:cNvPr>
          <p:cNvPicPr>
            <a:picLocks noChangeAspect="1" noChangeArrowheads="1"/>
          </p:cNvPicPr>
          <p:nvPr/>
        </p:nvPicPr>
        <p:blipFill>
          <a:blip r:embed="rId6"/>
          <a:srcRect/>
          <a:stretch>
            <a:fillRect/>
          </a:stretch>
        </p:blipFill>
        <p:spPr bwMode="auto">
          <a:xfrm>
            <a:off x="3000375" y="2357438"/>
            <a:ext cx="2786063" cy="204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8" descr="C:\Dokumente und Einstellungen\Enrico\Eigene Dateien\Enrico\Documenti\AA Enrico nuovo\Politica\Discarica materiale elettronico in paesi terzo mondo.jpg">
            <a:extLst>
              <a:ext uri="{FF2B5EF4-FFF2-40B4-BE49-F238E27FC236}">
                <a16:creationId xmlns:a16="http://schemas.microsoft.com/office/drawing/2014/main" id="{35599C17-72F6-9ABE-54B6-B193970E4441}"/>
              </a:ext>
            </a:extLst>
          </p:cNvPr>
          <p:cNvPicPr>
            <a:picLocks noChangeAspect="1" noChangeArrowheads="1"/>
          </p:cNvPicPr>
          <p:nvPr/>
        </p:nvPicPr>
        <p:blipFill>
          <a:blip r:embed="rId7"/>
          <a:srcRect/>
          <a:stretch>
            <a:fillRect/>
          </a:stretch>
        </p:blipFill>
        <p:spPr bwMode="auto">
          <a:xfrm>
            <a:off x="5900738" y="2357438"/>
            <a:ext cx="3109912" cy="2047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22" descr="http://media.paperblog.fr/i/152/1529240/tonnes-dechets-accumules-pacifique-L-3.jpeg">
            <a:extLst>
              <a:ext uri="{FF2B5EF4-FFF2-40B4-BE49-F238E27FC236}">
                <a16:creationId xmlns:a16="http://schemas.microsoft.com/office/drawing/2014/main" id="{EE61C164-8FBA-CC73-5343-AF233C94658F}"/>
              </a:ext>
            </a:extLst>
          </p:cNvPr>
          <p:cNvPicPr>
            <a:picLocks noChangeAspect="1" noChangeArrowheads="1"/>
          </p:cNvPicPr>
          <p:nvPr/>
        </p:nvPicPr>
        <p:blipFill>
          <a:blip r:embed="rId8"/>
          <a:srcRect/>
          <a:stretch>
            <a:fillRect/>
          </a:stretch>
        </p:blipFill>
        <p:spPr bwMode="auto">
          <a:xfrm>
            <a:off x="142875" y="142875"/>
            <a:ext cx="2857500" cy="2057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24" descr="http://www.perlapace.it/k-engine/pic/cache/2453-1.jpg">
            <a:extLst>
              <a:ext uri="{FF2B5EF4-FFF2-40B4-BE49-F238E27FC236}">
                <a16:creationId xmlns:a16="http://schemas.microsoft.com/office/drawing/2014/main" id="{CB3BA6D5-3654-6564-6AB4-22B2EEBB6940}"/>
              </a:ext>
            </a:extLst>
          </p:cNvPr>
          <p:cNvPicPr>
            <a:picLocks noChangeAspect="1" noChangeArrowheads="1"/>
          </p:cNvPicPr>
          <p:nvPr/>
        </p:nvPicPr>
        <p:blipFill>
          <a:blip r:embed="rId9"/>
          <a:srcRect/>
          <a:stretch>
            <a:fillRect/>
          </a:stretch>
        </p:blipFill>
        <p:spPr bwMode="auto">
          <a:xfrm>
            <a:off x="5795963" y="4572000"/>
            <a:ext cx="3214687" cy="21256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26" descr="http://isolapulita.files.wordpress.com/2009/09/rifiuti-tossiciscorie.jpg">
            <a:extLst>
              <a:ext uri="{FF2B5EF4-FFF2-40B4-BE49-F238E27FC236}">
                <a16:creationId xmlns:a16="http://schemas.microsoft.com/office/drawing/2014/main" id="{CC0A269F-85FE-A08C-329D-E7EAFDB4A203}"/>
              </a:ext>
            </a:extLst>
          </p:cNvPr>
          <p:cNvPicPr>
            <a:picLocks noChangeAspect="1" noChangeArrowheads="1"/>
          </p:cNvPicPr>
          <p:nvPr/>
        </p:nvPicPr>
        <p:blipFill>
          <a:blip r:embed="rId10"/>
          <a:srcRect/>
          <a:stretch>
            <a:fillRect/>
          </a:stretch>
        </p:blipFill>
        <p:spPr bwMode="auto">
          <a:xfrm>
            <a:off x="5795963" y="142875"/>
            <a:ext cx="3214687" cy="20716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1228990C-E906-9CE0-B720-0B18A968FA6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3138" name="Slide Number Placeholder 3">
            <a:extLst>
              <a:ext uri="{FF2B5EF4-FFF2-40B4-BE49-F238E27FC236}">
                <a16:creationId xmlns:a16="http://schemas.microsoft.com/office/drawing/2014/main" id="{60BEBEEA-053D-1763-43F2-EB10C95DE521}"/>
              </a:ext>
            </a:extLst>
          </p:cNvPr>
          <p:cNvSpPr>
            <a:spLocks noGrp="1"/>
          </p:cNvSpPr>
          <p:nvPr>
            <p:ph type="sldNum" sz="quarter" idx="12"/>
          </p:nvPr>
        </p:nvSpPr>
        <p:spPr>
          <a:xfrm>
            <a:off x="3379788" y="2343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79AB8B-1C65-404B-BA8C-D47ED5E10F9D}" type="slidenum">
              <a:rPr lang="it-IT" altLang="en-US" sz="1400" smtClean="0">
                <a:solidFill>
                  <a:srgbClr val="FFFFFF"/>
                </a:solidFill>
              </a:rPr>
              <a:pPr>
                <a:spcBef>
                  <a:spcPct val="0"/>
                </a:spcBef>
                <a:buFontTx/>
                <a:buNone/>
              </a:pPr>
              <a:t>164</a:t>
            </a:fld>
            <a:endParaRPr lang="it-IT" altLang="en-US" sz="1400">
              <a:solidFill>
                <a:srgbClr val="FFFFFF"/>
              </a:solidFill>
            </a:endParaRPr>
          </a:p>
        </p:txBody>
      </p:sp>
      <p:sp>
        <p:nvSpPr>
          <p:cNvPr id="603139" name="Text Box 7">
            <a:extLst>
              <a:ext uri="{FF2B5EF4-FFF2-40B4-BE49-F238E27FC236}">
                <a16:creationId xmlns:a16="http://schemas.microsoft.com/office/drawing/2014/main" id="{4855D9DF-1E66-2350-2968-A09168AE9BED}"/>
              </a:ext>
            </a:extLst>
          </p:cNvPr>
          <p:cNvSpPr txBox="1">
            <a:spLocks noChangeArrowheads="1"/>
          </p:cNvSpPr>
          <p:nvPr/>
        </p:nvSpPr>
        <p:spPr bwMode="auto">
          <a:xfrm>
            <a:off x="2435225" y="2214563"/>
            <a:ext cx="2665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solidFill>
                  <a:srgbClr val="FFFFFF"/>
                </a:solidFill>
              </a:rPr>
              <a:t>EIN VERLIERER:                 </a:t>
            </a:r>
            <a:r>
              <a:rPr lang="fr-CH" altLang="it-CH" sz="1800" b="1" u="sng">
                <a:latin typeface="Arial Black" panose="020B0A04020102020204" pitchFamily="34" charset="0"/>
              </a:rPr>
              <a:t>DIE DRITTE WELT</a:t>
            </a:r>
            <a:endParaRPr lang="it-IT" altLang="it-CH" sz="1800" b="1" u="sng">
              <a:latin typeface="Arial Black" panose="020B0A04020102020204" pitchFamily="34" charset="0"/>
            </a:endParaRPr>
          </a:p>
        </p:txBody>
      </p:sp>
      <p:pic>
        <p:nvPicPr>
          <p:cNvPr id="351236" name="Picture 4" descr="C:\Dokumente und Einstellungen\Enrico\Eigene Dateien\Enrico\Documenti\AA Enrico nuovo\Politica\Discarica e-waste in Nigeria.jpg">
            <a:extLst>
              <a:ext uri="{FF2B5EF4-FFF2-40B4-BE49-F238E27FC236}">
                <a16:creationId xmlns:a16="http://schemas.microsoft.com/office/drawing/2014/main" id="{332C5C37-C397-5E7F-1370-6A5569D9C388}"/>
              </a:ext>
            </a:extLst>
          </p:cNvPr>
          <p:cNvPicPr>
            <a:picLocks noChangeAspect="1" noChangeArrowheads="1"/>
          </p:cNvPicPr>
          <p:nvPr/>
        </p:nvPicPr>
        <p:blipFill>
          <a:blip r:embed="rId4"/>
          <a:srcRect/>
          <a:stretch>
            <a:fillRect/>
          </a:stretch>
        </p:blipFill>
        <p:spPr bwMode="auto">
          <a:xfrm>
            <a:off x="142875" y="2230438"/>
            <a:ext cx="1785938" cy="2484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37" name="Picture 10" descr="http://ecoscraps.com/files/2008/09/prc_beijing_transport.jpg">
            <a:extLst>
              <a:ext uri="{FF2B5EF4-FFF2-40B4-BE49-F238E27FC236}">
                <a16:creationId xmlns:a16="http://schemas.microsoft.com/office/drawing/2014/main" id="{831527CC-C1C2-1BFA-2E45-7787C960DCF4}"/>
              </a:ext>
            </a:extLst>
          </p:cNvPr>
          <p:cNvPicPr>
            <a:picLocks noChangeAspect="1" noChangeArrowheads="1"/>
          </p:cNvPicPr>
          <p:nvPr/>
        </p:nvPicPr>
        <p:blipFill>
          <a:blip r:embed="rId5"/>
          <a:srcRect/>
          <a:stretch>
            <a:fillRect/>
          </a:stretch>
        </p:blipFill>
        <p:spPr bwMode="auto">
          <a:xfrm>
            <a:off x="142875" y="214313"/>
            <a:ext cx="2547938"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38" name="Picture 12" descr="http://www.moonbattery.com/archives/toxic_waste.jpg">
            <a:extLst>
              <a:ext uri="{FF2B5EF4-FFF2-40B4-BE49-F238E27FC236}">
                <a16:creationId xmlns:a16="http://schemas.microsoft.com/office/drawing/2014/main" id="{EDE81CF1-5887-C4CB-4BE6-7A98C6B29417}"/>
              </a:ext>
            </a:extLst>
          </p:cNvPr>
          <p:cNvPicPr>
            <a:picLocks noChangeAspect="1" noChangeArrowheads="1"/>
          </p:cNvPicPr>
          <p:nvPr/>
        </p:nvPicPr>
        <p:blipFill>
          <a:blip r:embed="rId6"/>
          <a:srcRect/>
          <a:stretch>
            <a:fillRect/>
          </a:stretch>
        </p:blipFill>
        <p:spPr bwMode="auto">
          <a:xfrm>
            <a:off x="5959475" y="214313"/>
            <a:ext cx="2962275"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39" name="Picture 14" descr="http://elleeseymour.com/wp-content/uploads/2009/07/image3.png">
            <a:extLst>
              <a:ext uri="{FF2B5EF4-FFF2-40B4-BE49-F238E27FC236}">
                <a16:creationId xmlns:a16="http://schemas.microsoft.com/office/drawing/2014/main" id="{7F979480-0764-69E8-A854-6406767D2233}"/>
              </a:ext>
            </a:extLst>
          </p:cNvPr>
          <p:cNvPicPr>
            <a:picLocks noChangeAspect="1" noChangeArrowheads="1"/>
          </p:cNvPicPr>
          <p:nvPr/>
        </p:nvPicPr>
        <p:blipFill>
          <a:blip r:embed="rId7"/>
          <a:srcRect/>
          <a:stretch>
            <a:fillRect/>
          </a:stretch>
        </p:blipFill>
        <p:spPr bwMode="auto">
          <a:xfrm>
            <a:off x="142875" y="4857750"/>
            <a:ext cx="3113088" cy="1819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40" name="Picture 16" descr="http://therearenosunglasses.files.wordpress.com/2009/04/beach.jpg">
            <a:extLst>
              <a:ext uri="{FF2B5EF4-FFF2-40B4-BE49-F238E27FC236}">
                <a16:creationId xmlns:a16="http://schemas.microsoft.com/office/drawing/2014/main" id="{FF94DAFC-7842-5750-8A35-2838B5E0266E}"/>
              </a:ext>
            </a:extLst>
          </p:cNvPr>
          <p:cNvPicPr>
            <a:picLocks noChangeAspect="1" noChangeArrowheads="1"/>
          </p:cNvPicPr>
          <p:nvPr/>
        </p:nvPicPr>
        <p:blipFill>
          <a:blip r:embed="rId8"/>
          <a:srcRect/>
          <a:stretch>
            <a:fillRect/>
          </a:stretch>
        </p:blipFill>
        <p:spPr bwMode="auto">
          <a:xfrm>
            <a:off x="6286500" y="4833938"/>
            <a:ext cx="2643188" cy="1843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41" name="Picture 2" descr="http://shahidul.files.wordpress.com/2008/09/shujon-pulling-cable-1211.jpg">
            <a:extLst>
              <a:ext uri="{FF2B5EF4-FFF2-40B4-BE49-F238E27FC236}">
                <a16:creationId xmlns:a16="http://schemas.microsoft.com/office/drawing/2014/main" id="{CE3BD897-56DC-8E1F-347D-861DF3FC3354}"/>
              </a:ext>
            </a:extLst>
          </p:cNvPr>
          <p:cNvPicPr>
            <a:picLocks noChangeAspect="1" noChangeArrowheads="1"/>
          </p:cNvPicPr>
          <p:nvPr/>
        </p:nvPicPr>
        <p:blipFill>
          <a:blip r:embed="rId9"/>
          <a:srcRect/>
          <a:stretch>
            <a:fillRect/>
          </a:stretch>
        </p:blipFill>
        <p:spPr bwMode="auto">
          <a:xfrm>
            <a:off x="3357563" y="4857750"/>
            <a:ext cx="2786062" cy="1833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42" name="Picture 18" descr="http://rvt007a.com/JPG%20Files/probo-koala-toxic-waste1.jpg">
            <a:extLst>
              <a:ext uri="{FF2B5EF4-FFF2-40B4-BE49-F238E27FC236}">
                <a16:creationId xmlns:a16="http://schemas.microsoft.com/office/drawing/2014/main" id="{34C7B802-C665-839F-A78F-8385DBAB36F6}"/>
              </a:ext>
            </a:extLst>
          </p:cNvPr>
          <p:cNvPicPr>
            <a:picLocks noChangeAspect="1" noChangeArrowheads="1"/>
          </p:cNvPicPr>
          <p:nvPr/>
        </p:nvPicPr>
        <p:blipFill>
          <a:blip r:embed="rId10"/>
          <a:srcRect t="21544" b="11130"/>
          <a:stretch>
            <a:fillRect/>
          </a:stretch>
        </p:blipFill>
        <p:spPr bwMode="auto">
          <a:xfrm>
            <a:off x="2000250" y="2928938"/>
            <a:ext cx="3536950" cy="1785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43" name="Picture 7" descr="C:\Dokumente und Einstellungen\Enrico\Eigene Dateien\Enrico\Documenti\AA Enrico nuovo\Politica\Discarica e-waste Nigeria.jpg">
            <a:extLst>
              <a:ext uri="{FF2B5EF4-FFF2-40B4-BE49-F238E27FC236}">
                <a16:creationId xmlns:a16="http://schemas.microsoft.com/office/drawing/2014/main" id="{4D757C28-0177-2DD8-CF9D-07FA8A03D6E8}"/>
              </a:ext>
            </a:extLst>
          </p:cNvPr>
          <p:cNvPicPr>
            <a:picLocks noChangeAspect="1" noChangeArrowheads="1"/>
          </p:cNvPicPr>
          <p:nvPr/>
        </p:nvPicPr>
        <p:blipFill>
          <a:blip r:embed="rId11"/>
          <a:srcRect/>
          <a:stretch>
            <a:fillRect/>
          </a:stretch>
        </p:blipFill>
        <p:spPr bwMode="auto">
          <a:xfrm>
            <a:off x="5643563" y="2263775"/>
            <a:ext cx="3286125" cy="2451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1244" name="Picture 2" descr="C:\Dokumente und Einstellungen\Enrico\Eigene Dateien\Enrico\Documenti\AA Enrico nuovo\Politica\Discarica elettrodemestici europei in Ghana 3.jpg">
            <a:extLst>
              <a:ext uri="{FF2B5EF4-FFF2-40B4-BE49-F238E27FC236}">
                <a16:creationId xmlns:a16="http://schemas.microsoft.com/office/drawing/2014/main" id="{0F4A4C53-5DEC-5A8A-53EB-2BF24328C714}"/>
              </a:ext>
            </a:extLst>
          </p:cNvPr>
          <p:cNvPicPr>
            <a:picLocks noChangeAspect="1" noChangeArrowheads="1"/>
          </p:cNvPicPr>
          <p:nvPr/>
        </p:nvPicPr>
        <p:blipFill>
          <a:blip r:embed="rId12"/>
          <a:srcRect/>
          <a:stretch>
            <a:fillRect/>
          </a:stretch>
        </p:blipFill>
        <p:spPr bwMode="auto">
          <a:xfrm>
            <a:off x="2857500" y="214313"/>
            <a:ext cx="3000375" cy="19272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EF6481BF-0150-634A-FAD1-6070A4ABE1D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Number Placeholder 3">
            <a:extLst>
              <a:ext uri="{FF2B5EF4-FFF2-40B4-BE49-F238E27FC236}">
                <a16:creationId xmlns:a16="http://schemas.microsoft.com/office/drawing/2014/main" id="{060405EA-C7E0-CD79-A953-4C4FC249828A}"/>
              </a:ext>
            </a:extLst>
          </p:cNvPr>
          <p:cNvSpPr>
            <a:spLocks noGrp="1"/>
          </p:cNvSpPr>
          <p:nvPr>
            <p:ph type="sldNum" sz="quarter" idx="12"/>
          </p:nvPr>
        </p:nvSpPr>
        <p:spPr>
          <a:xfrm>
            <a:off x="5651500" y="3776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BA86CD-C1A2-46B0-B078-478DAEC9AE90}" type="slidenum">
              <a:rPr lang="it-IT" altLang="en-US" sz="1400" smtClean="0">
                <a:solidFill>
                  <a:srgbClr val="FFFFFF"/>
                </a:solidFill>
              </a:rPr>
              <a:pPr>
                <a:spcBef>
                  <a:spcPct val="0"/>
                </a:spcBef>
                <a:buFontTx/>
                <a:buNone/>
              </a:pPr>
              <a:t>165</a:t>
            </a:fld>
            <a:endParaRPr lang="it-IT" altLang="en-US" sz="1400">
              <a:solidFill>
                <a:srgbClr val="FFFFFF"/>
              </a:solidFill>
            </a:endParaRPr>
          </a:p>
        </p:txBody>
      </p:sp>
      <p:sp>
        <p:nvSpPr>
          <p:cNvPr id="605187" name="Text Box 11">
            <a:extLst>
              <a:ext uri="{FF2B5EF4-FFF2-40B4-BE49-F238E27FC236}">
                <a16:creationId xmlns:a16="http://schemas.microsoft.com/office/drawing/2014/main" id="{5CAA69B5-A9DF-19FF-3A61-FDD6E5564B99}"/>
              </a:ext>
            </a:extLst>
          </p:cNvPr>
          <p:cNvSpPr txBox="1">
            <a:spLocks noChangeArrowheads="1"/>
          </p:cNvSpPr>
          <p:nvPr/>
        </p:nvSpPr>
        <p:spPr bwMode="auto">
          <a:xfrm>
            <a:off x="6534150" y="3244850"/>
            <a:ext cx="2195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VERWÜSTUNG</a:t>
            </a:r>
            <a:endParaRPr lang="it-IT" altLang="it-CH" sz="2000" b="1">
              <a:solidFill>
                <a:srgbClr val="FFFFFF"/>
              </a:solidFill>
            </a:endParaRPr>
          </a:p>
        </p:txBody>
      </p:sp>
      <p:sp>
        <p:nvSpPr>
          <p:cNvPr id="605188" name="Text Box 13">
            <a:extLst>
              <a:ext uri="{FF2B5EF4-FFF2-40B4-BE49-F238E27FC236}">
                <a16:creationId xmlns:a16="http://schemas.microsoft.com/office/drawing/2014/main" id="{946635E5-C233-A0DD-9DB0-498C7ACCFC20}"/>
              </a:ext>
            </a:extLst>
          </p:cNvPr>
          <p:cNvSpPr txBox="1">
            <a:spLocks noChangeArrowheads="1"/>
          </p:cNvSpPr>
          <p:nvPr/>
        </p:nvSpPr>
        <p:spPr bwMode="auto">
          <a:xfrm>
            <a:off x="3924300" y="404813"/>
            <a:ext cx="1368425"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EIN VERLIERER </a:t>
            </a:r>
          </a:p>
          <a:p>
            <a:pPr eaLnBrk="1" hangingPunct="1">
              <a:spcBef>
                <a:spcPct val="50000"/>
              </a:spcBef>
              <a:buFontTx/>
              <a:buNone/>
            </a:pPr>
            <a:r>
              <a:rPr lang="fr-CH" altLang="it-CH" sz="1600" b="1">
                <a:solidFill>
                  <a:srgbClr val="FFFFFF"/>
                </a:solidFill>
              </a:rPr>
              <a:t>                          </a:t>
            </a:r>
            <a:r>
              <a:rPr lang="fr-CH" altLang="it-CH" sz="1600" b="1">
                <a:latin typeface="Arial Black" panose="020B0A04020102020204" pitchFamily="34" charset="0"/>
              </a:rPr>
              <a:t>DIE UMWELT</a:t>
            </a:r>
            <a:endParaRPr lang="it-IT" altLang="it-CH" sz="1600" b="1">
              <a:latin typeface="Arial Black" panose="020B0A04020102020204" pitchFamily="34" charset="0"/>
            </a:endParaRPr>
          </a:p>
        </p:txBody>
      </p:sp>
      <p:pic>
        <p:nvPicPr>
          <p:cNvPr id="10" name="Picture 13" descr="http://4.bp.blogspot.com/_Q-PuSGjFHvY/SfNJ1WsxyrI/AAAAAAAAD3E/O4ozN_zkEUg/s640/30961749_AralShip.jpg">
            <a:extLst>
              <a:ext uri="{FF2B5EF4-FFF2-40B4-BE49-F238E27FC236}">
                <a16:creationId xmlns:a16="http://schemas.microsoft.com/office/drawing/2014/main" id="{4DB95919-559A-ECAF-8918-7B030AEA8184}"/>
              </a:ext>
            </a:extLst>
          </p:cNvPr>
          <p:cNvPicPr>
            <a:picLocks noChangeAspect="1" noChangeArrowheads="1"/>
          </p:cNvPicPr>
          <p:nvPr/>
        </p:nvPicPr>
        <p:blipFill>
          <a:blip r:embed="rId4"/>
          <a:srcRect/>
          <a:stretch>
            <a:fillRect/>
          </a:stretch>
        </p:blipFill>
        <p:spPr bwMode="auto">
          <a:xfrm>
            <a:off x="5651500" y="188913"/>
            <a:ext cx="3295650" cy="2470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ambiente desertificaz">
            <a:extLst>
              <a:ext uri="{FF2B5EF4-FFF2-40B4-BE49-F238E27FC236}">
                <a16:creationId xmlns:a16="http://schemas.microsoft.com/office/drawing/2014/main" id="{4B09E2E4-96D1-0CAA-3122-25311876C8CE}"/>
              </a:ext>
            </a:extLst>
          </p:cNvPr>
          <p:cNvPicPr>
            <a:picLocks noChangeAspect="1" noChangeArrowheads="1"/>
          </p:cNvPicPr>
          <p:nvPr/>
        </p:nvPicPr>
        <p:blipFill>
          <a:blip r:embed="rId5"/>
          <a:srcRect/>
          <a:stretch>
            <a:fillRect/>
          </a:stretch>
        </p:blipFill>
        <p:spPr bwMode="auto">
          <a:xfrm>
            <a:off x="250825" y="192088"/>
            <a:ext cx="3313113" cy="2530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Deserto">
            <a:extLst>
              <a:ext uri="{FF2B5EF4-FFF2-40B4-BE49-F238E27FC236}">
                <a16:creationId xmlns:a16="http://schemas.microsoft.com/office/drawing/2014/main" id="{C92190EC-0452-369B-17E5-590655CD6887}"/>
              </a:ext>
            </a:extLst>
          </p:cNvPr>
          <p:cNvPicPr>
            <a:picLocks noChangeAspect="1" noChangeArrowheads="1"/>
          </p:cNvPicPr>
          <p:nvPr/>
        </p:nvPicPr>
        <p:blipFill>
          <a:blip r:embed="rId6"/>
          <a:srcRect/>
          <a:stretch>
            <a:fillRect/>
          </a:stretch>
        </p:blipFill>
        <p:spPr bwMode="auto">
          <a:xfrm>
            <a:off x="250825" y="2901950"/>
            <a:ext cx="5689600" cy="37893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0" descr="ambiente desertificazione 3">
            <a:extLst>
              <a:ext uri="{FF2B5EF4-FFF2-40B4-BE49-F238E27FC236}">
                <a16:creationId xmlns:a16="http://schemas.microsoft.com/office/drawing/2014/main" id="{49A0D2DE-CFB4-C31A-7221-2DE81B3074EE}"/>
              </a:ext>
            </a:extLst>
          </p:cNvPr>
          <p:cNvPicPr>
            <a:picLocks noChangeAspect="1" noChangeArrowheads="1"/>
          </p:cNvPicPr>
          <p:nvPr/>
        </p:nvPicPr>
        <p:blipFill>
          <a:blip r:embed="rId7"/>
          <a:srcRect/>
          <a:stretch>
            <a:fillRect/>
          </a:stretch>
        </p:blipFill>
        <p:spPr bwMode="auto">
          <a:xfrm>
            <a:off x="5899150" y="4098925"/>
            <a:ext cx="3024188" cy="25923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9" descr="ambiente Desertificazione 1">
            <a:extLst>
              <a:ext uri="{FF2B5EF4-FFF2-40B4-BE49-F238E27FC236}">
                <a16:creationId xmlns:a16="http://schemas.microsoft.com/office/drawing/2014/main" id="{0CCB328F-EA97-49E2-59DE-230CF3B7BF1B}"/>
              </a:ext>
            </a:extLst>
          </p:cNvPr>
          <p:cNvPicPr>
            <a:picLocks noChangeAspect="1" noChangeArrowheads="1"/>
          </p:cNvPicPr>
          <p:nvPr/>
        </p:nvPicPr>
        <p:blipFill>
          <a:blip r:embed="rId8"/>
          <a:srcRect/>
          <a:stretch>
            <a:fillRect/>
          </a:stretch>
        </p:blipFill>
        <p:spPr bwMode="auto">
          <a:xfrm>
            <a:off x="2555875" y="2276475"/>
            <a:ext cx="3387725"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5194" name="TextBox 10">
            <a:extLst>
              <a:ext uri="{FF2B5EF4-FFF2-40B4-BE49-F238E27FC236}">
                <a16:creationId xmlns:a16="http://schemas.microsoft.com/office/drawing/2014/main" id="{092A0E12-9512-7268-C79E-8E57267C1A8E}"/>
              </a:ext>
            </a:extLst>
          </p:cNvPr>
          <p:cNvSpPr txBox="1">
            <a:spLocks noChangeArrowheads="1"/>
          </p:cNvSpPr>
          <p:nvPr/>
        </p:nvSpPr>
        <p:spPr bwMode="auto">
          <a:xfrm>
            <a:off x="7019925" y="2636838"/>
            <a:ext cx="1223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Baikal See</a:t>
            </a:r>
            <a:endParaRPr lang="it-IT" altLang="it-CH" sz="1200">
              <a:solidFill>
                <a:srgbClr val="FFFFFF"/>
              </a:solidFill>
            </a:endParaRPr>
          </a:p>
        </p:txBody>
      </p:sp>
      <p:sp>
        <p:nvSpPr>
          <p:cNvPr id="15" name="Rettangolo 14">
            <a:extLst>
              <a:ext uri="{FF2B5EF4-FFF2-40B4-BE49-F238E27FC236}">
                <a16:creationId xmlns:a16="http://schemas.microsoft.com/office/drawing/2014/main" id="{B88501BC-E336-74AD-47FD-24585404450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7234" name="Segnaposto numero diapositiva 1">
            <a:extLst>
              <a:ext uri="{FF2B5EF4-FFF2-40B4-BE49-F238E27FC236}">
                <a16:creationId xmlns:a16="http://schemas.microsoft.com/office/drawing/2014/main" id="{63E3E929-52D1-F2C5-6A8C-D0CD45567B9E}"/>
              </a:ext>
            </a:extLst>
          </p:cNvPr>
          <p:cNvSpPr>
            <a:spLocks noGrp="1"/>
          </p:cNvSpPr>
          <p:nvPr>
            <p:ph type="sldNum" sz="quarter" idx="12"/>
          </p:nvPr>
        </p:nvSpPr>
        <p:spPr>
          <a:xfrm>
            <a:off x="8159750" y="31178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00DC66-6862-4AB7-92BC-CC8529A5AD0E}" type="slidenum">
              <a:rPr lang="it-IT" altLang="en-US" sz="1400" smtClean="0"/>
              <a:pPr>
                <a:spcBef>
                  <a:spcPct val="0"/>
                </a:spcBef>
                <a:buFontTx/>
                <a:buNone/>
              </a:pPr>
              <a:t>166</a:t>
            </a:fld>
            <a:endParaRPr lang="it-IT" altLang="en-US" sz="1400"/>
          </a:p>
        </p:txBody>
      </p:sp>
      <p:pic>
        <p:nvPicPr>
          <p:cNvPr id="353283" name="Picture 2" descr="C:\Users\Enrico\Enrico\Documenti\AA Enrico nuovo\Politica\Presentazione marxismo\Alluvione 2 JPEG.jpg">
            <a:extLst>
              <a:ext uri="{FF2B5EF4-FFF2-40B4-BE49-F238E27FC236}">
                <a16:creationId xmlns:a16="http://schemas.microsoft.com/office/drawing/2014/main" id="{7464784A-3989-A436-908F-A5D7E07888AB}"/>
              </a:ext>
            </a:extLst>
          </p:cNvPr>
          <p:cNvPicPr>
            <a:picLocks noChangeAspect="1" noChangeArrowheads="1"/>
          </p:cNvPicPr>
          <p:nvPr/>
        </p:nvPicPr>
        <p:blipFill>
          <a:blip r:embed="rId4"/>
          <a:srcRect/>
          <a:stretch>
            <a:fillRect/>
          </a:stretch>
        </p:blipFill>
        <p:spPr bwMode="auto">
          <a:xfrm>
            <a:off x="336550" y="260350"/>
            <a:ext cx="3736975" cy="278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84" name="Picture 3" descr="C:\Users\Enrico\Enrico\Documenti\AA Enrico nuovo\Politica\Presentazione marxismo\Alluvione 3 JPEG.jpg">
            <a:extLst>
              <a:ext uri="{FF2B5EF4-FFF2-40B4-BE49-F238E27FC236}">
                <a16:creationId xmlns:a16="http://schemas.microsoft.com/office/drawing/2014/main" id="{0971C4E8-FC69-D2F4-14F8-174D4178A098}"/>
              </a:ext>
            </a:extLst>
          </p:cNvPr>
          <p:cNvPicPr>
            <a:picLocks noChangeAspect="1" noChangeArrowheads="1"/>
          </p:cNvPicPr>
          <p:nvPr/>
        </p:nvPicPr>
        <p:blipFill>
          <a:blip r:embed="rId5"/>
          <a:srcRect/>
          <a:stretch>
            <a:fillRect/>
          </a:stretch>
        </p:blipFill>
        <p:spPr bwMode="auto">
          <a:xfrm>
            <a:off x="4356100" y="260350"/>
            <a:ext cx="4348163" cy="27733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85" name="Picture 4" descr="C:\Users\Enrico\Enrico\Documenti\AA Enrico nuovo\Politica\Presentazione marxismo\Alluvione Bangkok 2011 JPEG.jpg">
            <a:extLst>
              <a:ext uri="{FF2B5EF4-FFF2-40B4-BE49-F238E27FC236}">
                <a16:creationId xmlns:a16="http://schemas.microsoft.com/office/drawing/2014/main" id="{8049345D-5B78-CCC4-9BA4-6EEA141D4FB0}"/>
              </a:ext>
            </a:extLst>
          </p:cNvPr>
          <p:cNvPicPr>
            <a:picLocks noChangeAspect="1" noChangeArrowheads="1"/>
          </p:cNvPicPr>
          <p:nvPr/>
        </p:nvPicPr>
        <p:blipFill>
          <a:blip r:embed="rId6"/>
          <a:srcRect/>
          <a:stretch>
            <a:fillRect/>
          </a:stretch>
        </p:blipFill>
        <p:spPr bwMode="auto">
          <a:xfrm>
            <a:off x="323850" y="3482975"/>
            <a:ext cx="4679950" cy="3127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53286" name="Picture 5" descr="C:\Users\Enrico\Enrico\Documenti\AA Enrico nuovo\Politica\Presentazione marxismo\Scioglimento ghiacci artico JPEG.jpg">
            <a:extLst>
              <a:ext uri="{FF2B5EF4-FFF2-40B4-BE49-F238E27FC236}">
                <a16:creationId xmlns:a16="http://schemas.microsoft.com/office/drawing/2014/main" id="{967DE8D8-59D0-0D5A-2FFA-F9980CBEF7E6}"/>
              </a:ext>
            </a:extLst>
          </p:cNvPr>
          <p:cNvPicPr>
            <a:picLocks noChangeAspect="1" noChangeArrowheads="1"/>
          </p:cNvPicPr>
          <p:nvPr/>
        </p:nvPicPr>
        <p:blipFill>
          <a:blip r:embed="rId7"/>
          <a:srcRect/>
          <a:stretch>
            <a:fillRect/>
          </a:stretch>
        </p:blipFill>
        <p:spPr bwMode="auto">
          <a:xfrm>
            <a:off x="5281613" y="3481388"/>
            <a:ext cx="3422650" cy="3119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7239" name="CasellaDiTesto 2">
            <a:extLst>
              <a:ext uri="{FF2B5EF4-FFF2-40B4-BE49-F238E27FC236}">
                <a16:creationId xmlns:a16="http://schemas.microsoft.com/office/drawing/2014/main" id="{7D268F0D-F7D2-994A-E632-F40284ABDA70}"/>
              </a:ext>
            </a:extLst>
          </p:cNvPr>
          <p:cNvSpPr txBox="1">
            <a:spLocks noChangeArrowheads="1"/>
          </p:cNvSpPr>
          <p:nvPr/>
        </p:nvSpPr>
        <p:spPr bwMode="auto">
          <a:xfrm>
            <a:off x="900113" y="3117850"/>
            <a:ext cx="6911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Die durch den Mensch verursachten Klimawandel führt zu großen Katastrophen   </a:t>
            </a:r>
          </a:p>
        </p:txBody>
      </p:sp>
      <p:sp>
        <p:nvSpPr>
          <p:cNvPr id="8" name="Rettangolo 7">
            <a:extLst>
              <a:ext uri="{FF2B5EF4-FFF2-40B4-BE49-F238E27FC236}">
                <a16:creationId xmlns:a16="http://schemas.microsoft.com/office/drawing/2014/main" id="{D9FA11A4-CA93-8956-3137-38F27CEE7A8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9282" name="Segnaposto numero diapositiva 1">
            <a:extLst>
              <a:ext uri="{FF2B5EF4-FFF2-40B4-BE49-F238E27FC236}">
                <a16:creationId xmlns:a16="http://schemas.microsoft.com/office/drawing/2014/main" id="{DB374E29-609A-7598-0EF5-BE2DC4CF348C}"/>
              </a:ext>
            </a:extLst>
          </p:cNvPr>
          <p:cNvSpPr>
            <a:spLocks noGrp="1"/>
          </p:cNvSpPr>
          <p:nvPr>
            <p:ph type="sldNum" sz="quarter" idx="12"/>
          </p:nvPr>
        </p:nvSpPr>
        <p:spPr>
          <a:xfrm>
            <a:off x="6516688" y="60309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73041C-E79C-4E87-BCCB-A0D78609A154}" type="slidenum">
              <a:rPr lang="it-IT" altLang="en-US" sz="1400" smtClean="0"/>
              <a:pPr>
                <a:spcBef>
                  <a:spcPct val="0"/>
                </a:spcBef>
                <a:buFontTx/>
                <a:buNone/>
              </a:pPr>
              <a:t>167</a:t>
            </a:fld>
            <a:endParaRPr lang="it-IT" altLang="en-US" sz="1400"/>
          </a:p>
        </p:txBody>
      </p:sp>
      <p:pic>
        <p:nvPicPr>
          <p:cNvPr id="609283" name="Picture 2" descr="C:\Users\Enrico\Enrico\Documenti\AA Enrico nuovo\Politica\Presentazione marxismo\Fiume inquinato JPEG.jpg">
            <a:extLst>
              <a:ext uri="{FF2B5EF4-FFF2-40B4-BE49-F238E27FC236}">
                <a16:creationId xmlns:a16="http://schemas.microsoft.com/office/drawing/2014/main" id="{42357A9B-3466-20E4-A9BA-7908EF1B8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92150"/>
            <a:ext cx="86868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9284" name="CasellaDiTesto 2">
            <a:extLst>
              <a:ext uri="{FF2B5EF4-FFF2-40B4-BE49-F238E27FC236}">
                <a16:creationId xmlns:a16="http://schemas.microsoft.com/office/drawing/2014/main" id="{FE882890-59FE-F405-FFF0-51EA9BC09746}"/>
              </a:ext>
            </a:extLst>
          </p:cNvPr>
          <p:cNvSpPr txBox="1">
            <a:spLocks noChangeArrowheads="1"/>
          </p:cNvSpPr>
          <p:nvPr/>
        </p:nvSpPr>
        <p:spPr bwMode="auto">
          <a:xfrm>
            <a:off x="458788" y="6019800"/>
            <a:ext cx="345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UNSERE ZUKUNFT?</a:t>
            </a:r>
          </a:p>
        </p:txBody>
      </p:sp>
      <p:pic>
        <p:nvPicPr>
          <p:cNvPr id="609285" name="Picture 7" descr="C:\Users\Enrico\Enrico\Documenti\AA Enrico nuovo\Politica\Ecologia, rifiuti\561337_10151094224110225_1598959037_n.jpg">
            <a:extLst>
              <a:ext uri="{FF2B5EF4-FFF2-40B4-BE49-F238E27FC236}">
                <a16:creationId xmlns:a16="http://schemas.microsoft.com/office/drawing/2014/main" id="{8FAF173F-443B-75F1-5EA2-2EFDA2AA6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3910013"/>
            <a:ext cx="3100388"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D4D3A0A4-1826-1ACC-F1BE-E5401B8BAA5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1330" name="Slide Number Placeholder 3">
            <a:extLst>
              <a:ext uri="{FF2B5EF4-FFF2-40B4-BE49-F238E27FC236}">
                <a16:creationId xmlns:a16="http://schemas.microsoft.com/office/drawing/2014/main" id="{A8BD3FB1-DC9B-C6BF-B488-9CC46D174A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6F7AA8-1203-497E-84E5-BB732D0332A7}" type="slidenum">
              <a:rPr lang="it-IT" altLang="en-US" sz="1400" smtClean="0">
                <a:solidFill>
                  <a:srgbClr val="FFFFFF"/>
                </a:solidFill>
              </a:rPr>
              <a:pPr>
                <a:spcBef>
                  <a:spcPct val="0"/>
                </a:spcBef>
                <a:buFontTx/>
                <a:buNone/>
              </a:pPr>
              <a:t>168</a:t>
            </a:fld>
            <a:endParaRPr lang="it-IT" altLang="en-US" sz="1400">
              <a:solidFill>
                <a:srgbClr val="FFFFFF"/>
              </a:solidFill>
            </a:endParaRPr>
          </a:p>
        </p:txBody>
      </p:sp>
      <p:pic>
        <p:nvPicPr>
          <p:cNvPr id="355331" name="Picture 4" descr="terra 2">
            <a:extLst>
              <a:ext uri="{FF2B5EF4-FFF2-40B4-BE49-F238E27FC236}">
                <a16:creationId xmlns:a16="http://schemas.microsoft.com/office/drawing/2014/main" id="{51E8B0C1-26D9-B3DF-BB39-EEF26CE1C82A}"/>
              </a:ext>
            </a:extLst>
          </p:cNvPr>
          <p:cNvPicPr>
            <a:picLocks noChangeAspect="1" noChangeArrowheads="1"/>
          </p:cNvPicPr>
          <p:nvPr/>
        </p:nvPicPr>
        <p:blipFill>
          <a:blip r:embed="rId4"/>
          <a:srcRect/>
          <a:stretch>
            <a:fillRect/>
          </a:stretch>
        </p:blipFill>
        <p:spPr bwMode="auto">
          <a:xfrm>
            <a:off x="179388" y="344488"/>
            <a:ext cx="8785225" cy="528161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11332" name="Text Box 5">
            <a:extLst>
              <a:ext uri="{FF2B5EF4-FFF2-40B4-BE49-F238E27FC236}">
                <a16:creationId xmlns:a16="http://schemas.microsoft.com/office/drawing/2014/main" id="{8648D245-8C37-E5D9-8EB2-2863CBBD558D}"/>
              </a:ext>
            </a:extLst>
          </p:cNvPr>
          <p:cNvSpPr txBox="1">
            <a:spLocks noChangeArrowheads="1"/>
          </p:cNvSpPr>
          <p:nvPr/>
        </p:nvSpPr>
        <p:spPr bwMode="auto">
          <a:xfrm>
            <a:off x="430213" y="5734050"/>
            <a:ext cx="87137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1800" b="1">
                <a:solidFill>
                  <a:srgbClr val="FFFFFF"/>
                </a:solidFill>
              </a:rPr>
              <a:t>Die intensive und unkontrollierte Nutzung der Ressourcen und der respektlose Umgang mit der Umwelt  führen zur Katastrophe</a:t>
            </a:r>
            <a:r>
              <a:rPr lang="fr-CH" altLang="it-CH" sz="1800" b="1">
                <a:solidFill>
                  <a:srgbClr val="FFFFFF"/>
                </a:solidFill>
              </a:rPr>
              <a:t>.                                                     </a:t>
            </a:r>
            <a:r>
              <a:rPr lang="fr-CH" altLang="it-CH" sz="1800" b="1"/>
              <a:t>Laut UNO Bericht !</a:t>
            </a:r>
            <a:endParaRPr lang="it-IT" altLang="it-CH" sz="1800" b="1"/>
          </a:p>
        </p:txBody>
      </p:sp>
      <p:sp>
        <p:nvSpPr>
          <p:cNvPr id="6" name="Text Box 6">
            <a:extLst>
              <a:ext uri="{FF2B5EF4-FFF2-40B4-BE49-F238E27FC236}">
                <a16:creationId xmlns:a16="http://schemas.microsoft.com/office/drawing/2014/main" id="{C97F022F-3D45-E229-7F9D-86CDD3CEC7A2}"/>
              </a:ext>
            </a:extLst>
          </p:cNvPr>
          <p:cNvSpPr txBox="1">
            <a:spLocks noChangeArrowheads="1"/>
          </p:cNvSpPr>
          <p:nvPr/>
        </p:nvSpPr>
        <p:spPr bwMode="auto">
          <a:xfrm>
            <a:off x="6227763" y="476250"/>
            <a:ext cx="2665412" cy="701675"/>
          </a:xfrm>
          <a:prstGeom prst="rect">
            <a:avLst/>
          </a:prstGeom>
          <a:solidFill>
            <a:srgbClr val="FFFF00"/>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CH" sz="2000" b="1" u="sng" dirty="0">
                <a:solidFill>
                  <a:schemeClr val="bg1">
                    <a:lumMod val="50000"/>
                  </a:schemeClr>
                </a:solidFill>
              </a:rPr>
              <a:t>Der </a:t>
            </a:r>
            <a:r>
              <a:rPr lang="fr-CH" sz="2000" b="1" u="sng" dirty="0" err="1">
                <a:solidFill>
                  <a:schemeClr val="bg1">
                    <a:lumMod val="50000"/>
                  </a:schemeClr>
                </a:solidFill>
              </a:rPr>
              <a:t>Kollaps</a:t>
            </a:r>
            <a:r>
              <a:rPr lang="fr-CH" sz="2000" b="1" u="sng" dirty="0">
                <a:solidFill>
                  <a:schemeClr val="bg1">
                    <a:lumMod val="50000"/>
                  </a:schemeClr>
                </a:solidFill>
              </a:rPr>
              <a:t> des </a:t>
            </a:r>
            <a:r>
              <a:rPr lang="fr-CH" sz="2000" b="1" u="sng" dirty="0" err="1">
                <a:solidFill>
                  <a:schemeClr val="bg1">
                    <a:lumMod val="50000"/>
                  </a:schemeClr>
                </a:solidFill>
              </a:rPr>
              <a:t>Oeko</a:t>
            </a:r>
            <a:r>
              <a:rPr lang="fr-CH" sz="2000" b="1" u="sng" dirty="0">
                <a:solidFill>
                  <a:schemeClr val="bg1">
                    <a:lumMod val="50000"/>
                  </a:schemeClr>
                </a:solidFill>
              </a:rPr>
              <a:t>-System </a:t>
            </a:r>
            <a:r>
              <a:rPr lang="fr-CH" sz="2000" b="1" u="sng" dirty="0" err="1">
                <a:solidFill>
                  <a:schemeClr val="bg1">
                    <a:lumMod val="50000"/>
                  </a:schemeClr>
                </a:solidFill>
              </a:rPr>
              <a:t>Erde</a:t>
            </a:r>
            <a:endParaRPr lang="it-IT" sz="2000" b="1" u="sng" dirty="0">
              <a:solidFill>
                <a:schemeClr val="bg1">
                  <a:lumMod val="50000"/>
                </a:schemeClr>
              </a:solidFill>
            </a:endParaRPr>
          </a:p>
        </p:txBody>
      </p:sp>
      <p:sp>
        <p:nvSpPr>
          <p:cNvPr id="7" name="Rettangolo 6">
            <a:extLst>
              <a:ext uri="{FF2B5EF4-FFF2-40B4-BE49-F238E27FC236}">
                <a16:creationId xmlns:a16="http://schemas.microsoft.com/office/drawing/2014/main" id="{EFF72EA9-79F9-EE27-5E80-0CD5F715F25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egnaposto numero diapositiva 1">
            <a:extLst>
              <a:ext uri="{FF2B5EF4-FFF2-40B4-BE49-F238E27FC236}">
                <a16:creationId xmlns:a16="http://schemas.microsoft.com/office/drawing/2014/main" id="{3C8E0C6D-3167-EC95-701F-EAB5237D333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02EF2A-59B6-44DE-A1F7-CC6FA8DEEF24}" type="slidenum">
              <a:rPr lang="it-IT" altLang="en-US" sz="1400" smtClean="0">
                <a:solidFill>
                  <a:srgbClr val="FFFFFF"/>
                </a:solidFill>
              </a:rPr>
              <a:pPr>
                <a:spcBef>
                  <a:spcPct val="0"/>
                </a:spcBef>
                <a:buFontTx/>
                <a:buNone/>
              </a:pPr>
              <a:t>169</a:t>
            </a:fld>
            <a:endParaRPr lang="it-IT" altLang="en-US" sz="1400">
              <a:solidFill>
                <a:srgbClr val="FFFFFF"/>
              </a:solidFill>
            </a:endParaRPr>
          </a:p>
        </p:txBody>
      </p:sp>
      <p:pic>
        <p:nvPicPr>
          <p:cNvPr id="4" name="Immagine 3">
            <a:extLst>
              <a:ext uri="{FF2B5EF4-FFF2-40B4-BE49-F238E27FC236}">
                <a16:creationId xmlns:a16="http://schemas.microsoft.com/office/drawing/2014/main" id="{1FF55C21-A772-B397-F7E1-B94956DD965C}"/>
              </a:ext>
            </a:extLst>
          </p:cNvPr>
          <p:cNvPicPr>
            <a:picLocks noChangeAspect="1"/>
          </p:cNvPicPr>
          <p:nvPr/>
        </p:nvPicPr>
        <p:blipFill>
          <a:blip r:embed="rId3"/>
          <a:stretch>
            <a:fillRect/>
          </a:stretch>
        </p:blipFill>
        <p:spPr>
          <a:xfrm>
            <a:off x="1042988" y="549275"/>
            <a:ext cx="7170737" cy="5386388"/>
          </a:xfrm>
          <a:prstGeom prst="rect">
            <a:avLst/>
          </a:prstGeom>
          <a:ln w="38100">
            <a:solidFill>
              <a:schemeClr val="tx1"/>
            </a:solidFill>
          </a:ln>
          <a:effectLst>
            <a:outerShdw blurRad="292100" dist="139700" dir="2700000" algn="tl" rotWithShape="0">
              <a:srgbClr val="333333">
                <a:alpha val="65000"/>
              </a:srgbClr>
            </a:outerShdw>
          </a:effectLst>
        </p:spPr>
      </p:pic>
      <p:sp>
        <p:nvSpPr>
          <p:cNvPr id="613380" name="CasellaDiTesto 4">
            <a:extLst>
              <a:ext uri="{FF2B5EF4-FFF2-40B4-BE49-F238E27FC236}">
                <a16:creationId xmlns:a16="http://schemas.microsoft.com/office/drawing/2014/main" id="{E2EE1DD4-C048-DF4F-4BD1-913880B00DAD}"/>
              </a:ext>
            </a:extLst>
          </p:cNvPr>
          <p:cNvSpPr txBox="1">
            <a:spLocks noChangeArrowheads="1"/>
          </p:cNvSpPr>
          <p:nvPr/>
        </p:nvSpPr>
        <p:spPr bwMode="auto">
          <a:xfrm>
            <a:off x="1963738" y="6061075"/>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solidFill>
                  <a:srgbClr val="FFFFFF"/>
                </a:solidFill>
              </a:rPr>
              <a:t>Macht euch keine Sorgen: es ist alles in Ordnung!</a:t>
            </a:r>
          </a:p>
        </p:txBody>
      </p:sp>
      <p:sp>
        <p:nvSpPr>
          <p:cNvPr id="5" name="Rettangolo 4">
            <a:extLst>
              <a:ext uri="{FF2B5EF4-FFF2-40B4-BE49-F238E27FC236}">
                <a16:creationId xmlns:a16="http://schemas.microsoft.com/office/drawing/2014/main" id="{618E2D8D-E04F-0D5F-913B-5916EE32E16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0D7EECC5-2845-0105-D4D7-9B6D1BDBE1A4}"/>
              </a:ext>
            </a:extLst>
          </p:cNvPr>
          <p:cNvPicPr>
            <a:picLocks noChangeAspect="1" noChangeArrowheads="1"/>
          </p:cNvPicPr>
          <p:nvPr/>
        </p:nvPicPr>
        <p:blipFill>
          <a:blip r:embed="rId4"/>
          <a:srcRect/>
          <a:stretch>
            <a:fillRect/>
          </a:stretch>
        </p:blipFill>
        <p:spPr bwMode="auto">
          <a:xfrm>
            <a:off x="1227138" y="908050"/>
            <a:ext cx="6842125" cy="44005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03107" name="Slide Number Placeholder 3">
            <a:extLst>
              <a:ext uri="{FF2B5EF4-FFF2-40B4-BE49-F238E27FC236}">
                <a16:creationId xmlns:a16="http://schemas.microsoft.com/office/drawing/2014/main" id="{F4812925-3C5F-5FD0-C9D1-0411B41F424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4CC208-EA8C-4447-8FB0-07AE0D48DB18}" type="slidenum">
              <a:rPr lang="it-IT" altLang="en-US" sz="1400" smtClean="0">
                <a:solidFill>
                  <a:srgbClr val="FFFFFF"/>
                </a:solidFill>
              </a:rPr>
              <a:pPr>
                <a:spcBef>
                  <a:spcPct val="0"/>
                </a:spcBef>
                <a:buFontTx/>
                <a:buNone/>
              </a:pPr>
              <a:t>17</a:t>
            </a:fld>
            <a:endParaRPr lang="it-IT" altLang="en-US" sz="1400">
              <a:solidFill>
                <a:srgbClr val="FFFFFF"/>
              </a:solidFill>
            </a:endParaRPr>
          </a:p>
        </p:txBody>
      </p:sp>
      <p:sp>
        <p:nvSpPr>
          <p:cNvPr id="303108" name="Rectangle 5">
            <a:extLst>
              <a:ext uri="{FF2B5EF4-FFF2-40B4-BE49-F238E27FC236}">
                <a16:creationId xmlns:a16="http://schemas.microsoft.com/office/drawing/2014/main" id="{D91AB976-1AD4-33A5-72F4-2CF3AA60FA01}"/>
              </a:ext>
            </a:extLst>
          </p:cNvPr>
          <p:cNvSpPr>
            <a:spLocks noChangeArrowheads="1"/>
          </p:cNvSpPr>
          <p:nvPr/>
        </p:nvSpPr>
        <p:spPr bwMode="auto">
          <a:xfrm>
            <a:off x="6022975" y="3948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303109" name="Rectangle 6">
            <a:extLst>
              <a:ext uri="{FF2B5EF4-FFF2-40B4-BE49-F238E27FC236}">
                <a16:creationId xmlns:a16="http://schemas.microsoft.com/office/drawing/2014/main" id="{93EA2DE2-9F71-45F0-39FF-114D73371EAE}"/>
              </a:ext>
            </a:extLst>
          </p:cNvPr>
          <p:cNvSpPr>
            <a:spLocks noChangeArrowheads="1"/>
          </p:cNvSpPr>
          <p:nvPr/>
        </p:nvSpPr>
        <p:spPr bwMode="auto">
          <a:xfrm>
            <a:off x="3032125" y="5667375"/>
            <a:ext cx="323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FFFFFF"/>
                </a:solidFill>
              </a:rPr>
              <a:t>AUTOMOBILFABRIK  ALVIS</a:t>
            </a:r>
            <a:endParaRPr lang="it-IT" altLang="it-CH" sz="1800">
              <a:solidFill>
                <a:srgbClr val="FFFFFF"/>
              </a:solidFill>
            </a:endParaRPr>
          </a:p>
          <a:p>
            <a:pPr algn="ctr" eaLnBrk="1" hangingPunct="1">
              <a:spcBef>
                <a:spcPct val="0"/>
              </a:spcBef>
              <a:buFontTx/>
              <a:buNone/>
            </a:pPr>
            <a:r>
              <a:rPr lang="fr-CH" altLang="it-CH" sz="1800" b="1">
                <a:solidFill>
                  <a:srgbClr val="FFFFFF"/>
                </a:solidFill>
              </a:rPr>
              <a:t>USA , </a:t>
            </a:r>
            <a:r>
              <a:rPr lang="fr-CH" altLang="it-CH" sz="1800" b="1"/>
              <a:t>1929</a:t>
            </a:r>
          </a:p>
        </p:txBody>
      </p:sp>
      <p:sp>
        <p:nvSpPr>
          <p:cNvPr id="2" name="CasellaDiTesto 1">
            <a:extLst>
              <a:ext uri="{FF2B5EF4-FFF2-40B4-BE49-F238E27FC236}">
                <a16:creationId xmlns:a16="http://schemas.microsoft.com/office/drawing/2014/main" id="{B62DDD0D-15EC-62C1-3534-D14BEF4FEAF4}"/>
              </a:ext>
            </a:extLst>
          </p:cNvPr>
          <p:cNvSpPr txBox="1"/>
          <p:nvPr/>
        </p:nvSpPr>
        <p:spPr>
          <a:xfrm>
            <a:off x="5762625" y="949325"/>
            <a:ext cx="2257425" cy="831850"/>
          </a:xfrm>
          <a:prstGeom prst="rect">
            <a:avLst/>
          </a:prstGeom>
          <a:noFill/>
        </p:spPr>
        <p:txBody>
          <a:bodyPr>
            <a:spAutoFit/>
          </a:bodyPr>
          <a:lstStyle/>
          <a:p>
            <a:pPr eaLnBrk="1" hangingPunct="1">
              <a:defRPr/>
            </a:pPr>
            <a:r>
              <a:rPr lang="fr-CH" sz="1200" dirty="0" err="1">
                <a:solidFill>
                  <a:prstClr val="black"/>
                </a:solidFill>
                <a:latin typeface="Calibri"/>
                <a:cs typeface="+mn-cs"/>
              </a:rPr>
              <a:t>Eine</a:t>
            </a:r>
            <a:r>
              <a:rPr lang="fr-CH" sz="1200" dirty="0">
                <a:solidFill>
                  <a:prstClr val="black"/>
                </a:solidFill>
                <a:latin typeface="Calibri"/>
                <a:cs typeface="+mn-cs"/>
              </a:rPr>
              <a:t> </a:t>
            </a:r>
            <a:r>
              <a:rPr lang="fr-CH" sz="1200" dirty="0" err="1">
                <a:solidFill>
                  <a:prstClr val="black"/>
                </a:solidFill>
                <a:latin typeface="Calibri"/>
                <a:cs typeface="+mn-cs"/>
              </a:rPr>
              <a:t>Automobilfabrik</a:t>
            </a:r>
            <a:r>
              <a:rPr lang="fr-CH" sz="1200" dirty="0">
                <a:solidFill>
                  <a:prstClr val="black"/>
                </a:solidFill>
                <a:latin typeface="Calibri"/>
                <a:cs typeface="+mn-cs"/>
              </a:rPr>
              <a:t> die, </a:t>
            </a:r>
            <a:r>
              <a:rPr lang="fr-CH" sz="1200" dirty="0" err="1">
                <a:solidFill>
                  <a:prstClr val="black"/>
                </a:solidFill>
                <a:latin typeface="Calibri"/>
                <a:cs typeface="+mn-cs"/>
              </a:rPr>
              <a:t>wegen</a:t>
            </a:r>
            <a:r>
              <a:rPr lang="fr-CH" sz="1200" dirty="0">
                <a:solidFill>
                  <a:prstClr val="black"/>
                </a:solidFill>
                <a:latin typeface="Calibri"/>
                <a:cs typeface="+mn-cs"/>
              </a:rPr>
              <a:t> der </a:t>
            </a:r>
            <a:r>
              <a:rPr lang="fr-CH" sz="1200" dirty="0" err="1">
                <a:solidFill>
                  <a:prstClr val="black"/>
                </a:solidFill>
                <a:latin typeface="Calibri"/>
                <a:cs typeface="+mn-cs"/>
              </a:rPr>
              <a:t>erbarmumgslose</a:t>
            </a:r>
            <a:r>
              <a:rPr lang="fr-CH" sz="1200" dirty="0">
                <a:solidFill>
                  <a:prstClr val="black"/>
                </a:solidFill>
                <a:latin typeface="Calibri"/>
                <a:cs typeface="+mn-cs"/>
              </a:rPr>
              <a:t> </a:t>
            </a:r>
            <a:r>
              <a:rPr lang="fr-CH" sz="1200" dirty="0" err="1">
                <a:solidFill>
                  <a:prstClr val="black"/>
                </a:solidFill>
                <a:latin typeface="Calibri"/>
                <a:cs typeface="+mn-cs"/>
              </a:rPr>
              <a:t>Konkurrenz</a:t>
            </a:r>
            <a:r>
              <a:rPr lang="fr-CH" sz="1200" dirty="0">
                <a:solidFill>
                  <a:prstClr val="black"/>
                </a:solidFill>
                <a:latin typeface="Calibri"/>
                <a:cs typeface="+mn-cs"/>
              </a:rPr>
              <a:t> der grosse </a:t>
            </a:r>
            <a:r>
              <a:rPr lang="fr-CH" sz="1200" dirty="0" err="1">
                <a:solidFill>
                  <a:prstClr val="black"/>
                </a:solidFill>
                <a:latin typeface="Calibri"/>
                <a:cs typeface="+mn-cs"/>
              </a:rPr>
              <a:t>Hersteller</a:t>
            </a:r>
            <a:r>
              <a:rPr lang="fr-CH" sz="1200" dirty="0">
                <a:solidFill>
                  <a:prstClr val="black"/>
                </a:solidFill>
                <a:latin typeface="Calibri"/>
                <a:cs typeface="+mn-cs"/>
              </a:rPr>
              <a:t> </a:t>
            </a:r>
            <a:r>
              <a:rPr lang="fr-CH" sz="1200" dirty="0" err="1">
                <a:solidFill>
                  <a:prstClr val="black"/>
                </a:solidFill>
                <a:latin typeface="Calibri"/>
                <a:cs typeface="+mn-cs"/>
              </a:rPr>
              <a:t>zum</a:t>
            </a:r>
            <a:r>
              <a:rPr lang="fr-CH" sz="1200" dirty="0">
                <a:solidFill>
                  <a:prstClr val="black"/>
                </a:solidFill>
                <a:latin typeface="Calibri"/>
                <a:cs typeface="+mn-cs"/>
              </a:rPr>
              <a:t> </a:t>
            </a:r>
            <a:r>
              <a:rPr lang="fr-CH" sz="1200" dirty="0" err="1">
                <a:solidFill>
                  <a:prstClr val="black"/>
                </a:solidFill>
                <a:latin typeface="Calibri"/>
                <a:cs typeface="+mn-cs"/>
              </a:rPr>
              <a:t>Verschwinden</a:t>
            </a:r>
            <a:r>
              <a:rPr lang="fr-CH" sz="1200" dirty="0">
                <a:solidFill>
                  <a:prstClr val="black"/>
                </a:solidFill>
                <a:latin typeface="Calibri"/>
                <a:cs typeface="+mn-cs"/>
              </a:rPr>
              <a:t> </a:t>
            </a:r>
            <a:r>
              <a:rPr lang="fr-CH" sz="1200" dirty="0" err="1">
                <a:solidFill>
                  <a:prstClr val="black"/>
                </a:solidFill>
                <a:latin typeface="Calibri"/>
                <a:cs typeface="+mn-cs"/>
              </a:rPr>
              <a:t>verurteilt</a:t>
            </a:r>
            <a:r>
              <a:rPr lang="fr-CH" sz="1200" dirty="0">
                <a:solidFill>
                  <a:prstClr val="black"/>
                </a:solidFill>
                <a:latin typeface="Calibri"/>
                <a:cs typeface="+mn-cs"/>
              </a:rPr>
              <a:t> </a:t>
            </a:r>
            <a:r>
              <a:rPr lang="fr-CH" sz="1200" dirty="0" err="1">
                <a:solidFill>
                  <a:prstClr val="black"/>
                </a:solidFill>
                <a:latin typeface="Calibri"/>
                <a:cs typeface="+mn-cs"/>
              </a:rPr>
              <a:t>ist</a:t>
            </a:r>
            <a:r>
              <a:rPr lang="fr-CH" sz="1200" dirty="0">
                <a:solidFill>
                  <a:prstClr val="black"/>
                </a:solidFill>
                <a:latin typeface="Calibri"/>
                <a:cs typeface="+mn-cs"/>
              </a:rPr>
              <a:t>.</a:t>
            </a:r>
            <a:endParaRPr lang="it-IT" sz="1200" dirty="0">
              <a:solidFill>
                <a:prstClr val="black"/>
              </a:solidFill>
              <a:latin typeface="Calibri"/>
              <a:cs typeface="+mn-cs"/>
            </a:endParaRPr>
          </a:p>
        </p:txBody>
      </p:sp>
      <p:sp>
        <p:nvSpPr>
          <p:cNvPr id="8" name="Rettangolo 7">
            <a:extLst>
              <a:ext uri="{FF2B5EF4-FFF2-40B4-BE49-F238E27FC236}">
                <a16:creationId xmlns:a16="http://schemas.microsoft.com/office/drawing/2014/main" id="{F25D35BE-207D-D364-8FAF-E125C29776C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lide Number Placeholder 3">
            <a:extLst>
              <a:ext uri="{FF2B5EF4-FFF2-40B4-BE49-F238E27FC236}">
                <a16:creationId xmlns:a16="http://schemas.microsoft.com/office/drawing/2014/main" id="{F3BCEFC6-F062-F2B2-7B08-B726641B542E}"/>
              </a:ext>
            </a:extLst>
          </p:cNvPr>
          <p:cNvSpPr>
            <a:spLocks noGrp="1"/>
          </p:cNvSpPr>
          <p:nvPr>
            <p:ph type="sldNum" sz="quarter" idx="12"/>
          </p:nvPr>
        </p:nvSpPr>
        <p:spPr>
          <a:xfrm>
            <a:off x="8316913" y="6419850"/>
            <a:ext cx="611187"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2E73D0-3EFF-482F-AD30-BF7B7262900C}" type="slidenum">
              <a:rPr lang="it-IT" altLang="en-US" sz="1400" smtClean="0">
                <a:solidFill>
                  <a:srgbClr val="000000"/>
                </a:solidFill>
              </a:rPr>
              <a:pPr>
                <a:spcBef>
                  <a:spcPct val="0"/>
                </a:spcBef>
                <a:buFontTx/>
                <a:buNone/>
              </a:pPr>
              <a:t>170</a:t>
            </a:fld>
            <a:endParaRPr lang="it-IT" altLang="en-US" sz="1400">
              <a:solidFill>
                <a:srgbClr val="000000"/>
              </a:solidFill>
            </a:endParaRPr>
          </a:p>
        </p:txBody>
      </p:sp>
      <p:sp>
        <p:nvSpPr>
          <p:cNvPr id="546819" name="Text Box 4">
            <a:extLst>
              <a:ext uri="{FF2B5EF4-FFF2-40B4-BE49-F238E27FC236}">
                <a16:creationId xmlns:a16="http://schemas.microsoft.com/office/drawing/2014/main" id="{EE6C441E-2106-FEC8-E0ED-9F9AA00834F9}"/>
              </a:ext>
            </a:extLst>
          </p:cNvPr>
          <p:cNvSpPr txBox="1">
            <a:spLocks noChangeArrowheads="1"/>
          </p:cNvSpPr>
          <p:nvPr/>
        </p:nvSpPr>
        <p:spPr bwMode="auto">
          <a:xfrm>
            <a:off x="598488" y="1522413"/>
            <a:ext cx="8569325" cy="327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3600" b="1" dirty="0"/>
              <a:t>Laut </a:t>
            </a:r>
            <a:r>
              <a:rPr lang="fr-CH" altLang="it-CH" sz="3600" b="1" dirty="0" err="1">
                <a:solidFill>
                  <a:srgbClr val="FF0000"/>
                </a:solidFill>
              </a:rPr>
              <a:t>Lenin</a:t>
            </a:r>
            <a:r>
              <a:rPr lang="fr-CH" altLang="it-CH" sz="3600" b="1" dirty="0">
                <a:solidFill>
                  <a:schemeClr val="tx2">
                    <a:lumMod val="95000"/>
                    <a:lumOff val="5000"/>
                  </a:schemeClr>
                </a:solidFill>
              </a:rPr>
              <a:t>,</a:t>
            </a:r>
          </a:p>
          <a:p>
            <a:pPr eaLnBrk="1" hangingPunct="1">
              <a:spcBef>
                <a:spcPct val="50000"/>
              </a:spcBef>
              <a:buFontTx/>
              <a:buNone/>
              <a:defRPr/>
            </a:pPr>
            <a:r>
              <a:rPr lang="fr-CH" altLang="it-CH" sz="1400" b="1" dirty="0"/>
              <a:t> </a:t>
            </a:r>
          </a:p>
          <a:p>
            <a:pPr eaLnBrk="1" hangingPunct="1">
              <a:spcBef>
                <a:spcPct val="50000"/>
              </a:spcBef>
              <a:buFontTx/>
              <a:buNone/>
              <a:defRPr/>
            </a:pPr>
            <a:r>
              <a:rPr lang="fr-CH" altLang="it-CH" sz="3600" b="1" dirty="0"/>
              <a:t>der </a:t>
            </a:r>
            <a:r>
              <a:rPr lang="fr-CH" altLang="it-CH" sz="3600" b="1" dirty="0" err="1"/>
              <a:t>Imperialismus</a:t>
            </a:r>
            <a:r>
              <a:rPr lang="fr-CH" altLang="it-CH" sz="3600" b="1" dirty="0"/>
              <a:t> </a:t>
            </a:r>
            <a:r>
              <a:rPr lang="fr-CH" altLang="it-CH" sz="3600" b="1" dirty="0" err="1"/>
              <a:t>ist</a:t>
            </a:r>
            <a:r>
              <a:rPr lang="fr-CH" altLang="it-CH" sz="3600" b="1" dirty="0"/>
              <a:t> </a:t>
            </a:r>
          </a:p>
          <a:p>
            <a:pPr eaLnBrk="1" hangingPunct="1">
              <a:spcBef>
                <a:spcPct val="50000"/>
              </a:spcBef>
              <a:buFontTx/>
              <a:buNone/>
              <a:defRPr/>
            </a:pPr>
            <a:r>
              <a:rPr lang="fr-CH" altLang="it-CH" sz="3600" b="1" u="sng" dirty="0"/>
              <a:t>die </a:t>
            </a:r>
            <a:r>
              <a:rPr lang="fr-CH" altLang="it-CH" sz="3600" b="1" u="sng" dirty="0" err="1"/>
              <a:t>höchste</a:t>
            </a:r>
            <a:r>
              <a:rPr lang="fr-CH" altLang="it-CH" sz="3600" b="1" u="sng" dirty="0"/>
              <a:t> Phase</a:t>
            </a:r>
            <a:r>
              <a:rPr lang="fr-CH" altLang="it-CH" sz="3600" b="1" dirty="0"/>
              <a:t> des </a:t>
            </a:r>
            <a:r>
              <a:rPr lang="fr-CH" altLang="it-CH" sz="3600" b="1" dirty="0" err="1"/>
              <a:t>Kapitalismus</a:t>
            </a:r>
            <a:r>
              <a:rPr lang="fr-CH" altLang="it-CH" b="1" dirty="0"/>
              <a:t> </a:t>
            </a:r>
          </a:p>
          <a:p>
            <a:pPr eaLnBrk="1" hangingPunct="1">
              <a:spcBef>
                <a:spcPct val="50000"/>
              </a:spcBef>
              <a:buFontTx/>
              <a:buNone/>
              <a:defRPr/>
            </a:pPr>
            <a:r>
              <a:rPr lang="fr-CH" altLang="it-CH" sz="2800" dirty="0">
                <a:solidFill>
                  <a:srgbClr val="000000"/>
                </a:solidFill>
              </a:rPr>
              <a:t>						</a:t>
            </a:r>
            <a:endParaRPr lang="it-IT" altLang="it-CH" sz="2800" dirty="0">
              <a:solidFill>
                <a:srgbClr val="000000"/>
              </a:solidFill>
            </a:endParaRPr>
          </a:p>
        </p:txBody>
      </p:sp>
      <p:sp>
        <p:nvSpPr>
          <p:cNvPr id="4" name="CasellaDiTesto 3">
            <a:extLst>
              <a:ext uri="{FF2B5EF4-FFF2-40B4-BE49-F238E27FC236}">
                <a16:creationId xmlns:a16="http://schemas.microsoft.com/office/drawing/2014/main" id="{05CB111E-A65E-2701-2589-6957DFA07220}"/>
              </a:ext>
            </a:extLst>
          </p:cNvPr>
          <p:cNvSpPr txBox="1"/>
          <p:nvPr/>
        </p:nvSpPr>
        <p:spPr>
          <a:xfrm>
            <a:off x="1858963" y="5375275"/>
            <a:ext cx="4392612" cy="460375"/>
          </a:xfrm>
          <a:prstGeom prst="rect">
            <a:avLst/>
          </a:prstGeom>
          <a:noFill/>
        </p:spPr>
        <p:txBody>
          <a:bodyPr>
            <a:spAutoFit/>
          </a:bodyPr>
          <a:lstStyle/>
          <a:p>
            <a:pPr eaLnBrk="1" fontAlgn="auto" hangingPunct="1">
              <a:spcBef>
                <a:spcPts val="0"/>
              </a:spcBef>
              <a:spcAft>
                <a:spcPts val="0"/>
              </a:spcAft>
              <a:defRPr/>
            </a:pPr>
            <a:r>
              <a:rPr lang="de-DE" sz="1200" kern="0" dirty="0">
                <a:solidFill>
                  <a:sysClr val="windowText" lastClr="000000"/>
                </a:solidFill>
              </a:rPr>
              <a:t>Mit den internationalen Vereinbarungen </a:t>
            </a:r>
            <a:r>
              <a:rPr lang="de-DE" sz="1200" kern="0" dirty="0" err="1">
                <a:solidFill>
                  <a:sysClr val="windowText" lastClr="000000"/>
                </a:solidFill>
              </a:rPr>
              <a:t>Ttip</a:t>
            </a:r>
            <a:r>
              <a:rPr lang="de-DE" sz="1200" kern="0" dirty="0">
                <a:solidFill>
                  <a:sysClr val="windowText" lastClr="000000"/>
                </a:solidFill>
              </a:rPr>
              <a:t> - </a:t>
            </a:r>
            <a:r>
              <a:rPr lang="de-DE" sz="1200" kern="0" dirty="0" err="1">
                <a:solidFill>
                  <a:sysClr val="windowText" lastClr="000000"/>
                </a:solidFill>
              </a:rPr>
              <a:t>Tisa</a:t>
            </a:r>
            <a:r>
              <a:rPr lang="de-DE" sz="1200" kern="0" dirty="0">
                <a:solidFill>
                  <a:sysClr val="windowText" lastClr="000000"/>
                </a:solidFill>
              </a:rPr>
              <a:t> - C</a:t>
            </a:r>
            <a:r>
              <a:rPr lang="de-DE" sz="1200" kern="0" dirty="0" err="1">
                <a:solidFill>
                  <a:sysClr val="windowText" lastClr="000000"/>
                </a:solidFill>
              </a:rPr>
              <a:t>eta</a:t>
            </a:r>
            <a:r>
              <a:rPr lang="de-DE" sz="1200" kern="0" dirty="0">
                <a:solidFill>
                  <a:sysClr val="windowText" lastClr="000000"/>
                </a:solidFill>
              </a:rPr>
              <a:t> usw. will der Imperialismus die Welt dominieren.</a:t>
            </a:r>
            <a:endParaRPr lang="en-US" sz="1200" kern="0" dirty="0">
              <a:solidFill>
                <a:sysClr val="windowText" lastClr="000000"/>
              </a:solidFill>
            </a:endParaRPr>
          </a:p>
        </p:txBody>
      </p:sp>
      <p:pic>
        <p:nvPicPr>
          <p:cNvPr id="5" name="Immagine 4">
            <a:extLst>
              <a:ext uri="{FF2B5EF4-FFF2-40B4-BE49-F238E27FC236}">
                <a16:creationId xmlns:a16="http://schemas.microsoft.com/office/drawing/2014/main" id="{8049FD1D-1517-4BF2-9227-D4AA97F6B1C8}"/>
              </a:ext>
            </a:extLst>
          </p:cNvPr>
          <p:cNvPicPr>
            <a:picLocks noChangeAspect="1"/>
          </p:cNvPicPr>
          <p:nvPr/>
        </p:nvPicPr>
        <p:blipFill>
          <a:blip r:embed="rId3"/>
          <a:stretch>
            <a:fillRect/>
          </a:stretch>
        </p:blipFill>
        <p:spPr>
          <a:xfrm>
            <a:off x="5292725" y="836613"/>
            <a:ext cx="2233613" cy="1584325"/>
          </a:xfrm>
          <a:prstGeom prst="rect">
            <a:avLst/>
          </a:prstGeom>
          <a:ln w="28575">
            <a:solidFill>
              <a:schemeClr val="bg1"/>
            </a:solidFill>
          </a:ln>
          <a:effectLst>
            <a:outerShdw blurRad="292100" dist="139700" dir="2700000" algn="tl" rotWithShape="0">
              <a:srgbClr val="333333">
                <a:alpha val="65000"/>
              </a:srgbClr>
            </a:outerShdw>
          </a:effectLst>
        </p:spPr>
      </p:pic>
      <p:pic>
        <p:nvPicPr>
          <p:cNvPr id="615430" name="Immagine 5">
            <a:extLst>
              <a:ext uri="{FF2B5EF4-FFF2-40B4-BE49-F238E27FC236}">
                <a16:creationId xmlns:a16="http://schemas.microsoft.com/office/drawing/2014/main" id="{9FD17098-0E59-96D9-F542-96EC73F19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 y="4746625"/>
            <a:ext cx="889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1" name="Rettangolo con angoli arrotondati 1">
            <a:extLst>
              <a:ext uri="{FF2B5EF4-FFF2-40B4-BE49-F238E27FC236}">
                <a16:creationId xmlns:a16="http://schemas.microsoft.com/office/drawing/2014/main" id="{594CB1D7-908B-6E8C-05D7-5EAB0079888A}"/>
              </a:ext>
            </a:extLst>
          </p:cNvPr>
          <p:cNvSpPr>
            <a:spLocks noChangeArrowheads="1"/>
          </p:cNvSpPr>
          <p:nvPr/>
        </p:nvSpPr>
        <p:spPr bwMode="auto">
          <a:xfrm>
            <a:off x="468313" y="404813"/>
            <a:ext cx="8218487" cy="6192837"/>
          </a:xfrm>
          <a:prstGeom prst="roundRect">
            <a:avLst>
              <a:gd name="adj" fmla="val 16667"/>
            </a:avLst>
          </a:prstGeom>
          <a:noFill/>
          <a:ln w="190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u="sng"/>
          </a:p>
        </p:txBody>
      </p:sp>
      <p:sp>
        <p:nvSpPr>
          <p:cNvPr id="8" name="Rettangolo 7">
            <a:extLst>
              <a:ext uri="{FF2B5EF4-FFF2-40B4-BE49-F238E27FC236}">
                <a16:creationId xmlns:a16="http://schemas.microsoft.com/office/drawing/2014/main" id="{D903AB09-E44A-D2D4-8918-BCBB113751D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7474" name="Slide Number Placeholder 3">
            <a:extLst>
              <a:ext uri="{FF2B5EF4-FFF2-40B4-BE49-F238E27FC236}">
                <a16:creationId xmlns:a16="http://schemas.microsoft.com/office/drawing/2014/main" id="{A0D17B23-5385-15E3-44B6-9D6FDE1228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028D47-876E-4536-8824-6873E8077B2C}" type="slidenum">
              <a:rPr lang="it-IT" altLang="en-US" sz="1400" smtClean="0">
                <a:solidFill>
                  <a:srgbClr val="FFFFFF"/>
                </a:solidFill>
              </a:rPr>
              <a:pPr>
                <a:spcBef>
                  <a:spcPct val="0"/>
                </a:spcBef>
                <a:buFontTx/>
                <a:buNone/>
              </a:pPr>
              <a:t>171</a:t>
            </a:fld>
            <a:endParaRPr lang="it-IT" altLang="en-US" sz="1400">
              <a:solidFill>
                <a:srgbClr val="FFFFFF"/>
              </a:solidFill>
            </a:endParaRPr>
          </a:p>
        </p:txBody>
      </p:sp>
      <p:pic>
        <p:nvPicPr>
          <p:cNvPr id="357379" name="Picture 4" descr="economia mercato">
            <a:extLst>
              <a:ext uri="{FF2B5EF4-FFF2-40B4-BE49-F238E27FC236}">
                <a16:creationId xmlns:a16="http://schemas.microsoft.com/office/drawing/2014/main" id="{F01F74C6-F297-AD55-7003-9AEE79250B47}"/>
              </a:ext>
            </a:extLst>
          </p:cNvPr>
          <p:cNvPicPr>
            <a:picLocks noChangeAspect="1" noChangeArrowheads="1"/>
          </p:cNvPicPr>
          <p:nvPr/>
        </p:nvPicPr>
        <p:blipFill>
          <a:blip r:embed="rId4"/>
          <a:srcRect/>
          <a:stretch>
            <a:fillRect/>
          </a:stretch>
        </p:blipFill>
        <p:spPr bwMode="auto">
          <a:xfrm>
            <a:off x="250825" y="188913"/>
            <a:ext cx="7200900" cy="64897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17476" name="Text Box 5">
            <a:extLst>
              <a:ext uri="{FF2B5EF4-FFF2-40B4-BE49-F238E27FC236}">
                <a16:creationId xmlns:a16="http://schemas.microsoft.com/office/drawing/2014/main" id="{3E8236C1-B3C2-023C-E46E-8F3D5B960C2D}"/>
              </a:ext>
            </a:extLst>
          </p:cNvPr>
          <p:cNvSpPr txBox="1">
            <a:spLocks noChangeArrowheads="1"/>
          </p:cNvSpPr>
          <p:nvPr/>
        </p:nvSpPr>
        <p:spPr bwMode="auto">
          <a:xfrm>
            <a:off x="7591425" y="620713"/>
            <a:ext cx="15478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Es gibt weniger  Arbeit</a:t>
            </a:r>
          </a:p>
          <a:p>
            <a:pPr eaLnBrk="1" hangingPunct="1">
              <a:spcBef>
                <a:spcPct val="50000"/>
              </a:spcBef>
              <a:buFontTx/>
              <a:buNone/>
            </a:pPr>
            <a:r>
              <a:rPr lang="fr-CH" altLang="it-CH" sz="1200" b="1">
                <a:solidFill>
                  <a:srgbClr val="FFFFFF"/>
                </a:solidFill>
              </a:rPr>
              <a:t>(wegen Rationalisierung und Automation)</a:t>
            </a:r>
            <a:endParaRPr lang="it-IT" altLang="it-CH" sz="1200" b="1">
              <a:solidFill>
                <a:srgbClr val="FFFFFF"/>
              </a:solidFill>
            </a:endParaRPr>
          </a:p>
        </p:txBody>
      </p:sp>
      <p:sp>
        <p:nvSpPr>
          <p:cNvPr id="617477" name="Text Box 6">
            <a:extLst>
              <a:ext uri="{FF2B5EF4-FFF2-40B4-BE49-F238E27FC236}">
                <a16:creationId xmlns:a16="http://schemas.microsoft.com/office/drawing/2014/main" id="{F0A3C664-E6FC-9326-9C38-83813759FBD0}"/>
              </a:ext>
            </a:extLst>
          </p:cNvPr>
          <p:cNvSpPr txBox="1">
            <a:spLocks noChangeArrowheads="1"/>
          </p:cNvSpPr>
          <p:nvPr/>
        </p:nvSpPr>
        <p:spPr bwMode="auto">
          <a:xfrm>
            <a:off x="7591425" y="2924175"/>
            <a:ext cx="1476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FFFF"/>
                </a:solidFill>
              </a:rPr>
              <a:t>aber</a:t>
            </a:r>
            <a:endParaRPr lang="it-IT" altLang="it-CH" b="1">
              <a:solidFill>
                <a:srgbClr val="FFFFFF"/>
              </a:solidFill>
            </a:endParaRPr>
          </a:p>
        </p:txBody>
      </p:sp>
      <p:sp>
        <p:nvSpPr>
          <p:cNvPr id="617478" name="Text Box 7">
            <a:extLst>
              <a:ext uri="{FF2B5EF4-FFF2-40B4-BE49-F238E27FC236}">
                <a16:creationId xmlns:a16="http://schemas.microsoft.com/office/drawing/2014/main" id="{0F0186AC-C000-2BC4-5622-F56E8A9C8E6F}"/>
              </a:ext>
            </a:extLst>
          </p:cNvPr>
          <p:cNvSpPr txBox="1">
            <a:spLocks noChangeArrowheads="1"/>
          </p:cNvSpPr>
          <p:nvPr/>
        </p:nvSpPr>
        <p:spPr bwMode="auto">
          <a:xfrm>
            <a:off x="7596188" y="4103688"/>
            <a:ext cx="1547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die Produktion wir jedoch gesteigert</a:t>
            </a:r>
            <a:r>
              <a:rPr lang="fr-CH" altLang="it-CH" sz="1200" b="1">
                <a:solidFill>
                  <a:srgbClr val="FFFFFF"/>
                </a:solidFill>
              </a:rPr>
              <a:t>.</a:t>
            </a:r>
            <a:endParaRPr lang="it-IT" altLang="it-CH" sz="1200" b="1">
              <a:solidFill>
                <a:srgbClr val="FFFFFF"/>
              </a:solidFill>
            </a:endParaRPr>
          </a:p>
        </p:txBody>
      </p:sp>
      <p:sp>
        <p:nvSpPr>
          <p:cNvPr id="617479" name="CasellaDiTesto 1">
            <a:extLst>
              <a:ext uri="{FF2B5EF4-FFF2-40B4-BE49-F238E27FC236}">
                <a16:creationId xmlns:a16="http://schemas.microsoft.com/office/drawing/2014/main" id="{9613968C-32B2-7C94-DBE2-AD32AF5A736B}"/>
              </a:ext>
            </a:extLst>
          </p:cNvPr>
          <p:cNvSpPr txBox="1">
            <a:spLocks noChangeArrowheads="1"/>
          </p:cNvSpPr>
          <p:nvPr/>
        </p:nvSpPr>
        <p:spPr bwMode="auto">
          <a:xfrm>
            <a:off x="395288" y="1308100"/>
            <a:ext cx="6553200" cy="3063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400000"/>
                </a:solidFill>
              </a:rPr>
              <a:t>Hier zwei scheinbar widersprüchige Nachrichten auf der gleiche Ausgabe</a:t>
            </a:r>
            <a:endParaRPr lang="it-IT" altLang="it-CH" sz="1400" b="1">
              <a:solidFill>
                <a:srgbClr val="400000"/>
              </a:solidFill>
            </a:endParaRPr>
          </a:p>
        </p:txBody>
      </p:sp>
      <p:sp>
        <p:nvSpPr>
          <p:cNvPr id="617480" name="CasellaDiTesto 2">
            <a:extLst>
              <a:ext uri="{FF2B5EF4-FFF2-40B4-BE49-F238E27FC236}">
                <a16:creationId xmlns:a16="http://schemas.microsoft.com/office/drawing/2014/main" id="{2201A82D-F526-06FA-3314-EE83F56CF12D}"/>
              </a:ext>
            </a:extLst>
          </p:cNvPr>
          <p:cNvSpPr txBox="1">
            <a:spLocks noChangeArrowheads="1"/>
          </p:cNvSpPr>
          <p:nvPr/>
        </p:nvSpPr>
        <p:spPr bwMode="auto">
          <a:xfrm>
            <a:off x="1908175" y="2936875"/>
            <a:ext cx="1655763"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400000"/>
                </a:solidFill>
              </a:rPr>
              <a:t>140’000 Arbeitslose</a:t>
            </a:r>
            <a:endParaRPr lang="it-IT" altLang="it-CH" sz="1200" b="1">
              <a:solidFill>
                <a:srgbClr val="400000"/>
              </a:solidFill>
            </a:endParaRPr>
          </a:p>
        </p:txBody>
      </p:sp>
      <p:sp>
        <p:nvSpPr>
          <p:cNvPr id="617481" name="CasellaDiTesto 4">
            <a:extLst>
              <a:ext uri="{FF2B5EF4-FFF2-40B4-BE49-F238E27FC236}">
                <a16:creationId xmlns:a16="http://schemas.microsoft.com/office/drawing/2014/main" id="{EB011558-8E5F-CC91-8972-0793A173B146}"/>
              </a:ext>
            </a:extLst>
          </p:cNvPr>
          <p:cNvSpPr txBox="1">
            <a:spLocks noChangeArrowheads="1"/>
          </p:cNvSpPr>
          <p:nvPr/>
        </p:nvSpPr>
        <p:spPr bwMode="auto">
          <a:xfrm>
            <a:off x="1763713" y="5300663"/>
            <a:ext cx="3671887" cy="277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400000"/>
                </a:solidFill>
              </a:rPr>
              <a:t>Der Wirtschaft geht es besser als angenommen</a:t>
            </a:r>
            <a:endParaRPr lang="it-IT" altLang="it-CH" sz="1200" u="sng">
              <a:solidFill>
                <a:srgbClr val="400000"/>
              </a:solidFill>
            </a:endParaRPr>
          </a:p>
        </p:txBody>
      </p:sp>
      <p:sp>
        <p:nvSpPr>
          <p:cNvPr id="617482" name="Rettangolo 5">
            <a:extLst>
              <a:ext uri="{FF2B5EF4-FFF2-40B4-BE49-F238E27FC236}">
                <a16:creationId xmlns:a16="http://schemas.microsoft.com/office/drawing/2014/main" id="{27C81E1B-66D4-92F4-03A9-2BD9092CABFD}"/>
              </a:ext>
            </a:extLst>
          </p:cNvPr>
          <p:cNvSpPr>
            <a:spLocks noChangeArrowheads="1"/>
          </p:cNvSpPr>
          <p:nvPr/>
        </p:nvSpPr>
        <p:spPr bwMode="auto">
          <a:xfrm>
            <a:off x="7580313" y="5440363"/>
            <a:ext cx="1533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(dank Rationalisierung und Automation)</a:t>
            </a:r>
            <a:endParaRPr lang="it-IT" altLang="it-CH" sz="1200" b="1">
              <a:solidFill>
                <a:srgbClr val="FFFFFF"/>
              </a:solidFill>
            </a:endParaRPr>
          </a:p>
        </p:txBody>
      </p:sp>
      <p:sp>
        <p:nvSpPr>
          <p:cNvPr id="11" name="Rettangolo 10">
            <a:extLst>
              <a:ext uri="{FF2B5EF4-FFF2-40B4-BE49-F238E27FC236}">
                <a16:creationId xmlns:a16="http://schemas.microsoft.com/office/drawing/2014/main" id="{966A916D-B49D-1B18-3A6F-59E596ADF36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9522" name="Slide Number Placeholder 1">
            <a:extLst>
              <a:ext uri="{FF2B5EF4-FFF2-40B4-BE49-F238E27FC236}">
                <a16:creationId xmlns:a16="http://schemas.microsoft.com/office/drawing/2014/main" id="{973A854F-B362-BBF8-63D1-954588980135}"/>
              </a:ext>
            </a:extLst>
          </p:cNvPr>
          <p:cNvSpPr>
            <a:spLocks noGrp="1"/>
          </p:cNvSpPr>
          <p:nvPr>
            <p:ph type="sldNum" sz="quarter" idx="12"/>
          </p:nvPr>
        </p:nvSpPr>
        <p:spPr>
          <a:xfrm>
            <a:off x="4519613" y="31575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DD53D4-DD31-49AD-A42D-EDB7D0F31AFB}" type="slidenum">
              <a:rPr lang="it-IT" altLang="en-US" sz="1400" smtClean="0">
                <a:solidFill>
                  <a:srgbClr val="FFFFFF"/>
                </a:solidFill>
              </a:rPr>
              <a:pPr>
                <a:spcBef>
                  <a:spcPct val="0"/>
                </a:spcBef>
                <a:buFontTx/>
                <a:buNone/>
              </a:pPr>
              <a:t>172</a:t>
            </a:fld>
            <a:endParaRPr lang="it-IT" altLang="en-US" sz="1400">
              <a:solidFill>
                <a:srgbClr val="FFFFFF"/>
              </a:solidFill>
            </a:endParaRPr>
          </a:p>
        </p:txBody>
      </p:sp>
      <p:sp>
        <p:nvSpPr>
          <p:cNvPr id="619523" name="TextBox 9">
            <a:extLst>
              <a:ext uri="{FF2B5EF4-FFF2-40B4-BE49-F238E27FC236}">
                <a16:creationId xmlns:a16="http://schemas.microsoft.com/office/drawing/2014/main" id="{B0044521-B00B-D870-BAC1-6CFD0A43176C}"/>
              </a:ext>
            </a:extLst>
          </p:cNvPr>
          <p:cNvSpPr txBox="1">
            <a:spLocks noChangeArrowheads="1"/>
          </p:cNvSpPr>
          <p:nvPr/>
        </p:nvSpPr>
        <p:spPr bwMode="auto">
          <a:xfrm>
            <a:off x="2928938" y="4143375"/>
            <a:ext cx="5857875" cy="2586038"/>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Im kapitalistischem System hat der Handel von Wertpapieren (Aktien) oder Kreditzertifikate (Obligationen), Rohstoffe, Devisen, Immobilien, usw. ein enormes Ausmass genommen. Jeden Tag werden Wertpapiere im Wert von Miliarden von Dollar ausgewechselt.</a:t>
            </a:r>
          </a:p>
          <a:p>
            <a:pPr eaLnBrk="1" hangingPunct="1">
              <a:spcBef>
                <a:spcPct val="0"/>
              </a:spcBef>
              <a:buFontTx/>
              <a:buNone/>
            </a:pPr>
            <a:r>
              <a:rPr lang="fr-CH" altLang="it-CH" sz="1800">
                <a:solidFill>
                  <a:srgbClr val="FFFFFF"/>
                </a:solidFill>
              </a:rPr>
              <a:t>Die Kürse steigen oder fallen abrupt und verursachen enorme Verluste aber eraluben auch an Wenige sich schnell zu bereichern.</a:t>
            </a:r>
            <a:endParaRPr lang="it-IT" altLang="it-CH" sz="1800">
              <a:solidFill>
                <a:srgbClr val="FFFFFF"/>
              </a:solidFill>
            </a:endParaRPr>
          </a:p>
        </p:txBody>
      </p:sp>
      <p:sp>
        <p:nvSpPr>
          <p:cNvPr id="619524" name="TextBox 10">
            <a:extLst>
              <a:ext uri="{FF2B5EF4-FFF2-40B4-BE49-F238E27FC236}">
                <a16:creationId xmlns:a16="http://schemas.microsoft.com/office/drawing/2014/main" id="{DE1FB7C1-601F-3FAA-C925-4763D4A44F21}"/>
              </a:ext>
            </a:extLst>
          </p:cNvPr>
          <p:cNvSpPr txBox="1">
            <a:spLocks noChangeArrowheads="1"/>
          </p:cNvSpPr>
          <p:nvPr/>
        </p:nvSpPr>
        <p:spPr bwMode="auto">
          <a:xfrm>
            <a:off x="2928938" y="3071813"/>
            <a:ext cx="285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Die grösste Börse der Welt ist diejenige von Wallstreet in New York</a:t>
            </a:r>
            <a:endParaRPr lang="it-IT" altLang="it-CH" sz="1200" b="1">
              <a:solidFill>
                <a:srgbClr val="FFFFFF"/>
              </a:solidFill>
            </a:endParaRPr>
          </a:p>
        </p:txBody>
      </p:sp>
      <p:sp>
        <p:nvSpPr>
          <p:cNvPr id="619525" name="TextBox 11">
            <a:extLst>
              <a:ext uri="{FF2B5EF4-FFF2-40B4-BE49-F238E27FC236}">
                <a16:creationId xmlns:a16="http://schemas.microsoft.com/office/drawing/2014/main" id="{CBF55474-6DEA-2886-0292-D7D58EDF2E90}"/>
              </a:ext>
            </a:extLst>
          </p:cNvPr>
          <p:cNvSpPr txBox="1">
            <a:spLocks noChangeArrowheads="1"/>
          </p:cNvSpPr>
          <p:nvPr/>
        </p:nvSpPr>
        <p:spPr bwMode="auto">
          <a:xfrm>
            <a:off x="2928938" y="3668713"/>
            <a:ext cx="96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Die Börse </a:t>
            </a:r>
          </a:p>
          <a:p>
            <a:pPr eaLnBrk="1" hangingPunct="1">
              <a:spcBef>
                <a:spcPct val="0"/>
              </a:spcBef>
              <a:buFontTx/>
              <a:buNone/>
            </a:pPr>
            <a:r>
              <a:rPr lang="fr-CH" altLang="it-CH" sz="1000" b="1">
                <a:solidFill>
                  <a:srgbClr val="FFFFFF"/>
                </a:solidFill>
              </a:rPr>
              <a:t>von Mailand</a:t>
            </a:r>
            <a:endParaRPr lang="it-IT" altLang="it-CH" sz="1000" b="1">
              <a:solidFill>
                <a:srgbClr val="FFFFFF"/>
              </a:solidFill>
            </a:endParaRPr>
          </a:p>
        </p:txBody>
      </p:sp>
      <p:sp>
        <p:nvSpPr>
          <p:cNvPr id="619526" name="TextBox 12">
            <a:extLst>
              <a:ext uri="{FF2B5EF4-FFF2-40B4-BE49-F238E27FC236}">
                <a16:creationId xmlns:a16="http://schemas.microsoft.com/office/drawing/2014/main" id="{2A032396-93AB-541D-7BA6-5756AC63E3F9}"/>
              </a:ext>
            </a:extLst>
          </p:cNvPr>
          <p:cNvSpPr txBox="1">
            <a:spLocks noChangeArrowheads="1"/>
          </p:cNvSpPr>
          <p:nvPr/>
        </p:nvSpPr>
        <p:spPr bwMode="auto">
          <a:xfrm>
            <a:off x="7072313" y="3071813"/>
            <a:ext cx="1643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Broker im Einsatz</a:t>
            </a:r>
            <a:endParaRPr lang="it-IT" altLang="it-CH" sz="1200" b="1">
              <a:solidFill>
                <a:srgbClr val="FFFFFF"/>
              </a:solidFill>
            </a:endParaRPr>
          </a:p>
        </p:txBody>
      </p:sp>
      <p:sp>
        <p:nvSpPr>
          <p:cNvPr id="619527" name="CasellaDiTesto 1">
            <a:extLst>
              <a:ext uri="{FF2B5EF4-FFF2-40B4-BE49-F238E27FC236}">
                <a16:creationId xmlns:a16="http://schemas.microsoft.com/office/drawing/2014/main" id="{DDF13D73-8705-FC11-FE67-EC28AEC98583}"/>
              </a:ext>
            </a:extLst>
          </p:cNvPr>
          <p:cNvSpPr txBox="1">
            <a:spLocks noChangeArrowheads="1"/>
          </p:cNvSpPr>
          <p:nvPr/>
        </p:nvSpPr>
        <p:spPr bwMode="auto">
          <a:xfrm>
            <a:off x="4121150" y="3648075"/>
            <a:ext cx="4665663"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600" b="1">
                <a:solidFill>
                  <a:srgbClr val="002060"/>
                </a:solidFill>
              </a:rPr>
              <a:t>Die Finanzialisierung der Wirtschaft</a:t>
            </a:r>
          </a:p>
        </p:txBody>
      </p:sp>
      <p:pic>
        <p:nvPicPr>
          <p:cNvPr id="14" name="Picture 2" descr="http://www.correrenelverde.it/economia/images/borsa%20di%20New%20York.JPG">
            <a:extLst>
              <a:ext uri="{FF2B5EF4-FFF2-40B4-BE49-F238E27FC236}">
                <a16:creationId xmlns:a16="http://schemas.microsoft.com/office/drawing/2014/main" id="{815D6E91-D02A-0E5B-AB97-BF70293CB02E}"/>
              </a:ext>
            </a:extLst>
          </p:cNvPr>
          <p:cNvPicPr>
            <a:picLocks noChangeAspect="1" noChangeArrowheads="1"/>
          </p:cNvPicPr>
          <p:nvPr/>
        </p:nvPicPr>
        <p:blipFill>
          <a:blip r:embed="rId4"/>
          <a:srcRect/>
          <a:stretch>
            <a:fillRect/>
          </a:stretch>
        </p:blipFill>
        <p:spPr bwMode="auto">
          <a:xfrm>
            <a:off x="142875" y="214313"/>
            <a:ext cx="2071688" cy="2762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4" descr="http://www.piazzaffari.info/wp-content/uploads/2008/08/borsa1.jpg">
            <a:extLst>
              <a:ext uri="{FF2B5EF4-FFF2-40B4-BE49-F238E27FC236}">
                <a16:creationId xmlns:a16="http://schemas.microsoft.com/office/drawing/2014/main" id="{21D13FA5-C3B7-4183-6B1E-4ABFBF77564F}"/>
              </a:ext>
            </a:extLst>
          </p:cNvPr>
          <p:cNvPicPr>
            <a:picLocks noChangeAspect="1" noChangeArrowheads="1"/>
          </p:cNvPicPr>
          <p:nvPr/>
        </p:nvPicPr>
        <p:blipFill>
          <a:blip r:embed="rId5"/>
          <a:srcRect/>
          <a:stretch>
            <a:fillRect/>
          </a:stretch>
        </p:blipFill>
        <p:spPr bwMode="auto">
          <a:xfrm>
            <a:off x="142875" y="4986338"/>
            <a:ext cx="2643188" cy="1733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http://www.myluxury.it/img/borsa_valori_milano.jpg">
            <a:extLst>
              <a:ext uri="{FF2B5EF4-FFF2-40B4-BE49-F238E27FC236}">
                <a16:creationId xmlns:a16="http://schemas.microsoft.com/office/drawing/2014/main" id="{1C07F6F9-2B65-28A7-BF35-B7A21B8D7ECC}"/>
              </a:ext>
            </a:extLst>
          </p:cNvPr>
          <p:cNvPicPr>
            <a:picLocks noChangeAspect="1" noChangeArrowheads="1"/>
          </p:cNvPicPr>
          <p:nvPr/>
        </p:nvPicPr>
        <p:blipFill>
          <a:blip r:embed="rId6"/>
          <a:srcRect/>
          <a:stretch>
            <a:fillRect/>
          </a:stretch>
        </p:blipFill>
        <p:spPr bwMode="auto">
          <a:xfrm>
            <a:off x="142875" y="3071813"/>
            <a:ext cx="2676525" cy="1790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http://www.borsainside.com/mercati_italiani/italia_dicembre_2005/PIRELLI&amp;C%20REAL%20E.png">
            <a:extLst>
              <a:ext uri="{FF2B5EF4-FFF2-40B4-BE49-F238E27FC236}">
                <a16:creationId xmlns:a16="http://schemas.microsoft.com/office/drawing/2014/main" id="{633B0CF6-2654-4D41-31B8-9AD214946468}"/>
              </a:ext>
            </a:extLst>
          </p:cNvPr>
          <p:cNvPicPr>
            <a:picLocks noChangeAspect="1" noChangeArrowheads="1"/>
          </p:cNvPicPr>
          <p:nvPr/>
        </p:nvPicPr>
        <p:blipFill>
          <a:blip r:embed="rId7"/>
          <a:srcRect/>
          <a:stretch>
            <a:fillRect/>
          </a:stretch>
        </p:blipFill>
        <p:spPr bwMode="auto">
          <a:xfrm>
            <a:off x="6858000" y="214313"/>
            <a:ext cx="1857375" cy="13573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12" descr="http://www.mon-argent.com/wp-content/uploads/bourse/nyse.jpg">
            <a:extLst>
              <a:ext uri="{FF2B5EF4-FFF2-40B4-BE49-F238E27FC236}">
                <a16:creationId xmlns:a16="http://schemas.microsoft.com/office/drawing/2014/main" id="{C426BE78-3A7F-2770-2B71-5ADEB80EF7F8}"/>
              </a:ext>
            </a:extLst>
          </p:cNvPr>
          <p:cNvPicPr>
            <a:picLocks noChangeAspect="1" noChangeArrowheads="1"/>
          </p:cNvPicPr>
          <p:nvPr/>
        </p:nvPicPr>
        <p:blipFill>
          <a:blip r:embed="rId8"/>
          <a:srcRect/>
          <a:stretch>
            <a:fillRect/>
          </a:stretch>
        </p:blipFill>
        <p:spPr bwMode="auto">
          <a:xfrm>
            <a:off x="2428875" y="214313"/>
            <a:ext cx="4179888" cy="27860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http://www.abc.net.au/reslib/200702/r128676_422788.jpg">
            <a:extLst>
              <a:ext uri="{FF2B5EF4-FFF2-40B4-BE49-F238E27FC236}">
                <a16:creationId xmlns:a16="http://schemas.microsoft.com/office/drawing/2014/main" id="{83FB910A-76AA-8E12-1E64-D59E02D5AC24}"/>
              </a:ext>
            </a:extLst>
          </p:cNvPr>
          <p:cNvPicPr>
            <a:picLocks noChangeAspect="1" noChangeArrowheads="1"/>
          </p:cNvPicPr>
          <p:nvPr/>
        </p:nvPicPr>
        <p:blipFill>
          <a:blip r:embed="rId9"/>
          <a:srcRect/>
          <a:stretch>
            <a:fillRect/>
          </a:stretch>
        </p:blipFill>
        <p:spPr bwMode="auto">
          <a:xfrm>
            <a:off x="6858000" y="1704975"/>
            <a:ext cx="1857375" cy="1295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ED649C88-7667-E5FD-9DAC-6F3B5F0C0A0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Ovale 64">
            <a:extLst>
              <a:ext uri="{FF2B5EF4-FFF2-40B4-BE49-F238E27FC236}">
                <a16:creationId xmlns:a16="http://schemas.microsoft.com/office/drawing/2014/main" id="{2D9F978D-E89A-7E69-B5BF-263638E5EAD4}"/>
              </a:ext>
            </a:extLst>
          </p:cNvPr>
          <p:cNvSpPr/>
          <p:nvPr/>
        </p:nvSpPr>
        <p:spPr>
          <a:xfrm>
            <a:off x="900113" y="627063"/>
            <a:ext cx="5716587" cy="564356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621571" name="Picture 3" descr="AAAAA capitalisti">
            <a:extLst>
              <a:ext uri="{FF2B5EF4-FFF2-40B4-BE49-F238E27FC236}">
                <a16:creationId xmlns:a16="http://schemas.microsoft.com/office/drawing/2014/main" id="{5579416C-01A4-CA7D-4BC9-A02280C7A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3" y="330041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72" name="Picture 6" descr="C:\Dokumente und Einstellungen\Enrico\Eigene Dateien\Enrico\Documenti\AA Enrico nuovo\Politica\Presentazione marxismo\sacchi soldi.JPG">
            <a:extLst>
              <a:ext uri="{FF2B5EF4-FFF2-40B4-BE49-F238E27FC236}">
                <a16:creationId xmlns:a16="http://schemas.microsoft.com/office/drawing/2014/main" id="{1DEA3396-9BDE-8231-6413-03F3D318E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1163" y="3916363"/>
            <a:ext cx="647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73" name="Picture 2" descr="C:\Users\Enrico\Enrico\Documenti\AA Enrico nuovo\Politica\Presentazione marxismo\bank.png">
            <a:extLst>
              <a:ext uri="{FF2B5EF4-FFF2-40B4-BE49-F238E27FC236}">
                <a16:creationId xmlns:a16="http://schemas.microsoft.com/office/drawing/2014/main" id="{7FF428C3-8D22-1006-7AC7-C0C6A9892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163" y="3148013"/>
            <a:ext cx="1058862"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74" name="Picture 7" descr="C:\Users\Enrico\Desktop\Fabbrica.jpg">
            <a:extLst>
              <a:ext uri="{FF2B5EF4-FFF2-40B4-BE49-F238E27FC236}">
                <a16:creationId xmlns:a16="http://schemas.microsoft.com/office/drawing/2014/main" id="{6127430A-C09D-4149-842B-C57830C6CB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3165475"/>
            <a:ext cx="10810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C:\Users\Enrico\Enrico\Documenti\AA Enrico nuovo\Politica\Presentazione marxismo\decroissance21.jpg">
            <a:extLst>
              <a:ext uri="{FF2B5EF4-FFF2-40B4-BE49-F238E27FC236}">
                <a16:creationId xmlns:a16="http://schemas.microsoft.com/office/drawing/2014/main" id="{92EDDD95-04FD-622C-6296-D4E17663AA96}"/>
              </a:ext>
            </a:extLst>
          </p:cNvPr>
          <p:cNvPicPr>
            <a:picLocks noChangeAspect="1" noChangeArrowheads="1"/>
          </p:cNvPicPr>
          <p:nvPr/>
        </p:nvPicPr>
        <p:blipFill>
          <a:blip r:embed="rId8"/>
          <a:srcRect/>
          <a:stretch>
            <a:fillRect/>
          </a:stretch>
        </p:blipFill>
        <p:spPr bwMode="auto">
          <a:xfrm>
            <a:off x="5940425" y="3322638"/>
            <a:ext cx="801688" cy="773112"/>
          </a:xfrm>
          <a:prstGeom prst="rect">
            <a:avLst/>
          </a:prstGeom>
          <a:ln>
            <a:noFill/>
          </a:ln>
          <a:effectLst>
            <a:outerShdw blurRad="190500" algn="tl" rotWithShape="0">
              <a:srgbClr val="000000">
                <a:alpha val="70000"/>
              </a:srgbClr>
            </a:outerShdw>
          </a:effectLst>
        </p:spPr>
      </p:pic>
      <p:pic>
        <p:nvPicPr>
          <p:cNvPr id="621576" name="Picture 12">
            <a:extLst>
              <a:ext uri="{FF2B5EF4-FFF2-40B4-BE49-F238E27FC236}">
                <a16:creationId xmlns:a16="http://schemas.microsoft.com/office/drawing/2014/main" id="{A586885B-197D-EDBB-A47F-7F3A2D84D3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6413" y="2789238"/>
            <a:ext cx="1292225"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1577" name="Picture 14">
            <a:extLst>
              <a:ext uri="{FF2B5EF4-FFF2-40B4-BE49-F238E27FC236}">
                <a16:creationId xmlns:a16="http://schemas.microsoft.com/office/drawing/2014/main" id="{7BD96F39-70A9-1E3B-A08D-923D0AE1B8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6550" y="3038475"/>
            <a:ext cx="23812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1578" name="Picture 17">
            <a:extLst>
              <a:ext uri="{FF2B5EF4-FFF2-40B4-BE49-F238E27FC236}">
                <a16:creationId xmlns:a16="http://schemas.microsoft.com/office/drawing/2014/main" id="{049B2F45-8665-B9A5-F32C-FC4735F5B7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5988"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1579" name="Picture 18">
            <a:extLst>
              <a:ext uri="{FF2B5EF4-FFF2-40B4-BE49-F238E27FC236}">
                <a16:creationId xmlns:a16="http://schemas.microsoft.com/office/drawing/2014/main" id="{B07AAA80-C52C-1EF5-F40D-17DAD5F0A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7313" y="2773363"/>
            <a:ext cx="13477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rco 14">
            <a:extLst>
              <a:ext uri="{FF2B5EF4-FFF2-40B4-BE49-F238E27FC236}">
                <a16:creationId xmlns:a16="http://schemas.microsoft.com/office/drawing/2014/main" id="{A74BE720-67EA-AA38-1FB4-648B5C7FB409}"/>
              </a:ext>
            </a:extLst>
          </p:cNvPr>
          <p:cNvSpPr/>
          <p:nvPr/>
        </p:nvSpPr>
        <p:spPr>
          <a:xfrm>
            <a:off x="2844800" y="1790700"/>
            <a:ext cx="3497263" cy="2416175"/>
          </a:xfrm>
          <a:prstGeom prst="arc">
            <a:avLst>
              <a:gd name="adj1" fmla="val 10829645"/>
              <a:gd name="adj2" fmla="val 0"/>
            </a:avLst>
          </a:prstGeom>
          <a:ln w="12700"/>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7" name="Connettore 1 16">
            <a:extLst>
              <a:ext uri="{FF2B5EF4-FFF2-40B4-BE49-F238E27FC236}">
                <a16:creationId xmlns:a16="http://schemas.microsoft.com/office/drawing/2014/main" id="{7FEA2DD5-D010-E0B6-7EEF-E209E94580C6}"/>
              </a:ext>
            </a:extLst>
          </p:cNvPr>
          <p:cNvCxnSpPr>
            <a:stCxn id="15" idx="2"/>
          </p:cNvCxnSpPr>
          <p:nvPr/>
        </p:nvCxnSpPr>
        <p:spPr>
          <a:xfrm flipV="1">
            <a:off x="6342063" y="2695575"/>
            <a:ext cx="101600" cy="30321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Connettore 1 18">
            <a:extLst>
              <a:ext uri="{FF2B5EF4-FFF2-40B4-BE49-F238E27FC236}">
                <a16:creationId xmlns:a16="http://schemas.microsoft.com/office/drawing/2014/main" id="{A371D96D-5BD4-5FD5-3E79-A9B01E0AE346}"/>
              </a:ext>
            </a:extLst>
          </p:cNvPr>
          <p:cNvCxnSpPr/>
          <p:nvPr/>
        </p:nvCxnSpPr>
        <p:spPr>
          <a:xfrm flipH="1" flipV="1">
            <a:off x="6135688" y="2773363"/>
            <a:ext cx="206375" cy="2254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Arco 21">
            <a:extLst>
              <a:ext uri="{FF2B5EF4-FFF2-40B4-BE49-F238E27FC236}">
                <a16:creationId xmlns:a16="http://schemas.microsoft.com/office/drawing/2014/main" id="{98353330-F6F5-1D4C-DB7F-F2576F0114FA}"/>
              </a:ext>
            </a:extLst>
          </p:cNvPr>
          <p:cNvSpPr/>
          <p:nvPr/>
        </p:nvSpPr>
        <p:spPr>
          <a:xfrm>
            <a:off x="1195388" y="750888"/>
            <a:ext cx="5126037" cy="4192587"/>
          </a:xfrm>
          <a:prstGeom prst="arc">
            <a:avLst>
              <a:gd name="adj1" fmla="val 1081202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41" name="Connettore 1 40">
            <a:extLst>
              <a:ext uri="{FF2B5EF4-FFF2-40B4-BE49-F238E27FC236}">
                <a16:creationId xmlns:a16="http://schemas.microsoft.com/office/drawing/2014/main" id="{C7D714FD-42EB-A201-4FFD-077688A414EF}"/>
              </a:ext>
            </a:extLst>
          </p:cNvPr>
          <p:cNvCxnSpPr/>
          <p:nvPr/>
        </p:nvCxnSpPr>
        <p:spPr>
          <a:xfrm flipH="1">
            <a:off x="1136650" y="4165600"/>
            <a:ext cx="101600" cy="1905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C5C57012-DF96-45FA-E14A-BD751745F39E}"/>
              </a:ext>
            </a:extLst>
          </p:cNvPr>
          <p:cNvCxnSpPr/>
          <p:nvPr/>
        </p:nvCxnSpPr>
        <p:spPr>
          <a:xfrm>
            <a:off x="1238250" y="4167188"/>
            <a:ext cx="119063" cy="18891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21586" name="CasellaDiTesto 44">
            <a:extLst>
              <a:ext uri="{FF2B5EF4-FFF2-40B4-BE49-F238E27FC236}">
                <a16:creationId xmlns:a16="http://schemas.microsoft.com/office/drawing/2014/main" id="{984E84F8-7E9E-27B5-B351-A697C8A2E855}"/>
              </a:ext>
            </a:extLst>
          </p:cNvPr>
          <p:cNvSpPr txBox="1">
            <a:spLocks noChangeArrowheads="1"/>
          </p:cNvSpPr>
          <p:nvPr/>
        </p:nvSpPr>
        <p:spPr bwMode="auto">
          <a:xfrm>
            <a:off x="3290888" y="4294188"/>
            <a:ext cx="1008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Darlehen Rückzahlung </a:t>
            </a:r>
            <a:r>
              <a:rPr lang="it-CH" altLang="it-CH" sz="2400">
                <a:solidFill>
                  <a:srgbClr val="000000"/>
                </a:solidFill>
                <a:latin typeface="Arial" panose="020B0604020202020204" pitchFamily="34" charset="0"/>
              </a:rPr>
              <a:t>?</a:t>
            </a:r>
          </a:p>
        </p:txBody>
      </p:sp>
      <p:sp>
        <p:nvSpPr>
          <p:cNvPr id="621587" name="CasellaDiTesto 45">
            <a:extLst>
              <a:ext uri="{FF2B5EF4-FFF2-40B4-BE49-F238E27FC236}">
                <a16:creationId xmlns:a16="http://schemas.microsoft.com/office/drawing/2014/main" id="{2EF76B52-F2BE-BD49-2B5D-E68A926FDC58}"/>
              </a:ext>
            </a:extLst>
          </p:cNvPr>
          <p:cNvSpPr txBox="1">
            <a:spLocks noChangeArrowheads="1"/>
          </p:cNvSpPr>
          <p:nvPr/>
        </p:nvSpPr>
        <p:spPr bwMode="auto">
          <a:xfrm>
            <a:off x="3287713" y="5603875"/>
            <a:ext cx="1179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Steuern, Gebühren,  Staatsanleihen, usw.                             </a:t>
            </a:r>
            <a:r>
              <a:rPr lang="it-CH" altLang="it-CH" sz="2400" b="1">
                <a:solidFill>
                  <a:srgbClr val="000000"/>
                </a:solidFill>
                <a:latin typeface="Arial" panose="020B0604020202020204" pitchFamily="34" charset="0"/>
              </a:rPr>
              <a:t>?</a:t>
            </a:r>
          </a:p>
        </p:txBody>
      </p:sp>
      <p:sp>
        <p:nvSpPr>
          <p:cNvPr id="621588" name="CasellaDiTesto 46">
            <a:extLst>
              <a:ext uri="{FF2B5EF4-FFF2-40B4-BE49-F238E27FC236}">
                <a16:creationId xmlns:a16="http://schemas.microsoft.com/office/drawing/2014/main" id="{4A07EC8F-4383-C653-0E09-1AA468A44164}"/>
              </a:ext>
            </a:extLst>
          </p:cNvPr>
          <p:cNvSpPr txBox="1">
            <a:spLocks noChangeArrowheads="1"/>
          </p:cNvSpPr>
          <p:nvPr/>
        </p:nvSpPr>
        <p:spPr bwMode="auto">
          <a:xfrm>
            <a:off x="4930775" y="4016375"/>
            <a:ext cx="1073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Zahlung von Güter und Dienstleistungen, Wertpapiere           </a:t>
            </a:r>
            <a:r>
              <a:rPr lang="it-CH" altLang="it-CH" sz="2400" b="1">
                <a:solidFill>
                  <a:srgbClr val="000000"/>
                </a:solidFill>
                <a:latin typeface="Arial" panose="020B0604020202020204" pitchFamily="34" charset="0"/>
              </a:rPr>
              <a:t>?</a:t>
            </a:r>
          </a:p>
        </p:txBody>
      </p:sp>
      <p:sp>
        <p:nvSpPr>
          <p:cNvPr id="621589" name="CasellaDiTesto 49">
            <a:extLst>
              <a:ext uri="{FF2B5EF4-FFF2-40B4-BE49-F238E27FC236}">
                <a16:creationId xmlns:a16="http://schemas.microsoft.com/office/drawing/2014/main" id="{F7BFD804-FCC1-AEF2-0205-726BD04B1072}"/>
              </a:ext>
            </a:extLst>
          </p:cNvPr>
          <p:cNvSpPr txBox="1">
            <a:spLocks noChangeArrowheads="1"/>
          </p:cNvSpPr>
          <p:nvPr/>
        </p:nvSpPr>
        <p:spPr bwMode="auto">
          <a:xfrm>
            <a:off x="1435100" y="4159250"/>
            <a:ext cx="1074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Darlehen Rückerstattung, Gebühren, usw.            </a:t>
            </a:r>
            <a:r>
              <a:rPr lang="it-CH" altLang="it-CH" sz="2400" b="1">
                <a:solidFill>
                  <a:srgbClr val="000000"/>
                </a:solidFill>
                <a:latin typeface="Arial" panose="020B0604020202020204" pitchFamily="34" charset="0"/>
              </a:rPr>
              <a:t>?</a:t>
            </a:r>
          </a:p>
        </p:txBody>
      </p:sp>
      <p:sp>
        <p:nvSpPr>
          <p:cNvPr id="51" name="Arco 50">
            <a:extLst>
              <a:ext uri="{FF2B5EF4-FFF2-40B4-BE49-F238E27FC236}">
                <a16:creationId xmlns:a16="http://schemas.microsoft.com/office/drawing/2014/main" id="{9475D749-8B6C-1E7A-2503-7C746E996044}"/>
              </a:ext>
            </a:extLst>
          </p:cNvPr>
          <p:cNvSpPr/>
          <p:nvPr/>
        </p:nvSpPr>
        <p:spPr>
          <a:xfrm>
            <a:off x="1320800" y="1735138"/>
            <a:ext cx="3214688" cy="2498725"/>
          </a:xfrm>
          <a:prstGeom prst="arc">
            <a:avLst>
              <a:gd name="adj1" fmla="val 10712153"/>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53" name="Connettore 1 52">
            <a:extLst>
              <a:ext uri="{FF2B5EF4-FFF2-40B4-BE49-F238E27FC236}">
                <a16:creationId xmlns:a16="http://schemas.microsoft.com/office/drawing/2014/main" id="{A0BDB533-9888-EA0C-CE92-8513C24D347F}"/>
              </a:ext>
            </a:extLst>
          </p:cNvPr>
          <p:cNvCxnSpPr/>
          <p:nvPr/>
        </p:nvCxnSpPr>
        <p:spPr>
          <a:xfrm flipV="1">
            <a:off x="4535488" y="2779713"/>
            <a:ext cx="95250" cy="219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B0769E4A-5AFC-9634-5E89-5A7A543C8B32}"/>
              </a:ext>
            </a:extLst>
          </p:cNvPr>
          <p:cNvCxnSpPr/>
          <p:nvPr/>
        </p:nvCxnSpPr>
        <p:spPr>
          <a:xfrm flipH="1" flipV="1">
            <a:off x="4384675" y="2773363"/>
            <a:ext cx="150813" cy="234950"/>
          </a:xfrm>
          <a:prstGeom prst="line">
            <a:avLst/>
          </a:prstGeom>
        </p:spPr>
        <p:style>
          <a:lnRef idx="1">
            <a:schemeClr val="accent1"/>
          </a:lnRef>
          <a:fillRef idx="0">
            <a:schemeClr val="accent1"/>
          </a:fillRef>
          <a:effectRef idx="0">
            <a:schemeClr val="accent1"/>
          </a:effectRef>
          <a:fontRef idx="minor">
            <a:schemeClr val="tx1"/>
          </a:fontRef>
        </p:style>
      </p:cxnSp>
      <p:sp>
        <p:nvSpPr>
          <p:cNvPr id="621593" name="CasellaDiTesto 55">
            <a:extLst>
              <a:ext uri="{FF2B5EF4-FFF2-40B4-BE49-F238E27FC236}">
                <a16:creationId xmlns:a16="http://schemas.microsoft.com/office/drawing/2014/main" id="{F2D8BF6B-CC95-57C4-C07C-D6AB55EB3555}"/>
              </a:ext>
            </a:extLst>
          </p:cNvPr>
          <p:cNvSpPr txBox="1">
            <a:spLocks noChangeArrowheads="1"/>
          </p:cNvSpPr>
          <p:nvPr/>
        </p:nvSpPr>
        <p:spPr bwMode="auto">
          <a:xfrm>
            <a:off x="2138363" y="1417638"/>
            <a:ext cx="963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800" b="1">
                <a:solidFill>
                  <a:srgbClr val="000000"/>
                </a:solidFill>
                <a:latin typeface="Arial" panose="020B0604020202020204" pitchFamily="34" charset="0"/>
              </a:rPr>
              <a:t>Unterstützung  der Wirtschaft, </a:t>
            </a:r>
          </a:p>
          <a:p>
            <a:pPr eaLnBrk="1" hangingPunct="1">
              <a:spcBef>
                <a:spcPct val="0"/>
              </a:spcBef>
              <a:buFontTx/>
              <a:buNone/>
            </a:pPr>
            <a:endParaRPr lang="de-DE" altLang="it-CH" sz="800" b="1">
              <a:solidFill>
                <a:srgbClr val="000000"/>
              </a:solidFill>
              <a:latin typeface="Arial" panose="020B0604020202020204" pitchFamily="34" charset="0"/>
            </a:endParaRPr>
          </a:p>
          <a:p>
            <a:pPr eaLnBrk="1" hangingPunct="1">
              <a:spcBef>
                <a:spcPct val="0"/>
              </a:spcBef>
              <a:buFontTx/>
              <a:buNone/>
            </a:pPr>
            <a:r>
              <a:rPr lang="de-DE" altLang="it-CH" sz="800" b="1">
                <a:solidFill>
                  <a:srgbClr val="000000"/>
                </a:solidFill>
                <a:latin typeface="Arial" panose="020B0604020202020204" pitchFamily="34" charset="0"/>
              </a:rPr>
              <a:t>Bestellungen durch den Staat </a:t>
            </a:r>
            <a:r>
              <a:rPr lang="it-CH" altLang="it-CH" sz="800" b="1">
                <a:solidFill>
                  <a:srgbClr val="000000"/>
                </a:solidFill>
                <a:latin typeface="Arial" panose="020B0604020202020204" pitchFamily="34" charset="0"/>
              </a:rPr>
              <a:t>(Keynes)</a:t>
            </a:r>
          </a:p>
        </p:txBody>
      </p:sp>
      <p:sp>
        <p:nvSpPr>
          <p:cNvPr id="621594" name="CasellaDiTesto 56">
            <a:extLst>
              <a:ext uri="{FF2B5EF4-FFF2-40B4-BE49-F238E27FC236}">
                <a16:creationId xmlns:a16="http://schemas.microsoft.com/office/drawing/2014/main" id="{E6E971AE-122C-7C4A-CFA6-651DBF6E8867}"/>
              </a:ext>
            </a:extLst>
          </p:cNvPr>
          <p:cNvSpPr txBox="1">
            <a:spLocks noChangeArrowheads="1"/>
          </p:cNvSpPr>
          <p:nvPr/>
        </p:nvSpPr>
        <p:spPr bwMode="auto">
          <a:xfrm>
            <a:off x="4175125" y="1585913"/>
            <a:ext cx="1074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Darlehnen,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Wertpapiere</a:t>
            </a:r>
          </a:p>
          <a:p>
            <a:pPr eaLnBrk="1" hangingPunct="1">
              <a:spcBef>
                <a:spcPct val="0"/>
              </a:spcBef>
              <a:buFontTx/>
              <a:buNone/>
            </a:pPr>
            <a:r>
              <a:rPr lang="it-CH" altLang="it-CH" sz="800" b="1">
                <a:solidFill>
                  <a:srgbClr val="000000"/>
                </a:solidFill>
                <a:latin typeface="Arial" panose="020B0604020202020204" pitchFamily="34" charset="0"/>
              </a:rPr>
              <a:t>Rückzahlung (?)</a:t>
            </a:r>
          </a:p>
        </p:txBody>
      </p:sp>
      <p:sp>
        <p:nvSpPr>
          <p:cNvPr id="621595" name="CasellaDiTesto 57">
            <a:extLst>
              <a:ext uri="{FF2B5EF4-FFF2-40B4-BE49-F238E27FC236}">
                <a16:creationId xmlns:a16="http://schemas.microsoft.com/office/drawing/2014/main" id="{24991DD9-1D59-3AF6-64AD-1E84B4E87B2D}"/>
              </a:ext>
            </a:extLst>
          </p:cNvPr>
          <p:cNvSpPr txBox="1">
            <a:spLocks noChangeArrowheads="1"/>
          </p:cNvSpPr>
          <p:nvPr/>
        </p:nvSpPr>
        <p:spPr bwMode="auto">
          <a:xfrm>
            <a:off x="4959350" y="2370138"/>
            <a:ext cx="979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Güter und Dienst-leistungen,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Wertpapiere Rückzahlung (?)</a:t>
            </a:r>
          </a:p>
        </p:txBody>
      </p:sp>
      <p:sp>
        <p:nvSpPr>
          <p:cNvPr id="621596" name="CasellaDiTesto 58">
            <a:extLst>
              <a:ext uri="{FF2B5EF4-FFF2-40B4-BE49-F238E27FC236}">
                <a16:creationId xmlns:a16="http://schemas.microsoft.com/office/drawing/2014/main" id="{0D80D569-1486-931E-0B1F-1F008D4BDDBC}"/>
              </a:ext>
            </a:extLst>
          </p:cNvPr>
          <p:cNvSpPr txBox="1">
            <a:spLocks noChangeArrowheads="1"/>
          </p:cNvSpPr>
          <p:nvPr/>
        </p:nvSpPr>
        <p:spPr bwMode="auto">
          <a:xfrm>
            <a:off x="3322638" y="2897188"/>
            <a:ext cx="739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Darlehnen</a:t>
            </a:r>
          </a:p>
        </p:txBody>
      </p:sp>
      <p:sp>
        <p:nvSpPr>
          <p:cNvPr id="621597" name="CasellaDiTesto 59">
            <a:extLst>
              <a:ext uri="{FF2B5EF4-FFF2-40B4-BE49-F238E27FC236}">
                <a16:creationId xmlns:a16="http://schemas.microsoft.com/office/drawing/2014/main" id="{6495AD58-E7CA-3614-97B8-2A373760B426}"/>
              </a:ext>
            </a:extLst>
          </p:cNvPr>
          <p:cNvSpPr txBox="1">
            <a:spLocks noChangeArrowheads="1"/>
          </p:cNvSpPr>
          <p:nvPr/>
        </p:nvSpPr>
        <p:spPr bwMode="auto">
          <a:xfrm>
            <a:off x="2725738" y="571500"/>
            <a:ext cx="12080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Subventionen, </a:t>
            </a:r>
          </a:p>
          <a:p>
            <a:pPr eaLnBrk="1" hangingPunct="1">
              <a:spcBef>
                <a:spcPct val="0"/>
              </a:spcBef>
              <a:buFontTx/>
              <a:buNone/>
            </a:pPr>
            <a:endParaRPr lang="it-CH" altLang="it-CH" sz="800" b="1">
              <a:solidFill>
                <a:srgbClr val="000000"/>
              </a:solidFill>
              <a:latin typeface="Arial" panose="020B0604020202020204" pitchFamily="34" charset="0"/>
            </a:endParaRPr>
          </a:p>
          <a:p>
            <a:pPr eaLnBrk="1" hangingPunct="1">
              <a:spcBef>
                <a:spcPct val="0"/>
              </a:spcBef>
              <a:buFontTx/>
              <a:buNone/>
            </a:pPr>
            <a:r>
              <a:rPr lang="it-CH" altLang="it-CH" sz="800" b="1">
                <a:solidFill>
                  <a:srgbClr val="000000"/>
                </a:solidFill>
                <a:latin typeface="Arial" panose="020B0604020202020204" pitchFamily="34" charset="0"/>
              </a:rPr>
              <a:t>Renten, Pensionen, Altersrenten, usw.</a:t>
            </a:r>
          </a:p>
          <a:p>
            <a:pPr eaLnBrk="1" hangingPunct="1">
              <a:spcBef>
                <a:spcPct val="0"/>
              </a:spcBef>
              <a:buFontTx/>
              <a:buNone/>
            </a:pPr>
            <a:r>
              <a:rPr lang="it-CH" altLang="it-CH" sz="800" b="1">
                <a:solidFill>
                  <a:srgbClr val="000000"/>
                </a:solidFill>
                <a:latin typeface="Arial" panose="020B0604020202020204" pitchFamily="34" charset="0"/>
              </a:rPr>
              <a:t>Staatsanleihen Rückzahlung (?)</a:t>
            </a:r>
          </a:p>
        </p:txBody>
      </p:sp>
      <p:sp>
        <p:nvSpPr>
          <p:cNvPr id="621598" name="CasellaDiTesto 60">
            <a:extLst>
              <a:ext uri="{FF2B5EF4-FFF2-40B4-BE49-F238E27FC236}">
                <a16:creationId xmlns:a16="http://schemas.microsoft.com/office/drawing/2014/main" id="{72ED0CC9-244B-49C7-2C16-8385057915C2}"/>
              </a:ext>
            </a:extLst>
          </p:cNvPr>
          <p:cNvSpPr txBox="1">
            <a:spLocks noChangeArrowheads="1"/>
          </p:cNvSpPr>
          <p:nvPr/>
        </p:nvSpPr>
        <p:spPr bwMode="auto">
          <a:xfrm>
            <a:off x="227013" y="5372100"/>
            <a:ext cx="17383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latin typeface="Arial" panose="020B0604020202020204" pitchFamily="34" charset="0"/>
              </a:rPr>
              <a:t>DER PERVERSE GELDZYKLUS</a:t>
            </a:r>
          </a:p>
        </p:txBody>
      </p:sp>
      <p:sp>
        <p:nvSpPr>
          <p:cNvPr id="44" name="Arco 43">
            <a:extLst>
              <a:ext uri="{FF2B5EF4-FFF2-40B4-BE49-F238E27FC236}">
                <a16:creationId xmlns:a16="http://schemas.microsoft.com/office/drawing/2014/main" id="{84796516-C093-BA07-9C9A-DB10AA0CA126}"/>
              </a:ext>
            </a:extLst>
          </p:cNvPr>
          <p:cNvSpPr/>
          <p:nvPr/>
        </p:nvSpPr>
        <p:spPr>
          <a:xfrm flipV="1">
            <a:off x="1238250" y="3154363"/>
            <a:ext cx="3354388" cy="2297112"/>
          </a:xfrm>
          <a:prstGeom prst="arc">
            <a:avLst>
              <a:gd name="adj1" fmla="val 10712153"/>
              <a:gd name="adj2" fmla="val 38672"/>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00" name="CasellaDiTesto 1">
            <a:extLst>
              <a:ext uri="{FF2B5EF4-FFF2-40B4-BE49-F238E27FC236}">
                <a16:creationId xmlns:a16="http://schemas.microsoft.com/office/drawing/2014/main" id="{ED9780F6-2818-1C91-7E61-FA9DEE94D8B5}"/>
              </a:ext>
            </a:extLst>
          </p:cNvPr>
          <p:cNvSpPr txBox="1">
            <a:spLocks noChangeArrowheads="1"/>
          </p:cNvSpPr>
          <p:nvPr/>
        </p:nvSpPr>
        <p:spPr bwMode="auto">
          <a:xfrm>
            <a:off x="7664450" y="4573588"/>
            <a:ext cx="124618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Akkumulation</a:t>
            </a:r>
          </a:p>
        </p:txBody>
      </p:sp>
      <p:sp>
        <p:nvSpPr>
          <p:cNvPr id="3" name="Arco 2">
            <a:extLst>
              <a:ext uri="{FF2B5EF4-FFF2-40B4-BE49-F238E27FC236}">
                <a16:creationId xmlns:a16="http://schemas.microsoft.com/office/drawing/2014/main" id="{D6A633E6-6EFC-8B87-0F98-99D3C15CE44B}"/>
              </a:ext>
            </a:extLst>
          </p:cNvPr>
          <p:cNvSpPr/>
          <p:nvPr/>
        </p:nvSpPr>
        <p:spPr>
          <a:xfrm flipV="1">
            <a:off x="1238250" y="2208213"/>
            <a:ext cx="5103813" cy="3963987"/>
          </a:xfrm>
          <a:prstGeom prst="arc">
            <a:avLst>
              <a:gd name="adj1" fmla="val 10762404"/>
              <a:gd name="adj2" fmla="val 0"/>
            </a:avLst>
          </a:prstGeom>
          <a:ln>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02" name="CasellaDiTesto 7">
            <a:extLst>
              <a:ext uri="{FF2B5EF4-FFF2-40B4-BE49-F238E27FC236}">
                <a16:creationId xmlns:a16="http://schemas.microsoft.com/office/drawing/2014/main" id="{5A627784-87B4-562E-9BA9-0B8C91AFD0D8}"/>
              </a:ext>
            </a:extLst>
          </p:cNvPr>
          <p:cNvSpPr txBox="1">
            <a:spLocks noChangeArrowheads="1"/>
          </p:cNvSpPr>
          <p:nvPr/>
        </p:nvSpPr>
        <p:spPr bwMode="auto">
          <a:xfrm>
            <a:off x="2062163" y="4884738"/>
            <a:ext cx="1344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Steuern, Gebühren, Darlehnen  Rückzahlung                </a:t>
            </a:r>
            <a:r>
              <a:rPr lang="it-CH" altLang="it-CH" sz="2400" b="1">
                <a:solidFill>
                  <a:srgbClr val="000000"/>
                </a:solidFill>
                <a:latin typeface="Arial" panose="020B0604020202020204" pitchFamily="34" charset="0"/>
              </a:rPr>
              <a:t>?</a:t>
            </a:r>
          </a:p>
        </p:txBody>
      </p:sp>
      <p:sp>
        <p:nvSpPr>
          <p:cNvPr id="9" name="Arco 8">
            <a:extLst>
              <a:ext uri="{FF2B5EF4-FFF2-40B4-BE49-F238E27FC236}">
                <a16:creationId xmlns:a16="http://schemas.microsoft.com/office/drawing/2014/main" id="{9B120A8E-4D15-599B-6714-5AF64C38B08A}"/>
              </a:ext>
            </a:extLst>
          </p:cNvPr>
          <p:cNvSpPr/>
          <p:nvPr/>
        </p:nvSpPr>
        <p:spPr>
          <a:xfrm flipV="1">
            <a:off x="4735513" y="3602038"/>
            <a:ext cx="1363662" cy="1144587"/>
          </a:xfrm>
          <a:prstGeom prst="arc">
            <a:avLst>
              <a:gd name="adj1" fmla="val 1088136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cxnSp>
        <p:nvCxnSpPr>
          <p:cNvPr id="11" name="Connettore 1 10">
            <a:extLst>
              <a:ext uri="{FF2B5EF4-FFF2-40B4-BE49-F238E27FC236}">
                <a16:creationId xmlns:a16="http://schemas.microsoft.com/office/drawing/2014/main" id="{E8BC0892-3034-5068-B125-60DFB1289A5F}"/>
              </a:ext>
            </a:extLst>
          </p:cNvPr>
          <p:cNvCxnSpPr>
            <a:stCxn id="9" idx="0"/>
          </p:cNvCxnSpPr>
          <p:nvPr/>
        </p:nvCxnSpPr>
        <p:spPr>
          <a:xfrm flipH="1">
            <a:off x="4689475" y="4191000"/>
            <a:ext cx="46038" cy="206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A5A790C2-D801-D9DB-01D6-5E95A6B6B74B}"/>
              </a:ext>
            </a:extLst>
          </p:cNvPr>
          <p:cNvCxnSpPr/>
          <p:nvPr/>
        </p:nvCxnSpPr>
        <p:spPr>
          <a:xfrm>
            <a:off x="4735513" y="4189413"/>
            <a:ext cx="123825" cy="176212"/>
          </a:xfrm>
          <a:prstGeom prst="line">
            <a:avLst/>
          </a:prstGeom>
        </p:spPr>
        <p:style>
          <a:lnRef idx="1">
            <a:schemeClr val="accent1"/>
          </a:lnRef>
          <a:fillRef idx="0">
            <a:schemeClr val="accent1"/>
          </a:fillRef>
          <a:effectRef idx="0">
            <a:schemeClr val="accent1"/>
          </a:effectRef>
          <a:fontRef idx="minor">
            <a:schemeClr val="tx1"/>
          </a:fontRef>
        </p:style>
      </p:cxnSp>
      <p:sp>
        <p:nvSpPr>
          <p:cNvPr id="20" name="Arco 19">
            <a:extLst>
              <a:ext uri="{FF2B5EF4-FFF2-40B4-BE49-F238E27FC236}">
                <a16:creationId xmlns:a16="http://schemas.microsoft.com/office/drawing/2014/main" id="{8029480E-B214-D911-71FA-C6CECB95A589}"/>
              </a:ext>
            </a:extLst>
          </p:cNvPr>
          <p:cNvSpPr/>
          <p:nvPr/>
        </p:nvSpPr>
        <p:spPr>
          <a:xfrm flipV="1">
            <a:off x="2928938" y="3679825"/>
            <a:ext cx="1606550" cy="1074738"/>
          </a:xfrm>
          <a:prstGeom prst="arc">
            <a:avLst>
              <a:gd name="adj1" fmla="val 10747331"/>
              <a:gd name="adj2" fmla="val 0"/>
            </a:avLst>
          </a:prstGeom>
          <a:ln w="19050">
            <a:solidFill>
              <a:schemeClr val="accent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07" name="CasellaDiTesto 25">
            <a:extLst>
              <a:ext uri="{FF2B5EF4-FFF2-40B4-BE49-F238E27FC236}">
                <a16:creationId xmlns:a16="http://schemas.microsoft.com/office/drawing/2014/main" id="{2E289816-D7B1-F752-7854-FE5FCE71645B}"/>
              </a:ext>
            </a:extLst>
          </p:cNvPr>
          <p:cNvSpPr txBox="1">
            <a:spLocks noChangeArrowheads="1"/>
          </p:cNvSpPr>
          <p:nvPr/>
        </p:nvSpPr>
        <p:spPr bwMode="auto">
          <a:xfrm>
            <a:off x="6200775" y="1385888"/>
            <a:ext cx="103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Aneignun  des Mehwerts</a:t>
            </a:r>
          </a:p>
        </p:txBody>
      </p:sp>
      <p:sp>
        <p:nvSpPr>
          <p:cNvPr id="27" name="Arco 26">
            <a:extLst>
              <a:ext uri="{FF2B5EF4-FFF2-40B4-BE49-F238E27FC236}">
                <a16:creationId xmlns:a16="http://schemas.microsoft.com/office/drawing/2014/main" id="{1ADE0C19-EA34-A24F-B911-28ADC14575BA}"/>
              </a:ext>
            </a:extLst>
          </p:cNvPr>
          <p:cNvSpPr/>
          <p:nvPr/>
        </p:nvSpPr>
        <p:spPr>
          <a:xfrm>
            <a:off x="4689475" y="1785938"/>
            <a:ext cx="3416300" cy="2754312"/>
          </a:xfrm>
          <a:prstGeom prst="arc">
            <a:avLst>
              <a:gd name="adj1" fmla="val 10806310"/>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28" name="Arco 27">
            <a:extLst>
              <a:ext uri="{FF2B5EF4-FFF2-40B4-BE49-F238E27FC236}">
                <a16:creationId xmlns:a16="http://schemas.microsoft.com/office/drawing/2014/main" id="{08F11101-E466-678A-0F71-8C3BFFAB45B6}"/>
              </a:ext>
            </a:extLst>
          </p:cNvPr>
          <p:cNvSpPr/>
          <p:nvPr/>
        </p:nvSpPr>
        <p:spPr>
          <a:xfrm>
            <a:off x="2833688" y="750888"/>
            <a:ext cx="5267325" cy="4621212"/>
          </a:xfrm>
          <a:prstGeom prst="arc">
            <a:avLst>
              <a:gd name="adj1" fmla="val 10815004"/>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10" name="CasellaDiTesto 28">
            <a:extLst>
              <a:ext uri="{FF2B5EF4-FFF2-40B4-BE49-F238E27FC236}">
                <a16:creationId xmlns:a16="http://schemas.microsoft.com/office/drawing/2014/main" id="{2F5C9B51-EAF3-61C0-7C81-E386F7481812}"/>
              </a:ext>
            </a:extLst>
          </p:cNvPr>
          <p:cNvSpPr txBox="1">
            <a:spLocks noChangeArrowheads="1"/>
          </p:cNvSpPr>
          <p:nvPr/>
        </p:nvSpPr>
        <p:spPr bwMode="auto">
          <a:xfrm>
            <a:off x="1514475" y="2897188"/>
            <a:ext cx="974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Gelddarlehnen - Diskontsatz (Friedman)</a:t>
            </a:r>
          </a:p>
        </p:txBody>
      </p:sp>
      <p:sp>
        <p:nvSpPr>
          <p:cNvPr id="30" name="Arco 29">
            <a:extLst>
              <a:ext uri="{FF2B5EF4-FFF2-40B4-BE49-F238E27FC236}">
                <a16:creationId xmlns:a16="http://schemas.microsoft.com/office/drawing/2014/main" id="{5677AEA2-FD12-19E4-79C9-292AC539541D}"/>
              </a:ext>
            </a:extLst>
          </p:cNvPr>
          <p:cNvSpPr/>
          <p:nvPr/>
        </p:nvSpPr>
        <p:spPr>
          <a:xfrm>
            <a:off x="6616700" y="2681288"/>
            <a:ext cx="1489075" cy="1028700"/>
          </a:xfrm>
          <a:prstGeom prst="arc">
            <a:avLst>
              <a:gd name="adj1" fmla="val 10894353"/>
              <a:gd name="adj2" fmla="val 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31" name="Arco 30">
            <a:extLst>
              <a:ext uri="{FF2B5EF4-FFF2-40B4-BE49-F238E27FC236}">
                <a16:creationId xmlns:a16="http://schemas.microsoft.com/office/drawing/2014/main" id="{546BD6A8-D4D8-C500-7B7A-36C84B2585C6}"/>
              </a:ext>
            </a:extLst>
          </p:cNvPr>
          <p:cNvSpPr/>
          <p:nvPr/>
        </p:nvSpPr>
        <p:spPr>
          <a:xfrm flipV="1">
            <a:off x="5467350" y="3713163"/>
            <a:ext cx="2803525" cy="2357437"/>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13" name="CasellaDiTesto 31">
            <a:extLst>
              <a:ext uri="{FF2B5EF4-FFF2-40B4-BE49-F238E27FC236}">
                <a16:creationId xmlns:a16="http://schemas.microsoft.com/office/drawing/2014/main" id="{AA02549E-86BE-08DF-C9F7-D45164F61D10}"/>
              </a:ext>
            </a:extLst>
          </p:cNvPr>
          <p:cNvSpPr txBox="1">
            <a:spLocks noChangeArrowheads="1"/>
          </p:cNvSpPr>
          <p:nvPr/>
        </p:nvSpPr>
        <p:spPr bwMode="auto">
          <a:xfrm>
            <a:off x="6127750" y="5230813"/>
            <a:ext cx="12795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it-CH" sz="800" b="1">
                <a:solidFill>
                  <a:srgbClr val="FF0000"/>
                </a:solidFill>
                <a:latin typeface="Arial" panose="020B0604020202020204" pitchFamily="34" charset="0"/>
              </a:rPr>
              <a:t>Investitionen, Rückzahlungen, Steuern, Steuerhinterziehung, Bankrott, usw.</a:t>
            </a:r>
            <a:r>
              <a:rPr lang="it-CH" altLang="it-CH" sz="800" b="1">
                <a:solidFill>
                  <a:srgbClr val="FF0000"/>
                </a:solidFill>
                <a:latin typeface="Arial" panose="020B0604020202020204" pitchFamily="34" charset="0"/>
              </a:rPr>
              <a:t>.                       </a:t>
            </a:r>
            <a:r>
              <a:rPr lang="it-CH" altLang="it-CH" sz="2400" b="1">
                <a:solidFill>
                  <a:srgbClr val="FF0000"/>
                </a:solidFill>
                <a:latin typeface="Arial" panose="020B0604020202020204" pitchFamily="34" charset="0"/>
              </a:rPr>
              <a:t>?</a:t>
            </a:r>
          </a:p>
        </p:txBody>
      </p:sp>
      <p:cxnSp>
        <p:nvCxnSpPr>
          <p:cNvPr id="38" name="Connettore 2 37">
            <a:extLst>
              <a:ext uri="{FF2B5EF4-FFF2-40B4-BE49-F238E27FC236}">
                <a16:creationId xmlns:a16="http://schemas.microsoft.com/office/drawing/2014/main" id="{8BC1F777-E648-9D76-0B20-4B6566D40A7E}"/>
              </a:ext>
            </a:extLst>
          </p:cNvPr>
          <p:cNvCxnSpPr/>
          <p:nvPr/>
        </p:nvCxnSpPr>
        <p:spPr>
          <a:xfrm flipH="1">
            <a:off x="6140450" y="6070600"/>
            <a:ext cx="514350" cy="0"/>
          </a:xfrm>
          <a:prstGeom prst="straightConnector1">
            <a:avLst/>
          </a:prstGeom>
          <a:ln w="1905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Connettore 1 51">
            <a:extLst>
              <a:ext uri="{FF2B5EF4-FFF2-40B4-BE49-F238E27FC236}">
                <a16:creationId xmlns:a16="http://schemas.microsoft.com/office/drawing/2014/main" id="{38C0559B-BA49-D593-6BD8-10850CBB2160}"/>
              </a:ext>
            </a:extLst>
          </p:cNvPr>
          <p:cNvCxnSpPr/>
          <p:nvPr/>
        </p:nvCxnSpPr>
        <p:spPr>
          <a:xfrm>
            <a:off x="2916238" y="4178300"/>
            <a:ext cx="115887"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Connettore 1 61">
            <a:extLst>
              <a:ext uri="{FF2B5EF4-FFF2-40B4-BE49-F238E27FC236}">
                <a16:creationId xmlns:a16="http://schemas.microsoft.com/office/drawing/2014/main" id="{18076156-B207-A3DE-03FB-084FD834D667}"/>
              </a:ext>
            </a:extLst>
          </p:cNvPr>
          <p:cNvCxnSpPr>
            <a:stCxn id="1024" idx="0"/>
          </p:cNvCxnSpPr>
          <p:nvPr/>
        </p:nvCxnSpPr>
        <p:spPr>
          <a:xfrm flipH="1">
            <a:off x="2862263" y="4178300"/>
            <a:ext cx="66675" cy="203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Arco 62">
            <a:extLst>
              <a:ext uri="{FF2B5EF4-FFF2-40B4-BE49-F238E27FC236}">
                <a16:creationId xmlns:a16="http://schemas.microsoft.com/office/drawing/2014/main" id="{E3F86C80-B57A-3256-DEAC-A1B9ADF63B2C}"/>
              </a:ext>
            </a:extLst>
          </p:cNvPr>
          <p:cNvSpPr/>
          <p:nvPr/>
        </p:nvSpPr>
        <p:spPr>
          <a:xfrm flipV="1">
            <a:off x="1233488" y="3817938"/>
            <a:ext cx="1379537" cy="908050"/>
          </a:xfrm>
          <a:prstGeom prst="arc">
            <a:avLst>
              <a:gd name="adj1" fmla="val 10764304"/>
              <a:gd name="adj2" fmla="val 0"/>
            </a:avLst>
          </a:prstGeom>
          <a:ln w="1905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1024" name="Arco 1023">
            <a:extLst>
              <a:ext uri="{FF2B5EF4-FFF2-40B4-BE49-F238E27FC236}">
                <a16:creationId xmlns:a16="http://schemas.microsoft.com/office/drawing/2014/main" id="{E6FEA0D8-8FF8-80CB-D883-C9FD82EBB873}"/>
              </a:ext>
            </a:extLst>
          </p:cNvPr>
          <p:cNvSpPr/>
          <p:nvPr/>
        </p:nvSpPr>
        <p:spPr>
          <a:xfrm flipV="1">
            <a:off x="2928938" y="2882900"/>
            <a:ext cx="3362325" cy="2568575"/>
          </a:xfrm>
          <a:prstGeom prst="arc">
            <a:avLst>
              <a:gd name="adj1" fmla="val 10822497"/>
              <a:gd name="adj2" fmla="val 0"/>
            </a:avLst>
          </a:prstGeom>
          <a:ln w="12700">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it-CH">
              <a:solidFill>
                <a:prstClr val="black"/>
              </a:solidFill>
            </a:endParaRPr>
          </a:p>
        </p:txBody>
      </p:sp>
      <p:sp>
        <p:nvSpPr>
          <p:cNvPr id="621619" name="CasellaDiTesto 1024">
            <a:extLst>
              <a:ext uri="{FF2B5EF4-FFF2-40B4-BE49-F238E27FC236}">
                <a16:creationId xmlns:a16="http://schemas.microsoft.com/office/drawing/2014/main" id="{CF70121C-413F-A731-8D14-B2E341C62A0D}"/>
              </a:ext>
            </a:extLst>
          </p:cNvPr>
          <p:cNvSpPr txBox="1">
            <a:spLocks noChangeArrowheads="1"/>
          </p:cNvSpPr>
          <p:nvPr/>
        </p:nvSpPr>
        <p:spPr bwMode="auto">
          <a:xfrm>
            <a:off x="4338638" y="4833938"/>
            <a:ext cx="10144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CH" altLang="it-CH" sz="800" b="1">
                <a:solidFill>
                  <a:srgbClr val="000000"/>
                </a:solidFill>
                <a:latin typeface="Arial" panose="020B0604020202020204" pitchFamily="34" charset="0"/>
              </a:rPr>
              <a:t>Darlehnen Rückzahlung, Wertpapiere                </a:t>
            </a:r>
            <a:r>
              <a:rPr lang="it-CH" altLang="it-CH" sz="2400" b="1">
                <a:solidFill>
                  <a:srgbClr val="000000"/>
                </a:solidFill>
                <a:latin typeface="Arial" panose="020B0604020202020204" pitchFamily="34" charset="0"/>
              </a:rPr>
              <a:t>?</a:t>
            </a:r>
          </a:p>
        </p:txBody>
      </p:sp>
      <p:cxnSp>
        <p:nvCxnSpPr>
          <p:cNvPr id="1032" name="Connettore 1 1031">
            <a:extLst>
              <a:ext uri="{FF2B5EF4-FFF2-40B4-BE49-F238E27FC236}">
                <a16:creationId xmlns:a16="http://schemas.microsoft.com/office/drawing/2014/main" id="{6F65D669-9764-A0EE-AC75-87F694FF9A7D}"/>
              </a:ext>
            </a:extLst>
          </p:cNvPr>
          <p:cNvCxnSpPr>
            <a:stCxn id="30" idx="2"/>
          </p:cNvCxnSpPr>
          <p:nvPr/>
        </p:nvCxnSpPr>
        <p:spPr>
          <a:xfrm flipV="1">
            <a:off x="8105775" y="3008313"/>
            <a:ext cx="66675" cy="1873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4" name="Connettore 1 1033">
            <a:extLst>
              <a:ext uri="{FF2B5EF4-FFF2-40B4-BE49-F238E27FC236}">
                <a16:creationId xmlns:a16="http://schemas.microsoft.com/office/drawing/2014/main" id="{80A76F38-3DBA-00BC-5315-215C3EACC139}"/>
              </a:ext>
            </a:extLst>
          </p:cNvPr>
          <p:cNvCxnSpPr/>
          <p:nvPr/>
        </p:nvCxnSpPr>
        <p:spPr>
          <a:xfrm flipH="1" flipV="1">
            <a:off x="7994650" y="2998788"/>
            <a:ext cx="111125" cy="196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1622" name="CasellaDiTesto 1044">
            <a:extLst>
              <a:ext uri="{FF2B5EF4-FFF2-40B4-BE49-F238E27FC236}">
                <a16:creationId xmlns:a16="http://schemas.microsoft.com/office/drawing/2014/main" id="{959286E6-5AE5-0EB0-1CE2-BD157F6D71E3}"/>
              </a:ext>
            </a:extLst>
          </p:cNvPr>
          <p:cNvSpPr txBox="1">
            <a:spLocks noChangeArrowheads="1"/>
          </p:cNvSpPr>
          <p:nvPr/>
        </p:nvSpPr>
        <p:spPr bwMode="auto">
          <a:xfrm>
            <a:off x="68263" y="6469063"/>
            <a:ext cx="907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1000">
                <a:solidFill>
                  <a:srgbClr val="000000"/>
                </a:solidFill>
                <a:latin typeface="Arial" panose="020B0604020202020204" pitchFamily="34" charset="0"/>
              </a:rPr>
              <a:t>Wegen der Kapitalakkumulation durch die Kapitalisten und die Aneignung des Mehrwertes, die Nichtzahlung von Gebühren und Steuern, die Nicht-Rückzahlung  von Darlehen, usw. führt  das System die Gläubiger in den Konkurs und das ganze Wirtschafts - Finanzsystems in grossen Schwierigkeiten. </a:t>
            </a:r>
            <a:endParaRPr lang="it-CH" altLang="it-CH" sz="1000">
              <a:solidFill>
                <a:srgbClr val="000000"/>
              </a:solidFill>
              <a:latin typeface="Arial" panose="020B0604020202020204" pitchFamily="34" charset="0"/>
            </a:endParaRPr>
          </a:p>
        </p:txBody>
      </p:sp>
      <p:sp>
        <p:nvSpPr>
          <p:cNvPr id="621623" name="CasellaDiTesto 1045">
            <a:extLst>
              <a:ext uri="{FF2B5EF4-FFF2-40B4-BE49-F238E27FC236}">
                <a16:creationId xmlns:a16="http://schemas.microsoft.com/office/drawing/2014/main" id="{CE86774F-3F8C-1FD8-8DAC-BEBF4C4ACDF7}"/>
              </a:ext>
            </a:extLst>
          </p:cNvPr>
          <p:cNvSpPr txBox="1">
            <a:spLocks noChangeArrowheads="1"/>
          </p:cNvSpPr>
          <p:nvPr/>
        </p:nvSpPr>
        <p:spPr bwMode="auto">
          <a:xfrm>
            <a:off x="5065713" y="504825"/>
            <a:ext cx="996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Spekulation </a:t>
            </a:r>
          </a:p>
        </p:txBody>
      </p:sp>
      <p:sp>
        <p:nvSpPr>
          <p:cNvPr id="621624" name="CasellaDiTesto 1047">
            <a:extLst>
              <a:ext uri="{FF2B5EF4-FFF2-40B4-BE49-F238E27FC236}">
                <a16:creationId xmlns:a16="http://schemas.microsoft.com/office/drawing/2014/main" id="{72CAA9EE-45D7-1718-B85D-B6AD2055A3D2}"/>
              </a:ext>
            </a:extLst>
          </p:cNvPr>
          <p:cNvSpPr txBox="1">
            <a:spLocks noChangeArrowheads="1"/>
          </p:cNvSpPr>
          <p:nvPr/>
        </p:nvSpPr>
        <p:spPr bwMode="auto">
          <a:xfrm>
            <a:off x="7100888" y="2779713"/>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Profit</a:t>
            </a:r>
          </a:p>
        </p:txBody>
      </p:sp>
      <p:sp>
        <p:nvSpPr>
          <p:cNvPr id="621625" name="CasellaDiTesto 1">
            <a:extLst>
              <a:ext uri="{FF2B5EF4-FFF2-40B4-BE49-F238E27FC236}">
                <a16:creationId xmlns:a16="http://schemas.microsoft.com/office/drawing/2014/main" id="{296477BF-DDDF-C7CD-7C77-56551B8DF458}"/>
              </a:ext>
            </a:extLst>
          </p:cNvPr>
          <p:cNvSpPr txBox="1">
            <a:spLocks noChangeArrowheads="1"/>
          </p:cNvSpPr>
          <p:nvPr/>
        </p:nvSpPr>
        <p:spPr bwMode="auto">
          <a:xfrm>
            <a:off x="19050" y="4356100"/>
            <a:ext cx="11953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Verschuldung</a:t>
            </a:r>
          </a:p>
        </p:txBody>
      </p:sp>
      <p:sp>
        <p:nvSpPr>
          <p:cNvPr id="4" name="Arco 3">
            <a:extLst>
              <a:ext uri="{FF2B5EF4-FFF2-40B4-BE49-F238E27FC236}">
                <a16:creationId xmlns:a16="http://schemas.microsoft.com/office/drawing/2014/main" id="{84FC2BCB-86CB-58EC-9DB8-37BB6CA92DCE}"/>
              </a:ext>
            </a:extLst>
          </p:cNvPr>
          <p:cNvSpPr/>
          <p:nvPr/>
        </p:nvSpPr>
        <p:spPr>
          <a:xfrm flipH="1" flipV="1">
            <a:off x="8270875" y="4059238"/>
            <a:ext cx="873125" cy="1908175"/>
          </a:xfrm>
          <a:prstGeom prst="arc">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solidFill>
                <a:prstClr val="black"/>
              </a:solidFill>
            </a:endParaRPr>
          </a:p>
        </p:txBody>
      </p:sp>
      <p:cxnSp>
        <p:nvCxnSpPr>
          <p:cNvPr id="6" name="Connettore 1 5">
            <a:extLst>
              <a:ext uri="{FF2B5EF4-FFF2-40B4-BE49-F238E27FC236}">
                <a16:creationId xmlns:a16="http://schemas.microsoft.com/office/drawing/2014/main" id="{260EE3E1-C585-2AB8-5E72-E042D9BC8F1F}"/>
              </a:ext>
            </a:extLst>
          </p:cNvPr>
          <p:cNvCxnSpPr/>
          <p:nvPr/>
        </p:nvCxnSpPr>
        <p:spPr>
          <a:xfrm flipH="1" flipV="1">
            <a:off x="8564563" y="5792788"/>
            <a:ext cx="142875" cy="1746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a:extLst>
              <a:ext uri="{FF2B5EF4-FFF2-40B4-BE49-F238E27FC236}">
                <a16:creationId xmlns:a16="http://schemas.microsoft.com/office/drawing/2014/main" id="{12F3C994-7D8F-823D-B997-3685BA4CA81C}"/>
              </a:ext>
            </a:extLst>
          </p:cNvPr>
          <p:cNvCxnSpPr/>
          <p:nvPr/>
        </p:nvCxnSpPr>
        <p:spPr>
          <a:xfrm flipH="1">
            <a:off x="8564563" y="5967413"/>
            <a:ext cx="142875" cy="1031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21629" name="CasellaDiTesto 9">
            <a:extLst>
              <a:ext uri="{FF2B5EF4-FFF2-40B4-BE49-F238E27FC236}">
                <a16:creationId xmlns:a16="http://schemas.microsoft.com/office/drawing/2014/main" id="{1AE75541-6EB5-D0BC-12DB-A5A7C074D9F5}"/>
              </a:ext>
            </a:extLst>
          </p:cNvPr>
          <p:cNvSpPr txBox="1">
            <a:spLocks noChangeArrowheads="1"/>
          </p:cNvSpPr>
          <p:nvPr/>
        </p:nvSpPr>
        <p:spPr bwMode="auto">
          <a:xfrm>
            <a:off x="8355013" y="5508625"/>
            <a:ext cx="7985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FF0000"/>
                </a:solidFill>
                <a:latin typeface="Arial" panose="020B0604020202020204" pitchFamily="34" charset="0"/>
              </a:rPr>
              <a:t>Ausland</a:t>
            </a:r>
          </a:p>
        </p:txBody>
      </p:sp>
      <p:pic>
        <p:nvPicPr>
          <p:cNvPr id="621630" name="Picture 2" descr="C:\Users\Enrico\Enrico\Documenti\AA Enrico nuovo\Politica\Presentazione marxismo\Staat.jpg">
            <a:extLst>
              <a:ext uri="{FF2B5EF4-FFF2-40B4-BE49-F238E27FC236}">
                <a16:creationId xmlns:a16="http://schemas.microsoft.com/office/drawing/2014/main" id="{398BAEF8-C4D6-DDAD-7C0A-8092B2A808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163" y="3257550"/>
            <a:ext cx="746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631" name="CasellaDiTesto 1">
            <a:extLst>
              <a:ext uri="{FF2B5EF4-FFF2-40B4-BE49-F238E27FC236}">
                <a16:creationId xmlns:a16="http://schemas.microsoft.com/office/drawing/2014/main" id="{ED8DEB1F-9082-DAE0-517D-C7DB4195226E}"/>
              </a:ext>
            </a:extLst>
          </p:cNvPr>
          <p:cNvSpPr txBox="1">
            <a:spLocks noChangeArrowheads="1"/>
          </p:cNvSpPr>
          <p:nvPr/>
        </p:nvSpPr>
        <p:spPr bwMode="auto">
          <a:xfrm>
            <a:off x="6940550" y="20638"/>
            <a:ext cx="20764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de-DE" altLang="it-CH" sz="800">
                <a:latin typeface="Arial" panose="020B0604020202020204" pitchFamily="34" charset="0"/>
              </a:rPr>
              <a:t>Wertpapiere: Aktien, Anleihen, verschiedene Investitionen, die von den Konsumenten selbst betätigt werden oder via großen sozialen Versicherungen (Altersrenten, Renten, Invalidenrenten, gebundene Ersparnisse, etc.)</a:t>
            </a:r>
          </a:p>
          <a:p>
            <a:pPr eaLnBrk="1" hangingPunct="1">
              <a:spcBef>
                <a:spcPct val="0"/>
              </a:spcBef>
              <a:buFontTx/>
              <a:buNone/>
            </a:pPr>
            <a:endParaRPr lang="de-DE" altLang="it-CH" sz="800">
              <a:latin typeface="Arial" panose="020B0604020202020204" pitchFamily="34" charset="0"/>
            </a:endParaRPr>
          </a:p>
          <a:p>
            <a:pPr algn="r" eaLnBrk="1" hangingPunct="1">
              <a:spcBef>
                <a:spcPct val="0"/>
              </a:spcBef>
              <a:buFontTx/>
              <a:buNone/>
            </a:pPr>
            <a:r>
              <a:rPr lang="de-DE" altLang="it-CH" sz="800">
                <a:latin typeface="Arial" panose="020B0604020202020204" pitchFamily="34" charset="0"/>
              </a:rPr>
              <a:t>                        ? : Unsicher</a:t>
            </a:r>
          </a:p>
        </p:txBody>
      </p:sp>
      <p:sp>
        <p:nvSpPr>
          <p:cNvPr id="2" name="CasellaDiTesto 1">
            <a:extLst>
              <a:ext uri="{FF2B5EF4-FFF2-40B4-BE49-F238E27FC236}">
                <a16:creationId xmlns:a16="http://schemas.microsoft.com/office/drawing/2014/main" id="{9CE75B91-E14E-3E1E-9157-BBBEE28CBA8E}"/>
              </a:ext>
            </a:extLst>
          </p:cNvPr>
          <p:cNvSpPr txBox="1"/>
          <p:nvPr/>
        </p:nvSpPr>
        <p:spPr>
          <a:xfrm>
            <a:off x="147638" y="3322638"/>
            <a:ext cx="612775" cy="900112"/>
          </a:xfrm>
          <a:prstGeom prst="rect">
            <a:avLst/>
          </a:prstGeom>
          <a:noFill/>
        </p:spPr>
        <p:txBody>
          <a:bodyPr>
            <a:spAutoFit/>
          </a:bodyPr>
          <a:lstStyle/>
          <a:p>
            <a:pPr eaLnBrk="1" hangingPunct="1">
              <a:defRPr/>
            </a:pPr>
            <a:r>
              <a:rPr lang="it-CH" sz="1050" b="1" dirty="0">
                <a:latin typeface="Arial" charset="0"/>
                <a:cs typeface="Arial" charset="0"/>
              </a:rPr>
              <a:t>EU</a:t>
            </a:r>
          </a:p>
          <a:p>
            <a:pPr eaLnBrk="1" hangingPunct="1">
              <a:defRPr/>
            </a:pPr>
            <a:endParaRPr lang="it-CH" sz="1050" b="1" dirty="0">
              <a:latin typeface="Arial" charset="0"/>
              <a:cs typeface="Arial" charset="0"/>
            </a:endParaRPr>
          </a:p>
          <a:p>
            <a:pPr eaLnBrk="1" hangingPunct="1">
              <a:defRPr/>
            </a:pPr>
            <a:r>
              <a:rPr lang="it-CH" sz="1050" b="1" dirty="0">
                <a:latin typeface="Arial" charset="0"/>
                <a:cs typeface="Arial" charset="0"/>
              </a:rPr>
              <a:t>WB</a:t>
            </a:r>
          </a:p>
          <a:p>
            <a:pPr eaLnBrk="1" hangingPunct="1">
              <a:defRPr/>
            </a:pPr>
            <a:endParaRPr lang="it-CH" sz="1050" b="1" dirty="0">
              <a:latin typeface="Arial" charset="0"/>
              <a:cs typeface="Arial" charset="0"/>
            </a:endParaRPr>
          </a:p>
          <a:p>
            <a:pPr eaLnBrk="1" hangingPunct="1">
              <a:defRPr/>
            </a:pPr>
            <a:r>
              <a:rPr lang="it-CH" sz="1050" b="1" dirty="0">
                <a:latin typeface="Arial" charset="0"/>
                <a:cs typeface="Arial" charset="0"/>
              </a:rPr>
              <a:t>IWF</a:t>
            </a:r>
          </a:p>
        </p:txBody>
      </p:sp>
      <p:sp>
        <p:nvSpPr>
          <p:cNvPr id="5" name="Parentesi graffa chiusa 4">
            <a:extLst>
              <a:ext uri="{FF2B5EF4-FFF2-40B4-BE49-F238E27FC236}">
                <a16:creationId xmlns:a16="http://schemas.microsoft.com/office/drawing/2014/main" id="{AAFEEC49-AC41-602A-B193-231541E1A732}"/>
              </a:ext>
            </a:extLst>
          </p:cNvPr>
          <p:cNvSpPr/>
          <p:nvPr/>
        </p:nvSpPr>
        <p:spPr>
          <a:xfrm>
            <a:off x="454025" y="3300413"/>
            <a:ext cx="306388" cy="9334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it-CH"/>
          </a:p>
        </p:txBody>
      </p:sp>
      <p:pic>
        <p:nvPicPr>
          <p:cNvPr id="621634" name="Picture 66" descr="C:\Users\Enrico\Desktop\bil.jpg">
            <a:extLst>
              <a:ext uri="{FF2B5EF4-FFF2-40B4-BE49-F238E27FC236}">
                <a16:creationId xmlns:a16="http://schemas.microsoft.com/office/drawing/2014/main" id="{8422C1EC-42AA-7663-D8A1-3B4C48B92C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938" y="158750"/>
            <a:ext cx="13176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635" name="CasellaDiTesto 6">
            <a:extLst>
              <a:ext uri="{FF2B5EF4-FFF2-40B4-BE49-F238E27FC236}">
                <a16:creationId xmlns:a16="http://schemas.microsoft.com/office/drawing/2014/main" id="{C27397E4-B698-80B1-381D-533207FE1BFD}"/>
              </a:ext>
            </a:extLst>
          </p:cNvPr>
          <p:cNvSpPr txBox="1">
            <a:spLocks noChangeArrowheads="1"/>
          </p:cNvSpPr>
          <p:nvPr/>
        </p:nvSpPr>
        <p:spPr bwMode="auto">
          <a:xfrm>
            <a:off x="3692525" y="158750"/>
            <a:ext cx="1871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FF0000"/>
                </a:solidFill>
                <a:latin typeface="Arial" panose="020B0604020202020204" pitchFamily="34" charset="0"/>
              </a:rPr>
              <a:t>Zinsen von Staatsanleihen</a:t>
            </a:r>
          </a:p>
        </p:txBody>
      </p:sp>
      <p:pic>
        <p:nvPicPr>
          <p:cNvPr id="621636" name="Picture 3">
            <a:extLst>
              <a:ext uri="{FF2B5EF4-FFF2-40B4-BE49-F238E27FC236}">
                <a16:creationId xmlns:a16="http://schemas.microsoft.com/office/drawing/2014/main" id="{C5038F84-777F-5B5E-61C6-93170452F5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87450" y="74613"/>
            <a:ext cx="69119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 name="Connettore 2 68">
            <a:extLst>
              <a:ext uri="{FF2B5EF4-FFF2-40B4-BE49-F238E27FC236}">
                <a16:creationId xmlns:a16="http://schemas.microsoft.com/office/drawing/2014/main" id="{E0FB5ACC-E420-67A9-2DB0-D8E9A9A4F314}"/>
              </a:ext>
            </a:extLst>
          </p:cNvPr>
          <p:cNvCxnSpPr/>
          <p:nvPr/>
        </p:nvCxnSpPr>
        <p:spPr>
          <a:xfrm flipH="1">
            <a:off x="1616075" y="3602038"/>
            <a:ext cx="71437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0" name="Connettore 2 69">
            <a:extLst>
              <a:ext uri="{FF2B5EF4-FFF2-40B4-BE49-F238E27FC236}">
                <a16:creationId xmlns:a16="http://schemas.microsoft.com/office/drawing/2014/main" id="{EE2756D7-3AE7-3314-402A-910F3BD4B9B4}"/>
              </a:ext>
            </a:extLst>
          </p:cNvPr>
          <p:cNvCxnSpPr/>
          <p:nvPr/>
        </p:nvCxnSpPr>
        <p:spPr>
          <a:xfrm>
            <a:off x="1655763" y="3803650"/>
            <a:ext cx="719137"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21639" name="CasellaDiTesto 263199">
            <a:extLst>
              <a:ext uri="{FF2B5EF4-FFF2-40B4-BE49-F238E27FC236}">
                <a16:creationId xmlns:a16="http://schemas.microsoft.com/office/drawing/2014/main" id="{C0625AE9-722B-BA52-5880-90B545C9F307}"/>
              </a:ext>
            </a:extLst>
          </p:cNvPr>
          <p:cNvSpPr txBox="1">
            <a:spLocks noChangeArrowheads="1"/>
          </p:cNvSpPr>
          <p:nvPr/>
        </p:nvSpPr>
        <p:spPr bwMode="auto">
          <a:xfrm>
            <a:off x="1590675" y="3602038"/>
            <a:ext cx="808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600">
                <a:latin typeface="Arial" panose="020B0604020202020204" pitchFamily="34" charset="0"/>
              </a:rPr>
              <a:t>        Giralgeld</a:t>
            </a:r>
          </a:p>
        </p:txBody>
      </p:sp>
      <p:sp>
        <p:nvSpPr>
          <p:cNvPr id="621640" name="Slide Number Placeholder 1">
            <a:extLst>
              <a:ext uri="{FF2B5EF4-FFF2-40B4-BE49-F238E27FC236}">
                <a16:creationId xmlns:a16="http://schemas.microsoft.com/office/drawing/2014/main" id="{6FC68011-5F30-4BAC-EDCB-FED9B78EFDC3}"/>
              </a:ext>
            </a:extLst>
          </p:cNvPr>
          <p:cNvSpPr>
            <a:spLocks noGrp="1"/>
          </p:cNvSpPr>
          <p:nvPr>
            <p:ph type="sldNum" sz="quarter" idx="12"/>
          </p:nvPr>
        </p:nvSpPr>
        <p:spPr bwMode="auto">
          <a:xfrm>
            <a:off x="8324850" y="2405063"/>
            <a:ext cx="657225"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D6AEF85-1E53-41CE-BE65-6632B650DA5B}" type="slidenum">
              <a:rPr lang="it-IT" altLang="it-CH" sz="1200" b="1" smtClean="0">
                <a:latin typeface="Arial" panose="020B0604020202020204" pitchFamily="34" charset="0"/>
              </a:rPr>
              <a:pPr>
                <a:spcBef>
                  <a:spcPct val="0"/>
                </a:spcBef>
                <a:buFontTx/>
                <a:buNone/>
              </a:pPr>
              <a:t>173</a:t>
            </a:fld>
            <a:endParaRPr lang="it-IT" altLang="it-CH" sz="1200" b="1">
              <a:latin typeface="Arial" panose="020B0604020202020204" pitchFamily="34" charset="0"/>
            </a:endParaRPr>
          </a:p>
        </p:txBody>
      </p:sp>
      <p:sp>
        <p:nvSpPr>
          <p:cNvPr id="621641" name="CasellaDiTesto 6">
            <a:extLst>
              <a:ext uri="{FF2B5EF4-FFF2-40B4-BE49-F238E27FC236}">
                <a16:creationId xmlns:a16="http://schemas.microsoft.com/office/drawing/2014/main" id="{33778621-FF1E-D667-0017-0022B0A749A3}"/>
              </a:ext>
            </a:extLst>
          </p:cNvPr>
          <p:cNvSpPr txBox="1">
            <a:spLocks noChangeArrowheads="1"/>
          </p:cNvSpPr>
          <p:nvPr/>
        </p:nvSpPr>
        <p:spPr bwMode="auto">
          <a:xfrm>
            <a:off x="7827963" y="1093788"/>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de-DE" altLang="en-US" sz="1200" b="1">
                <a:latin typeface="Arial" panose="020B0604020202020204" pitchFamily="34" charset="0"/>
              </a:rPr>
              <a:t>Das Geld ist der Lebenssaft des Kapitalismus</a:t>
            </a:r>
            <a:endParaRPr lang="en-US" altLang="en-US" sz="1200" b="1">
              <a:latin typeface="Arial" panose="020B0604020202020204" pitchFamily="34" charset="0"/>
            </a:endParaRPr>
          </a:p>
        </p:txBody>
      </p:sp>
      <p:sp>
        <p:nvSpPr>
          <p:cNvPr id="74" name="Rettangolo 73">
            <a:extLst>
              <a:ext uri="{FF2B5EF4-FFF2-40B4-BE49-F238E27FC236}">
                <a16:creationId xmlns:a16="http://schemas.microsoft.com/office/drawing/2014/main" id="{861C18E3-5B34-DE54-2B96-B38EA0D2FE6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3618" name="Segnaposto numero diapositiva 1">
            <a:extLst>
              <a:ext uri="{FF2B5EF4-FFF2-40B4-BE49-F238E27FC236}">
                <a16:creationId xmlns:a16="http://schemas.microsoft.com/office/drawing/2014/main" id="{AF5A5E2C-F923-8D9E-A320-4A1FDC993A07}"/>
              </a:ext>
            </a:extLst>
          </p:cNvPr>
          <p:cNvSpPr>
            <a:spLocks noGrp="1" noChangeArrowheads="1"/>
          </p:cNvSpPr>
          <p:nvPr>
            <p:ph type="sldNum" sz="quarter" idx="12"/>
          </p:nvPr>
        </p:nvSpPr>
        <p:spPr>
          <a:xfrm>
            <a:off x="8316913" y="6254750"/>
            <a:ext cx="585787" cy="39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E41AC67-E786-416E-A0E3-48D30F8D95FB}" type="slidenum">
              <a:rPr lang="it-IT" altLang="en-US" sz="1200" b="1" smtClean="0">
                <a:solidFill>
                  <a:srgbClr val="898989"/>
                </a:solidFill>
              </a:rPr>
              <a:pPr algn="ctr">
                <a:spcBef>
                  <a:spcPct val="0"/>
                </a:spcBef>
                <a:buFontTx/>
                <a:buNone/>
              </a:pPr>
              <a:t>174</a:t>
            </a:fld>
            <a:endParaRPr lang="it-IT" altLang="en-US" sz="1200" b="1">
              <a:solidFill>
                <a:srgbClr val="898989"/>
              </a:solidFill>
            </a:endParaRPr>
          </a:p>
        </p:txBody>
      </p:sp>
      <p:pic>
        <p:nvPicPr>
          <p:cNvPr id="914434" name="Picture 2">
            <a:extLst>
              <a:ext uri="{FF2B5EF4-FFF2-40B4-BE49-F238E27FC236}">
                <a16:creationId xmlns:a16="http://schemas.microsoft.com/office/drawing/2014/main" id="{16EE7A26-FA5E-8131-8B4E-092445B7F368}"/>
              </a:ext>
            </a:extLst>
          </p:cNvPr>
          <p:cNvPicPr>
            <a:picLocks noChangeAspect="1" noChangeArrowheads="1"/>
          </p:cNvPicPr>
          <p:nvPr/>
        </p:nvPicPr>
        <p:blipFill rotWithShape="1">
          <a:blip r:embed="rId4"/>
          <a:srcRect r="50000"/>
          <a:stretch/>
        </p:blipFill>
        <p:spPr bwMode="auto">
          <a:xfrm>
            <a:off x="823913" y="457200"/>
            <a:ext cx="1511300" cy="1539875"/>
          </a:xfrm>
          <a:prstGeom prst="rect">
            <a:avLst/>
          </a:prstGeom>
          <a:ln>
            <a:noFill/>
          </a:ln>
          <a:effectLst>
            <a:outerShdw blurRad="292100" dist="139700" dir="2700000" algn="tl" rotWithShape="0">
              <a:srgbClr val="333333">
                <a:alpha val="65000"/>
              </a:srgbClr>
            </a:outerShdw>
          </a:effectLst>
        </p:spPr>
      </p:pic>
      <p:sp>
        <p:nvSpPr>
          <p:cNvPr id="623620" name="CasellaDiTesto 3">
            <a:extLst>
              <a:ext uri="{FF2B5EF4-FFF2-40B4-BE49-F238E27FC236}">
                <a16:creationId xmlns:a16="http://schemas.microsoft.com/office/drawing/2014/main" id="{12CDAF3C-2378-20A2-18E1-70075734DAEE}"/>
              </a:ext>
            </a:extLst>
          </p:cNvPr>
          <p:cNvSpPr txBox="1">
            <a:spLocks noChangeArrowheads="1"/>
          </p:cNvSpPr>
          <p:nvPr/>
        </p:nvSpPr>
        <p:spPr bwMode="auto">
          <a:xfrm>
            <a:off x="498475" y="2179638"/>
            <a:ext cx="28289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In der Schweiz werden Metallmünzen vom Bund geprägt und dann zum Nennpreis an die Nationalbank verkauft. Die Differenz zwischen den Produktionskosten und dem Nominalpreis ist das Seigniorage, das in diesem Fall an den Bund geht (ca. 5 Millionen Fr. / Jahr).</a:t>
            </a:r>
            <a:endParaRPr lang="en-US" altLang="en-US" sz="1200"/>
          </a:p>
        </p:txBody>
      </p:sp>
      <p:pic>
        <p:nvPicPr>
          <p:cNvPr id="914436" name="Picture 4" descr="Brochure sulle banconote">
            <a:extLst>
              <a:ext uri="{FF2B5EF4-FFF2-40B4-BE49-F238E27FC236}">
                <a16:creationId xmlns:a16="http://schemas.microsoft.com/office/drawing/2014/main" id="{ACFC3C84-E9F8-A726-7B13-6BD1AD1B9E50}"/>
              </a:ext>
            </a:extLst>
          </p:cNvPr>
          <p:cNvPicPr>
            <a:picLocks noChangeAspect="1" noChangeArrowheads="1"/>
          </p:cNvPicPr>
          <p:nvPr/>
        </p:nvPicPr>
        <p:blipFill>
          <a:blip r:embed="rId5"/>
          <a:srcRect/>
          <a:stretch>
            <a:fillRect/>
          </a:stretch>
        </p:blipFill>
        <p:spPr bwMode="auto">
          <a:xfrm>
            <a:off x="2979738" y="379413"/>
            <a:ext cx="2828925" cy="1619250"/>
          </a:xfrm>
          <a:prstGeom prst="rect">
            <a:avLst/>
          </a:prstGeom>
          <a:noFill/>
          <a:ln>
            <a:noFill/>
          </a:ln>
          <a:effectLst>
            <a:outerShdw blurRad="292100" dist="139700" dir="2700000" algn="tl" rotWithShape="0">
              <a:srgbClr val="333333">
                <a:alpha val="64999"/>
              </a:srgbClr>
            </a:outerShdw>
          </a:effectLst>
        </p:spPr>
      </p:pic>
      <p:sp>
        <p:nvSpPr>
          <p:cNvPr id="623622" name="CasellaDiTesto 4">
            <a:extLst>
              <a:ext uri="{FF2B5EF4-FFF2-40B4-BE49-F238E27FC236}">
                <a16:creationId xmlns:a16="http://schemas.microsoft.com/office/drawing/2014/main" id="{D0CC582D-F915-5D3D-E5C9-73CDB18DF394}"/>
              </a:ext>
            </a:extLst>
          </p:cNvPr>
          <p:cNvSpPr txBox="1">
            <a:spLocks noChangeArrowheads="1"/>
          </p:cNvSpPr>
          <p:nvPr/>
        </p:nvSpPr>
        <p:spPr bwMode="auto">
          <a:xfrm>
            <a:off x="4575175" y="2257425"/>
            <a:ext cx="1074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In der Schweiz werden Banknoten von der Nationalbank gedruckt.</a:t>
            </a:r>
            <a:endParaRPr lang="en-US" altLang="en-US" sz="1200"/>
          </a:p>
        </p:txBody>
      </p:sp>
      <p:pic>
        <p:nvPicPr>
          <p:cNvPr id="914440" name="Picture 8" descr="Carte di credito speciali e carte in valuta estera | UBS Svizzera">
            <a:extLst>
              <a:ext uri="{FF2B5EF4-FFF2-40B4-BE49-F238E27FC236}">
                <a16:creationId xmlns:a16="http://schemas.microsoft.com/office/drawing/2014/main" id="{32D4E2DE-8982-70EC-7EB6-56F690008634}"/>
              </a:ext>
            </a:extLst>
          </p:cNvPr>
          <p:cNvPicPr>
            <a:picLocks noChangeAspect="1" noChangeArrowheads="1"/>
          </p:cNvPicPr>
          <p:nvPr/>
        </p:nvPicPr>
        <p:blipFill>
          <a:blip r:embed="rId6"/>
          <a:srcRect/>
          <a:stretch>
            <a:fillRect/>
          </a:stretch>
        </p:blipFill>
        <p:spPr bwMode="auto">
          <a:xfrm>
            <a:off x="6332538" y="325438"/>
            <a:ext cx="2278062" cy="1458912"/>
          </a:xfrm>
          <a:prstGeom prst="rect">
            <a:avLst/>
          </a:prstGeom>
          <a:ln>
            <a:noFill/>
          </a:ln>
          <a:effectLst>
            <a:outerShdw blurRad="292100" dist="139700" dir="2700000" algn="tl" rotWithShape="0">
              <a:srgbClr val="333333">
                <a:alpha val="65000"/>
              </a:srgbClr>
            </a:outerShdw>
          </a:effectLst>
        </p:spPr>
      </p:pic>
      <p:sp>
        <p:nvSpPr>
          <p:cNvPr id="623624" name="CasellaDiTesto 5">
            <a:extLst>
              <a:ext uri="{FF2B5EF4-FFF2-40B4-BE49-F238E27FC236}">
                <a16:creationId xmlns:a16="http://schemas.microsoft.com/office/drawing/2014/main" id="{D4CF5FEA-0ACF-4329-D452-0DC465D58B4D}"/>
              </a:ext>
            </a:extLst>
          </p:cNvPr>
          <p:cNvSpPr txBox="1">
            <a:spLocks noChangeArrowheads="1"/>
          </p:cNvSpPr>
          <p:nvPr/>
        </p:nvSpPr>
        <p:spPr bwMode="auto">
          <a:xfrm>
            <a:off x="347663" y="4135438"/>
            <a:ext cx="3467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Diese Zahlungsmittel gehören der Schweizerischen Nationalbank, die sie an diejenigen vermietet, die sie benötigen, hauptsächlich an die Banken.</a:t>
            </a:r>
          </a:p>
          <a:p>
            <a:pPr>
              <a:spcBef>
                <a:spcPct val="0"/>
              </a:spcBef>
              <a:buFontTx/>
              <a:buNone/>
            </a:pPr>
            <a:r>
              <a:rPr lang="de-DE" altLang="en-US" sz="1200"/>
              <a:t>Die Beschädigung oder Zerstörung dieser Zahlungsmittel ist ein Verbrechen.</a:t>
            </a:r>
            <a:endParaRPr lang="en-US" altLang="en-US" sz="1200"/>
          </a:p>
        </p:txBody>
      </p:sp>
      <p:sp>
        <p:nvSpPr>
          <p:cNvPr id="623625" name="CasellaDiTesto 6">
            <a:extLst>
              <a:ext uri="{FF2B5EF4-FFF2-40B4-BE49-F238E27FC236}">
                <a16:creationId xmlns:a16="http://schemas.microsoft.com/office/drawing/2014/main" id="{0260B1E1-5F63-00B9-14E0-5E7BBB0F0A7D}"/>
              </a:ext>
            </a:extLst>
          </p:cNvPr>
          <p:cNvSpPr txBox="1">
            <a:spLocks noChangeArrowheads="1"/>
          </p:cNvSpPr>
          <p:nvPr/>
        </p:nvSpPr>
        <p:spPr bwMode="auto">
          <a:xfrm>
            <a:off x="6343650" y="1966913"/>
            <a:ext cx="2387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Dieses Zahlungsmittel und das elektronische (oder bargeldlose) Geld auf den Konten der Kunden gehören der Bank, die sie ausgestellt hat (in diesem Fall an UBS). Das Seigniorage (Zins) verbleibt der Bank. Im Falle ein Konkurs der Bank fließt das gesamte elektronische Geld der Kundenkonten in das Vermögen der Insolvenzmasse.</a:t>
            </a:r>
          </a:p>
        </p:txBody>
      </p:sp>
      <p:sp>
        <p:nvSpPr>
          <p:cNvPr id="8" name="Parentesi graffa aperta 7">
            <a:extLst>
              <a:ext uri="{FF2B5EF4-FFF2-40B4-BE49-F238E27FC236}">
                <a16:creationId xmlns:a16="http://schemas.microsoft.com/office/drawing/2014/main" id="{815FDF03-8425-7CC2-DBD2-92172260748C}"/>
              </a:ext>
            </a:extLst>
          </p:cNvPr>
          <p:cNvSpPr/>
          <p:nvPr/>
        </p:nvSpPr>
        <p:spPr>
          <a:xfrm rot="16200000">
            <a:off x="2978151" y="1077912"/>
            <a:ext cx="455612" cy="5618163"/>
          </a:xfrm>
          <a:prstGeom prst="leftBrace">
            <a:avLst>
              <a:gd name="adj1" fmla="val 34093"/>
              <a:gd name="adj2" fmla="val 2452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623627" name="Immagine 12">
            <a:extLst>
              <a:ext uri="{FF2B5EF4-FFF2-40B4-BE49-F238E27FC236}">
                <a16:creationId xmlns:a16="http://schemas.microsoft.com/office/drawing/2014/main" id="{A73EF956-95D4-9258-535B-5CDDFA4286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438" y="4221163"/>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3628" name="CasellaDiTesto 13">
            <a:extLst>
              <a:ext uri="{FF2B5EF4-FFF2-40B4-BE49-F238E27FC236}">
                <a16:creationId xmlns:a16="http://schemas.microsoft.com/office/drawing/2014/main" id="{E1FB6E0D-9F79-BA79-FCB4-FE4C4D26049C}"/>
              </a:ext>
            </a:extLst>
          </p:cNvPr>
          <p:cNvSpPr txBox="1">
            <a:spLocks noChangeArrowheads="1"/>
          </p:cNvSpPr>
          <p:nvPr/>
        </p:nvSpPr>
        <p:spPr bwMode="auto">
          <a:xfrm>
            <a:off x="4278313" y="5446713"/>
            <a:ext cx="1452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chemeClr val="bg1"/>
                </a:solidFill>
              </a:rPr>
              <a:t>Elektronisches Geld</a:t>
            </a:r>
          </a:p>
        </p:txBody>
      </p:sp>
      <p:pic>
        <p:nvPicPr>
          <p:cNvPr id="20" name="Picture 2">
            <a:extLst>
              <a:ext uri="{FF2B5EF4-FFF2-40B4-BE49-F238E27FC236}">
                <a16:creationId xmlns:a16="http://schemas.microsoft.com/office/drawing/2014/main" id="{654E9C03-3EEE-EE6D-888A-14FE51B5F2E7}"/>
              </a:ext>
            </a:extLst>
          </p:cNvPr>
          <p:cNvPicPr>
            <a:picLocks noChangeAspect="1" noChangeArrowheads="1"/>
          </p:cNvPicPr>
          <p:nvPr/>
        </p:nvPicPr>
        <p:blipFill>
          <a:blip r:embed="rId8"/>
          <a:srcRect/>
          <a:stretch>
            <a:fillRect/>
          </a:stretch>
        </p:blipFill>
        <p:spPr bwMode="auto">
          <a:xfrm>
            <a:off x="6492875" y="4135438"/>
            <a:ext cx="2305050" cy="2305050"/>
          </a:xfrm>
          <a:prstGeom prst="rect">
            <a:avLst/>
          </a:prstGeom>
          <a:ln>
            <a:noFill/>
          </a:ln>
          <a:effectLst>
            <a:outerShdw blurRad="292100" dist="139700" dir="2700000" algn="tl" rotWithShape="0">
              <a:srgbClr val="333333">
                <a:alpha val="65000"/>
              </a:srgbClr>
            </a:outerShdw>
          </a:effectLst>
        </p:spPr>
      </p:pic>
      <p:cxnSp>
        <p:nvCxnSpPr>
          <p:cNvPr id="16" name="Connettore diritto 15">
            <a:extLst>
              <a:ext uri="{FF2B5EF4-FFF2-40B4-BE49-F238E27FC236}">
                <a16:creationId xmlns:a16="http://schemas.microsoft.com/office/drawing/2014/main" id="{88C3F549-49C7-FB79-FC2F-B06E4DA9E2BA}"/>
              </a:ext>
            </a:extLst>
          </p:cNvPr>
          <p:cNvCxnSpPr>
            <a:stCxn id="8" idx="0"/>
          </p:cNvCxnSpPr>
          <p:nvPr/>
        </p:nvCxnSpPr>
        <p:spPr>
          <a:xfrm flipV="1">
            <a:off x="396875"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8FE8BF83-C701-1192-C3DA-6A0CF4F99040}"/>
              </a:ext>
            </a:extLst>
          </p:cNvPr>
          <p:cNvCxnSpPr>
            <a:cxnSpLocks/>
          </p:cNvCxnSpPr>
          <p:nvPr/>
        </p:nvCxnSpPr>
        <p:spPr>
          <a:xfrm>
            <a:off x="396875" y="185738"/>
            <a:ext cx="5618163" cy="25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A0D1DEFC-B467-F477-6694-1A0D3D20310C}"/>
              </a:ext>
            </a:extLst>
          </p:cNvPr>
          <p:cNvCxnSpPr/>
          <p:nvPr/>
        </p:nvCxnSpPr>
        <p:spPr>
          <a:xfrm flipV="1">
            <a:off x="6015038" y="198438"/>
            <a:ext cx="0" cy="3460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8C9ED26D-AE64-3FFC-62A5-010E1F41289E}"/>
              </a:ext>
            </a:extLst>
          </p:cNvPr>
          <p:cNvSpPr txBox="1"/>
          <p:nvPr/>
        </p:nvSpPr>
        <p:spPr>
          <a:xfrm>
            <a:off x="3175000" y="6378575"/>
            <a:ext cx="3497263" cy="307975"/>
          </a:xfrm>
          <a:prstGeom prst="rect">
            <a:avLst/>
          </a:prstGeom>
          <a:solidFill>
            <a:srgbClr val="FFFF00"/>
          </a:solidFill>
          <a:ln w="12700">
            <a:solidFill>
              <a:schemeClr val="tx1">
                <a:lumMod val="95000"/>
                <a:lumOff val="5000"/>
              </a:schemeClr>
            </a:solidFill>
          </a:ln>
        </p:spPr>
        <p:txBody>
          <a:bodyPr>
            <a:spAutoFit/>
          </a:bodyPr>
          <a:lstStyle/>
          <a:p>
            <a:pPr algn="ctr">
              <a:defRPr/>
            </a:pPr>
            <a:r>
              <a:rPr lang="en-US" sz="1400" b="1" dirty="0"/>
              <a:t>Die Geldmenge (M1) in der Schweiz</a:t>
            </a:r>
          </a:p>
        </p:txBody>
      </p:sp>
      <p:sp>
        <p:nvSpPr>
          <p:cNvPr id="623634" name="CasellaDiTesto 21">
            <a:extLst>
              <a:ext uri="{FF2B5EF4-FFF2-40B4-BE49-F238E27FC236}">
                <a16:creationId xmlns:a16="http://schemas.microsoft.com/office/drawing/2014/main" id="{1CEF894F-269C-E1EA-CB32-AA93374E58CA}"/>
              </a:ext>
            </a:extLst>
          </p:cNvPr>
          <p:cNvSpPr txBox="1">
            <a:spLocks noChangeArrowheads="1"/>
          </p:cNvSpPr>
          <p:nvPr/>
        </p:nvSpPr>
        <p:spPr bwMode="auto">
          <a:xfrm>
            <a:off x="3798888" y="4000500"/>
            <a:ext cx="792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Banknoten</a:t>
            </a:r>
          </a:p>
        </p:txBody>
      </p:sp>
      <p:cxnSp>
        <p:nvCxnSpPr>
          <p:cNvPr id="26" name="Connettore diritto 25">
            <a:extLst>
              <a:ext uri="{FF2B5EF4-FFF2-40B4-BE49-F238E27FC236}">
                <a16:creationId xmlns:a16="http://schemas.microsoft.com/office/drawing/2014/main" id="{7C04BF69-2253-6872-F894-98459281737B}"/>
              </a:ext>
            </a:extLst>
          </p:cNvPr>
          <p:cNvCxnSpPr>
            <a:cxnSpLocks/>
          </p:cNvCxnSpPr>
          <p:nvPr/>
        </p:nvCxnSpPr>
        <p:spPr>
          <a:xfrm>
            <a:off x="4438650" y="4213225"/>
            <a:ext cx="269875" cy="276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3636" name="CasellaDiTesto 30">
            <a:extLst>
              <a:ext uri="{FF2B5EF4-FFF2-40B4-BE49-F238E27FC236}">
                <a16:creationId xmlns:a16="http://schemas.microsoft.com/office/drawing/2014/main" id="{6056D899-459F-69E5-0055-6D710B0653F7}"/>
              </a:ext>
            </a:extLst>
          </p:cNvPr>
          <p:cNvSpPr txBox="1">
            <a:spLocks noChangeArrowheads="1"/>
          </p:cNvSpPr>
          <p:nvPr/>
        </p:nvSpPr>
        <p:spPr bwMode="auto">
          <a:xfrm>
            <a:off x="5365750" y="3963988"/>
            <a:ext cx="91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Metall-münzen</a:t>
            </a:r>
          </a:p>
        </p:txBody>
      </p:sp>
      <p:cxnSp>
        <p:nvCxnSpPr>
          <p:cNvPr id="32" name="Connettore diritto 31">
            <a:extLst>
              <a:ext uri="{FF2B5EF4-FFF2-40B4-BE49-F238E27FC236}">
                <a16:creationId xmlns:a16="http://schemas.microsoft.com/office/drawing/2014/main" id="{1B0E3AA7-8AF2-C6F1-C218-54201761905F}"/>
              </a:ext>
            </a:extLst>
          </p:cNvPr>
          <p:cNvCxnSpPr>
            <a:cxnSpLocks/>
            <a:stCxn id="623636" idx="1"/>
          </p:cNvCxnSpPr>
          <p:nvPr/>
        </p:nvCxnSpPr>
        <p:spPr>
          <a:xfrm flipH="1">
            <a:off x="4916488" y="4164013"/>
            <a:ext cx="449262" cy="252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3638" name="CasellaDiTesto 28">
            <a:extLst>
              <a:ext uri="{FF2B5EF4-FFF2-40B4-BE49-F238E27FC236}">
                <a16:creationId xmlns:a16="http://schemas.microsoft.com/office/drawing/2014/main" id="{E67E32C2-C5BD-3543-ACA4-BA49BFA80C02}"/>
              </a:ext>
            </a:extLst>
          </p:cNvPr>
          <p:cNvSpPr txBox="1">
            <a:spLocks noChangeArrowheads="1"/>
          </p:cNvSpPr>
          <p:nvPr/>
        </p:nvSpPr>
        <p:spPr bwMode="auto">
          <a:xfrm>
            <a:off x="347663" y="5356225"/>
            <a:ext cx="3533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In der Schweiz beträgt die Geldmenge (M1) rund 600 Milliarden Franken. Die Nationalbank kontrolliert nur Metallmünzen und Banknoten, dh 10% der Geldmenge. Elektronisches Geld macht 90% der Geldmenge aus.</a:t>
            </a:r>
            <a:endParaRPr lang="en-US" altLang="en-US" sz="1200"/>
          </a:p>
        </p:txBody>
      </p:sp>
      <p:pic>
        <p:nvPicPr>
          <p:cNvPr id="623639" name="Picture 13">
            <a:extLst>
              <a:ext uri="{FF2B5EF4-FFF2-40B4-BE49-F238E27FC236}">
                <a16:creationId xmlns:a16="http://schemas.microsoft.com/office/drawing/2014/main" id="{ED2F7202-C5FF-4426-8B37-4BB370E405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6300" y="2278063"/>
            <a:ext cx="1028700"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ttangolo 24">
            <a:extLst>
              <a:ext uri="{FF2B5EF4-FFF2-40B4-BE49-F238E27FC236}">
                <a16:creationId xmlns:a16="http://schemas.microsoft.com/office/drawing/2014/main" id="{7E0925E0-4152-BC64-05A8-15ED2869607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Segnaposto numero diapositiva 1">
            <a:extLst>
              <a:ext uri="{FF2B5EF4-FFF2-40B4-BE49-F238E27FC236}">
                <a16:creationId xmlns:a16="http://schemas.microsoft.com/office/drawing/2014/main" id="{319109BD-5DC4-DC98-B4AE-1136D76372FA}"/>
              </a:ext>
            </a:extLst>
          </p:cNvPr>
          <p:cNvSpPr>
            <a:spLocks noGrp="1"/>
          </p:cNvSpPr>
          <p:nvPr>
            <p:ph type="sldNum" sz="quarter" idx="12"/>
          </p:nvPr>
        </p:nvSpPr>
        <p:spPr>
          <a:xfrm>
            <a:off x="6467475" y="692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BDB137-C6BE-49FF-906F-065CD5DBABCF}" type="slidenum">
              <a:rPr lang="it-IT" altLang="en-US" sz="1400" smtClean="0"/>
              <a:pPr>
                <a:spcBef>
                  <a:spcPct val="0"/>
                </a:spcBef>
                <a:buFontTx/>
                <a:buNone/>
              </a:pPr>
              <a:t>175</a:t>
            </a:fld>
            <a:endParaRPr lang="it-IT" altLang="en-US" sz="1400"/>
          </a:p>
        </p:txBody>
      </p:sp>
      <p:pic>
        <p:nvPicPr>
          <p:cNvPr id="625667" name="Picture 2">
            <a:extLst>
              <a:ext uri="{FF2B5EF4-FFF2-40B4-BE49-F238E27FC236}">
                <a16:creationId xmlns:a16="http://schemas.microsoft.com/office/drawing/2014/main" id="{B3910BD1-CB7D-417E-7917-3A18ECBFD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450" y="692150"/>
            <a:ext cx="6219825"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668" name="CasellaDiTesto 2">
            <a:extLst>
              <a:ext uri="{FF2B5EF4-FFF2-40B4-BE49-F238E27FC236}">
                <a16:creationId xmlns:a16="http://schemas.microsoft.com/office/drawing/2014/main" id="{1E1A73EE-6838-EFF8-3DCA-B00A49747C6D}"/>
              </a:ext>
            </a:extLst>
          </p:cNvPr>
          <p:cNvSpPr txBox="1">
            <a:spLocks noChangeArrowheads="1"/>
          </p:cNvSpPr>
          <p:nvPr/>
        </p:nvSpPr>
        <p:spPr bwMode="auto">
          <a:xfrm>
            <a:off x="1619250" y="5732463"/>
            <a:ext cx="4465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Der gesamte Schuldenberg der USA gegenüber dem BIP (brutto Inlandprodukt)</a:t>
            </a:r>
          </a:p>
        </p:txBody>
      </p:sp>
      <p:pic>
        <p:nvPicPr>
          <p:cNvPr id="625669" name="Picture 4">
            <a:extLst>
              <a:ext uri="{FF2B5EF4-FFF2-40B4-BE49-F238E27FC236}">
                <a16:creationId xmlns:a16="http://schemas.microsoft.com/office/drawing/2014/main" id="{4C23101B-DBD4-3986-936A-303B592D6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3900" y="4652963"/>
            <a:ext cx="1439863" cy="194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a:extLst>
              <a:ext uri="{FF2B5EF4-FFF2-40B4-BE49-F238E27FC236}">
                <a16:creationId xmlns:a16="http://schemas.microsoft.com/office/drawing/2014/main" id="{0BEA3898-F6EE-A904-47F2-D2E1009A914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lide Number Placeholder 5">
            <a:extLst>
              <a:ext uri="{FF2B5EF4-FFF2-40B4-BE49-F238E27FC236}">
                <a16:creationId xmlns:a16="http://schemas.microsoft.com/office/drawing/2014/main" id="{E00EEDF8-5F5D-595E-2105-F6EF9FEA4BC3}"/>
              </a:ext>
            </a:extLst>
          </p:cNvPr>
          <p:cNvSpPr>
            <a:spLocks noGrp="1"/>
          </p:cNvSpPr>
          <p:nvPr>
            <p:ph type="sldNum" sz="quarter" idx="12"/>
          </p:nvPr>
        </p:nvSpPr>
        <p:spPr>
          <a:xfrm>
            <a:off x="8404225" y="166688"/>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155C40-CBD7-43FB-82B7-23DE6B1069D2}" type="slidenum">
              <a:rPr lang="it-IT" altLang="en-US" sz="1400" smtClean="0">
                <a:solidFill>
                  <a:srgbClr val="000000"/>
                </a:solidFill>
              </a:rPr>
              <a:pPr>
                <a:spcBef>
                  <a:spcPct val="0"/>
                </a:spcBef>
                <a:buFontTx/>
                <a:buNone/>
              </a:pPr>
              <a:t>176</a:t>
            </a:fld>
            <a:endParaRPr lang="it-IT" altLang="en-US" sz="1400">
              <a:solidFill>
                <a:srgbClr val="000000"/>
              </a:solidFill>
            </a:endParaRPr>
          </a:p>
        </p:txBody>
      </p:sp>
      <p:sp>
        <p:nvSpPr>
          <p:cNvPr id="627715" name="Rectangle 4">
            <a:extLst>
              <a:ext uri="{FF2B5EF4-FFF2-40B4-BE49-F238E27FC236}">
                <a16:creationId xmlns:a16="http://schemas.microsoft.com/office/drawing/2014/main" id="{099E80DE-D222-8035-BC03-D63C17FE3DF1}"/>
              </a:ext>
            </a:extLst>
          </p:cNvPr>
          <p:cNvSpPr>
            <a:spLocks noChangeArrowheads="1"/>
          </p:cNvSpPr>
          <p:nvPr/>
        </p:nvSpPr>
        <p:spPr bwMode="auto">
          <a:xfrm>
            <a:off x="539750" y="404813"/>
            <a:ext cx="75612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REGEL Nr. 5 a</a:t>
            </a:r>
            <a:endParaRPr lang="it-IT" altLang="it-CH" sz="4000" b="1" u="sng">
              <a:solidFill>
                <a:srgbClr val="000000"/>
              </a:solidFill>
            </a:endParaRPr>
          </a:p>
        </p:txBody>
      </p:sp>
      <p:sp>
        <p:nvSpPr>
          <p:cNvPr id="627716" name="Rectangle 5">
            <a:extLst>
              <a:ext uri="{FF2B5EF4-FFF2-40B4-BE49-F238E27FC236}">
                <a16:creationId xmlns:a16="http://schemas.microsoft.com/office/drawing/2014/main" id="{0AAD78EF-99BC-E8C5-4FD1-0FC6D16FFA3D}"/>
              </a:ext>
            </a:extLst>
          </p:cNvPr>
          <p:cNvSpPr>
            <a:spLocks noChangeArrowheads="1"/>
          </p:cNvSpPr>
          <p:nvPr/>
        </p:nvSpPr>
        <p:spPr bwMode="auto">
          <a:xfrm>
            <a:off x="655638" y="15668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fr-CH" altLang="it-CH" sz="2800" b="1">
              <a:solidFill>
                <a:srgbClr val="000000"/>
              </a:solidFill>
            </a:endParaRPr>
          </a:p>
          <a:p>
            <a:pPr eaLnBrk="1" hangingPunct="1">
              <a:buFontTx/>
              <a:buNone/>
            </a:pPr>
            <a:r>
              <a:rPr lang="fr-CH" altLang="it-CH" sz="3600" b="1">
                <a:solidFill>
                  <a:srgbClr val="FF3300"/>
                </a:solidFill>
              </a:rPr>
              <a:t>	</a:t>
            </a:r>
            <a:r>
              <a:rPr lang="fr-CH" altLang="it-CH" b="1">
                <a:solidFill>
                  <a:srgbClr val="FF3300"/>
                </a:solidFill>
              </a:rPr>
              <a:t>DIE MARKTWIRTSCHAFT VERLANGT :</a:t>
            </a:r>
          </a:p>
          <a:p>
            <a:pPr eaLnBrk="1" hangingPunct="1"/>
            <a:endParaRPr lang="fr-CH" altLang="it-CH" b="1">
              <a:solidFill>
                <a:srgbClr val="000000"/>
              </a:solidFill>
            </a:endParaRPr>
          </a:p>
          <a:p>
            <a:pPr eaLnBrk="1" hangingPunct="1">
              <a:buFontTx/>
              <a:buNone/>
            </a:pPr>
            <a:r>
              <a:rPr lang="fr-CH" altLang="it-CH" sz="2800" b="1">
                <a:solidFill>
                  <a:srgbClr val="000000"/>
                </a:solidFill>
              </a:rPr>
              <a:t>   - INVESTITIONEN</a:t>
            </a:r>
          </a:p>
          <a:p>
            <a:pPr eaLnBrk="1" hangingPunct="1">
              <a:buFontTx/>
              <a:buNone/>
            </a:pPr>
            <a:r>
              <a:rPr lang="fr-CH" altLang="it-CH" sz="2800" b="1">
                <a:solidFill>
                  <a:srgbClr val="000000"/>
                </a:solidFill>
              </a:rPr>
              <a:t>   - ZAHLUNGSFÄHIGE MÄRKTE</a:t>
            </a:r>
          </a:p>
          <a:p>
            <a:pPr eaLnBrk="1" hangingPunct="1">
              <a:buFontTx/>
              <a:buNone/>
            </a:pPr>
            <a:r>
              <a:rPr lang="fr-CH" altLang="it-CH" sz="2800" b="1">
                <a:solidFill>
                  <a:srgbClr val="000000"/>
                </a:solidFill>
              </a:rPr>
              <a:t>	- EIN KONTINUIRLICHES WACHSTUM</a:t>
            </a:r>
            <a:endParaRPr lang="fr-CH" altLang="it-CH" sz="1400" b="1">
              <a:solidFill>
                <a:srgbClr val="000000"/>
              </a:solidFill>
            </a:endParaRPr>
          </a:p>
          <a:p>
            <a:pPr eaLnBrk="1" hangingPunct="1">
              <a:buFontTx/>
              <a:buNone/>
            </a:pPr>
            <a:r>
              <a:rPr lang="fr-CH" altLang="it-CH" sz="1800" b="1">
                <a:solidFill>
                  <a:srgbClr val="000000"/>
                </a:solidFill>
              </a:rPr>
              <a:t>	</a:t>
            </a:r>
            <a:endParaRPr lang="it-IT" altLang="it-CH" sz="1800" b="1">
              <a:solidFill>
                <a:srgbClr val="000000"/>
              </a:solidFill>
            </a:endParaRPr>
          </a:p>
        </p:txBody>
      </p:sp>
      <p:sp>
        <p:nvSpPr>
          <p:cNvPr id="627717" name="CasellaDiTesto 1">
            <a:extLst>
              <a:ext uri="{FF2B5EF4-FFF2-40B4-BE49-F238E27FC236}">
                <a16:creationId xmlns:a16="http://schemas.microsoft.com/office/drawing/2014/main" id="{2A302822-67BC-9743-06A6-9F8EBC97634E}"/>
              </a:ext>
            </a:extLst>
          </p:cNvPr>
          <p:cNvSpPr txBox="1">
            <a:spLocks noChangeArrowheads="1"/>
          </p:cNvSpPr>
          <p:nvPr/>
        </p:nvSpPr>
        <p:spPr bwMode="auto">
          <a:xfrm>
            <a:off x="1004888" y="5949950"/>
            <a:ext cx="798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Im aktuellen Wirtschaftssystem muss das Ausfallen der Konsumenten, wegen der Produktionsrationalisierung und die dazu folgende Arbeitslosigkeit, durch ein kontinuierliches  Wachstum kompensiert werden. Sollten alle Leute arbeitslos oder arm sein würde sich das System blockieren.</a:t>
            </a:r>
          </a:p>
        </p:txBody>
      </p:sp>
      <p:pic>
        <p:nvPicPr>
          <p:cNvPr id="627718" name="Picture 7" descr="C:\Users\Enrico\Enrico\Documenti\AA Enrico nuovo\Politica\Presentazione marxismo\Money.jpg">
            <a:extLst>
              <a:ext uri="{FF2B5EF4-FFF2-40B4-BE49-F238E27FC236}">
                <a16:creationId xmlns:a16="http://schemas.microsoft.com/office/drawing/2014/main" id="{3CDD9A65-E70A-2944-5729-194A404FE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3068638"/>
            <a:ext cx="10953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719" name="Picture 14" descr="C:\Users\Enrico\Enrico\Documenti\AA Enrico nuovo\Politica\Presentazione marxismo\Freccia rossa JPEG.jpg">
            <a:extLst>
              <a:ext uri="{FF2B5EF4-FFF2-40B4-BE49-F238E27FC236}">
                <a16:creationId xmlns:a16="http://schemas.microsoft.com/office/drawing/2014/main" id="{EA517F0E-7A43-D060-2880-B3CA95D9D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838" y="4183063"/>
            <a:ext cx="152717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CC91F511-889B-39CC-3C87-4E83D9695D4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lide Number Placeholder 3">
            <a:extLst>
              <a:ext uri="{FF2B5EF4-FFF2-40B4-BE49-F238E27FC236}">
                <a16:creationId xmlns:a16="http://schemas.microsoft.com/office/drawing/2014/main" id="{921CE5EC-3DCE-F77B-5BDE-808BA02D8B3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2EAE99-A9F8-4C30-9ED0-5E91004E5BC4}" type="slidenum">
              <a:rPr lang="it-IT" altLang="en-US" sz="1400" smtClean="0">
                <a:solidFill>
                  <a:srgbClr val="000000"/>
                </a:solidFill>
              </a:rPr>
              <a:pPr>
                <a:spcBef>
                  <a:spcPct val="0"/>
                </a:spcBef>
                <a:buFontTx/>
                <a:buNone/>
              </a:pPr>
              <a:t>177</a:t>
            </a:fld>
            <a:endParaRPr lang="it-IT" altLang="en-US" sz="1400">
              <a:solidFill>
                <a:srgbClr val="000000"/>
              </a:solidFill>
            </a:endParaRPr>
          </a:p>
        </p:txBody>
      </p:sp>
      <p:sp>
        <p:nvSpPr>
          <p:cNvPr id="629763" name="Rectangle 4">
            <a:extLst>
              <a:ext uri="{FF2B5EF4-FFF2-40B4-BE49-F238E27FC236}">
                <a16:creationId xmlns:a16="http://schemas.microsoft.com/office/drawing/2014/main" id="{65C5683C-B365-0706-7F27-5B7E9CE1E524}"/>
              </a:ext>
            </a:extLst>
          </p:cNvPr>
          <p:cNvSpPr>
            <a:spLocks noChangeArrowheads="1"/>
          </p:cNvSpPr>
          <p:nvPr/>
        </p:nvSpPr>
        <p:spPr bwMode="auto">
          <a:xfrm>
            <a:off x="539750" y="333375"/>
            <a:ext cx="7561263"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REGEL Nr. 5 b</a:t>
            </a:r>
            <a:endParaRPr lang="it-IT" altLang="it-CH" sz="4000" b="1" u="sng">
              <a:solidFill>
                <a:srgbClr val="000000"/>
              </a:solidFill>
            </a:endParaRPr>
          </a:p>
        </p:txBody>
      </p:sp>
      <p:sp>
        <p:nvSpPr>
          <p:cNvPr id="629764" name="Rectangle 5">
            <a:extLst>
              <a:ext uri="{FF2B5EF4-FFF2-40B4-BE49-F238E27FC236}">
                <a16:creationId xmlns:a16="http://schemas.microsoft.com/office/drawing/2014/main" id="{5EB0F7A5-F81F-9AA7-DD73-D6C9ECD4ECCC}"/>
              </a:ext>
            </a:extLst>
          </p:cNvPr>
          <p:cNvSpPr>
            <a:spLocks noChangeArrowheads="1"/>
          </p:cNvSpPr>
          <p:nvPr/>
        </p:nvSpPr>
        <p:spPr bwMode="auto">
          <a:xfrm>
            <a:off x="684213" y="1484313"/>
            <a:ext cx="82296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3600" b="1">
                <a:solidFill>
                  <a:srgbClr val="000000"/>
                </a:solidFill>
              </a:rPr>
              <a:t>	</a:t>
            </a:r>
            <a:r>
              <a:rPr lang="fr-CH" altLang="it-CH" b="1" u="sng">
                <a:solidFill>
                  <a:srgbClr val="FF3300"/>
                </a:solidFill>
              </a:rPr>
              <a:t>DIE MARKTWIRTSCHAFT KREIERT</a:t>
            </a:r>
            <a:endParaRPr lang="fr-CH" altLang="it-CH" b="1">
              <a:solidFill>
                <a:srgbClr val="FF3300"/>
              </a:solidFill>
            </a:endParaRPr>
          </a:p>
          <a:p>
            <a:pPr eaLnBrk="1" hangingPunct="1">
              <a:buFontTx/>
              <a:buNone/>
            </a:pPr>
            <a:r>
              <a:rPr lang="fr-CH" altLang="it-CH" sz="2800" b="1">
                <a:solidFill>
                  <a:srgbClr val="000000"/>
                </a:solidFill>
              </a:rPr>
              <a:t>   	</a:t>
            </a:r>
            <a:r>
              <a:rPr lang="fr-CH" altLang="it-CH" sz="1600" b="1">
                <a:solidFill>
                  <a:srgbClr val="000000"/>
                </a:solidFill>
              </a:rPr>
              <a:t>-  zyklisches Verlaufen </a:t>
            </a:r>
            <a:endParaRPr lang="fr-CH" altLang="it-CH" sz="2400" b="1">
              <a:solidFill>
                <a:srgbClr val="000000"/>
              </a:solidFill>
            </a:endParaRPr>
          </a:p>
          <a:p>
            <a:pPr eaLnBrk="1" hangingPunct="1">
              <a:buFontTx/>
              <a:buNone/>
            </a:pPr>
            <a:r>
              <a:rPr lang="fr-CH" altLang="it-CH" sz="1600" b="1">
                <a:solidFill>
                  <a:srgbClr val="000000"/>
                </a:solidFill>
              </a:rPr>
              <a:t>    	-  Abschaffung der Regeln</a:t>
            </a:r>
          </a:p>
          <a:p>
            <a:pPr eaLnBrk="1" hangingPunct="1">
              <a:buFontTx/>
              <a:buNone/>
            </a:pPr>
            <a:r>
              <a:rPr lang="fr-CH" altLang="it-CH" sz="1600" b="1">
                <a:solidFill>
                  <a:srgbClr val="000000"/>
                </a:solidFill>
              </a:rPr>
              <a:t>	-  wilder Wettbewerb (es gewinnt der Stärkste)</a:t>
            </a:r>
          </a:p>
          <a:p>
            <a:pPr eaLnBrk="1" hangingPunct="1">
              <a:buFontTx/>
              <a:buNone/>
            </a:pPr>
            <a:r>
              <a:rPr lang="fr-CH" altLang="it-CH" sz="1600" b="1">
                <a:solidFill>
                  <a:srgbClr val="000000"/>
                </a:solidFill>
              </a:rPr>
              <a:t>	-  Ausnützung der Ressourcen der Natur und des Staates </a:t>
            </a:r>
          </a:p>
          <a:p>
            <a:pPr eaLnBrk="1" hangingPunct="1">
              <a:buFontTx/>
              <a:buNone/>
            </a:pPr>
            <a:r>
              <a:rPr lang="fr-CH" altLang="it-CH" sz="1600" b="1">
                <a:solidFill>
                  <a:srgbClr val="000000"/>
                </a:solidFill>
              </a:rPr>
              <a:t>      -  Konzentration des Reichtums und der Macht</a:t>
            </a:r>
          </a:p>
          <a:p>
            <a:pPr eaLnBrk="1" hangingPunct="1">
              <a:buFontTx/>
              <a:buNone/>
            </a:pPr>
            <a:r>
              <a:rPr lang="fr-CH" altLang="it-CH" sz="1600" b="1">
                <a:solidFill>
                  <a:srgbClr val="000000"/>
                </a:solidFill>
              </a:rPr>
              <a:t>	-  Aufteilung / Schichtung der Gesellschaft                                               	(Reiche und Arme ; Bürgerliche und Proletarier; 1. bis  4. Welt ;</a:t>
            </a:r>
          </a:p>
          <a:p>
            <a:pPr eaLnBrk="1" hangingPunct="1">
              <a:buFontTx/>
              <a:buNone/>
            </a:pPr>
            <a:r>
              <a:rPr lang="fr-CH" altLang="it-CH" sz="1600" b="1">
                <a:solidFill>
                  <a:srgbClr val="000000"/>
                </a:solidFill>
              </a:rPr>
              <a:t>		Arbeiter und Angestellte ; usw.)</a:t>
            </a:r>
          </a:p>
          <a:p>
            <a:pPr eaLnBrk="1" hangingPunct="1">
              <a:buFontTx/>
              <a:buNone/>
            </a:pPr>
            <a:r>
              <a:rPr lang="fr-CH" altLang="it-CH" sz="1600" b="1">
                <a:solidFill>
                  <a:srgbClr val="000000"/>
                </a:solidFill>
              </a:rPr>
              <a:t>	-  Kultur des Konsums</a:t>
            </a:r>
          </a:p>
          <a:p>
            <a:pPr eaLnBrk="1" hangingPunct="1">
              <a:buFontTx/>
              <a:buNone/>
            </a:pPr>
            <a:r>
              <a:rPr lang="fr-CH" altLang="it-CH" sz="1600" b="1">
                <a:solidFill>
                  <a:srgbClr val="000000"/>
                </a:solidFill>
              </a:rPr>
              <a:t>	-  grösserer Unternehmensgeist (dank Prämien)</a:t>
            </a:r>
          </a:p>
          <a:p>
            <a:pPr eaLnBrk="1" hangingPunct="1">
              <a:buFontTx/>
              <a:buNone/>
            </a:pPr>
            <a:r>
              <a:rPr lang="fr-CH" altLang="it-CH" sz="1600" b="1">
                <a:solidFill>
                  <a:srgbClr val="000000"/>
                </a:solidFill>
              </a:rPr>
              <a:t>	-  Beschleunigung des technologischen Fortschritts</a:t>
            </a:r>
          </a:p>
        </p:txBody>
      </p:sp>
      <p:sp>
        <p:nvSpPr>
          <p:cNvPr id="629765" name="Rectangle 6">
            <a:extLst>
              <a:ext uri="{FF2B5EF4-FFF2-40B4-BE49-F238E27FC236}">
                <a16:creationId xmlns:a16="http://schemas.microsoft.com/office/drawing/2014/main" id="{A17C1633-9EAE-0BD3-3E05-85D2E84F9F3D}"/>
              </a:ext>
            </a:extLst>
          </p:cNvPr>
          <p:cNvSpPr>
            <a:spLocks noChangeArrowheads="1"/>
          </p:cNvSpPr>
          <p:nvPr/>
        </p:nvSpPr>
        <p:spPr bwMode="auto">
          <a:xfrm>
            <a:off x="6923088" y="63865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fr-CH" altLang="it-CH" sz="1600" b="1">
              <a:solidFill>
                <a:srgbClr val="000000"/>
              </a:solidFill>
            </a:endParaRPr>
          </a:p>
        </p:txBody>
      </p:sp>
      <p:sp>
        <p:nvSpPr>
          <p:cNvPr id="6" name="Rettangolo 5">
            <a:extLst>
              <a:ext uri="{FF2B5EF4-FFF2-40B4-BE49-F238E27FC236}">
                <a16:creationId xmlns:a16="http://schemas.microsoft.com/office/drawing/2014/main" id="{296AB4F0-33C3-3C0F-21F2-5F612272A48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1810" name="Slide Number Placeholder 1">
            <a:extLst>
              <a:ext uri="{FF2B5EF4-FFF2-40B4-BE49-F238E27FC236}">
                <a16:creationId xmlns:a16="http://schemas.microsoft.com/office/drawing/2014/main" id="{080016A3-FA1B-BE32-015B-CCE312E1C9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706FC8-A6B0-4DF5-B0EB-574E6F260706}" type="slidenum">
              <a:rPr lang="it-IT" altLang="en-US" sz="1400" smtClean="0">
                <a:solidFill>
                  <a:srgbClr val="FFFFFF"/>
                </a:solidFill>
              </a:rPr>
              <a:pPr>
                <a:spcBef>
                  <a:spcPct val="0"/>
                </a:spcBef>
                <a:buFontTx/>
                <a:buNone/>
              </a:pPr>
              <a:t>178</a:t>
            </a:fld>
            <a:endParaRPr lang="it-IT" altLang="en-US" sz="1400">
              <a:solidFill>
                <a:srgbClr val="FFFFFF"/>
              </a:solidFill>
            </a:endParaRPr>
          </a:p>
        </p:txBody>
      </p:sp>
      <p:pic>
        <p:nvPicPr>
          <p:cNvPr id="364547" name="Picture 2" descr="http://www.goodreads.ca/wordpress/wp-content/uploads/2008/10/kwave.png">
            <a:hlinkClick r:id="rId4"/>
            <a:extLst>
              <a:ext uri="{FF2B5EF4-FFF2-40B4-BE49-F238E27FC236}">
                <a16:creationId xmlns:a16="http://schemas.microsoft.com/office/drawing/2014/main" id="{B53C1726-75C2-0CE7-716A-279636160A4A}"/>
              </a:ext>
            </a:extLst>
          </p:cNvPr>
          <p:cNvPicPr>
            <a:picLocks noChangeAspect="1" noChangeArrowheads="1"/>
          </p:cNvPicPr>
          <p:nvPr/>
        </p:nvPicPr>
        <p:blipFill>
          <a:blip r:embed="rId5"/>
          <a:srcRect/>
          <a:stretch>
            <a:fillRect/>
          </a:stretch>
        </p:blipFill>
        <p:spPr bwMode="auto">
          <a:xfrm>
            <a:off x="785813" y="642938"/>
            <a:ext cx="7500937" cy="4627562"/>
          </a:xfrm>
          <a:prstGeom prst="rect">
            <a:avLst/>
          </a:prstGeom>
          <a:ln>
            <a:noFill/>
          </a:ln>
          <a:effectLst>
            <a:outerShdw blurRad="292100" dist="139700" dir="2700000" algn="tl" rotWithShape="0">
              <a:srgbClr val="333333">
                <a:alpha val="65000"/>
              </a:srgbClr>
            </a:outerShdw>
          </a:effectLst>
        </p:spPr>
      </p:pic>
      <p:sp>
        <p:nvSpPr>
          <p:cNvPr id="631812" name="TextBox 3">
            <a:extLst>
              <a:ext uri="{FF2B5EF4-FFF2-40B4-BE49-F238E27FC236}">
                <a16:creationId xmlns:a16="http://schemas.microsoft.com/office/drawing/2014/main" id="{FCAA7186-3AF6-F079-101F-4ABAA6DBE0D9}"/>
              </a:ext>
            </a:extLst>
          </p:cNvPr>
          <p:cNvSpPr txBox="1">
            <a:spLocks noChangeArrowheads="1"/>
          </p:cNvSpPr>
          <p:nvPr/>
        </p:nvSpPr>
        <p:spPr bwMode="auto">
          <a:xfrm>
            <a:off x="1785938" y="5572125"/>
            <a:ext cx="5643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u="sng">
                <a:solidFill>
                  <a:srgbClr val="FFFFFF"/>
                </a:solidFill>
              </a:rPr>
              <a:t>Die wirtschaftliche Zyklen nach Kondratieff</a:t>
            </a:r>
            <a:endParaRPr lang="it-IT" altLang="it-CH" sz="2000" b="1" u="sng">
              <a:solidFill>
                <a:srgbClr val="FFFFFF"/>
              </a:solidFill>
            </a:endParaRPr>
          </a:p>
        </p:txBody>
      </p:sp>
      <p:sp>
        <p:nvSpPr>
          <p:cNvPr id="5" name="Rettangolo 4">
            <a:extLst>
              <a:ext uri="{FF2B5EF4-FFF2-40B4-BE49-F238E27FC236}">
                <a16:creationId xmlns:a16="http://schemas.microsoft.com/office/drawing/2014/main" id="{7E320600-EE96-CE3C-6EE1-5EA9B7198F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3858" name="Segnaposto numero diapositiva 1">
            <a:extLst>
              <a:ext uri="{FF2B5EF4-FFF2-40B4-BE49-F238E27FC236}">
                <a16:creationId xmlns:a16="http://schemas.microsoft.com/office/drawing/2014/main" id="{600CEF56-C920-0F1B-DF51-31F7588C33D0}"/>
              </a:ext>
            </a:extLst>
          </p:cNvPr>
          <p:cNvSpPr>
            <a:spLocks noGrp="1"/>
          </p:cNvSpPr>
          <p:nvPr>
            <p:ph type="sldNum" sz="quarter" idx="12"/>
          </p:nvPr>
        </p:nvSpPr>
        <p:spPr>
          <a:xfrm>
            <a:off x="6659563" y="6237288"/>
            <a:ext cx="2133600"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B60490-4B72-4FFE-B93A-D4B1D897AC67}" type="slidenum">
              <a:rPr lang="it-IT" altLang="en-US" sz="1400" smtClean="0"/>
              <a:pPr>
                <a:spcBef>
                  <a:spcPct val="0"/>
                </a:spcBef>
                <a:buFontTx/>
                <a:buNone/>
              </a:pPr>
              <a:t>179</a:t>
            </a:fld>
            <a:endParaRPr lang="it-IT" altLang="en-US" sz="1400"/>
          </a:p>
        </p:txBody>
      </p:sp>
      <p:sp>
        <p:nvSpPr>
          <p:cNvPr id="633859" name="CasellaDiTesto 2">
            <a:extLst>
              <a:ext uri="{FF2B5EF4-FFF2-40B4-BE49-F238E27FC236}">
                <a16:creationId xmlns:a16="http://schemas.microsoft.com/office/drawing/2014/main" id="{A1565D16-BC1E-E520-5DA6-6A81B6B39DFE}"/>
              </a:ext>
            </a:extLst>
          </p:cNvPr>
          <p:cNvSpPr txBox="1">
            <a:spLocks noChangeArrowheads="1"/>
          </p:cNvSpPr>
          <p:nvPr/>
        </p:nvSpPr>
        <p:spPr bwMode="auto">
          <a:xfrm>
            <a:off x="4356100" y="1108075"/>
            <a:ext cx="4392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3600" b="1" u="sng"/>
              <a:t>Das Konsumverhalten</a:t>
            </a:r>
          </a:p>
        </p:txBody>
      </p:sp>
      <p:sp>
        <p:nvSpPr>
          <p:cNvPr id="633860" name="CasellaDiTesto 3">
            <a:extLst>
              <a:ext uri="{FF2B5EF4-FFF2-40B4-BE49-F238E27FC236}">
                <a16:creationId xmlns:a16="http://schemas.microsoft.com/office/drawing/2014/main" id="{C4A18118-F9CA-C16E-0265-B5DF71E046BC}"/>
              </a:ext>
            </a:extLst>
          </p:cNvPr>
          <p:cNvSpPr txBox="1">
            <a:spLocks noChangeArrowheads="1"/>
          </p:cNvSpPr>
          <p:nvPr/>
        </p:nvSpPr>
        <p:spPr bwMode="auto">
          <a:xfrm>
            <a:off x="4565650" y="3321050"/>
            <a:ext cx="1970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Die Neigung des Menschen zu unnötigem und / oder übermäßigem Verbrauch hat eine lange Geschichte.</a:t>
            </a:r>
          </a:p>
        </p:txBody>
      </p:sp>
      <p:pic>
        <p:nvPicPr>
          <p:cNvPr id="364550" name="Picture 8" descr="C:\Documents and Settings\daniele\Documenti\Adaleisis\Palestina\Humour\Cartoons 1\risata di due persone.gif">
            <a:extLst>
              <a:ext uri="{FF2B5EF4-FFF2-40B4-BE49-F238E27FC236}">
                <a16:creationId xmlns:a16="http://schemas.microsoft.com/office/drawing/2014/main" id="{D7BA3C6D-ECA2-205B-9FA8-48059D2C8B23}"/>
              </a:ext>
            </a:extLst>
          </p:cNvPr>
          <p:cNvPicPr>
            <a:picLocks noChangeAspect="1" noChangeArrowheads="1" noCrop="1"/>
          </p:cNvPicPr>
          <p:nvPr/>
        </p:nvPicPr>
        <p:blipFill>
          <a:blip r:embed="rId4"/>
          <a:srcRect/>
          <a:stretch>
            <a:fillRect/>
          </a:stretch>
        </p:blipFill>
        <p:spPr bwMode="auto">
          <a:xfrm>
            <a:off x="6588125" y="4475163"/>
            <a:ext cx="2276475" cy="1438275"/>
          </a:xfrm>
          <a:prstGeom prst="rect">
            <a:avLst/>
          </a:prstGeom>
          <a:ln>
            <a:noFill/>
          </a:ln>
          <a:effectLst>
            <a:outerShdw blurRad="292100" dist="139700" dir="2700000" algn="tl" rotWithShape="0">
              <a:srgbClr val="333333">
                <a:alpha val="65000"/>
              </a:srgbClr>
            </a:outerShdw>
          </a:effectLst>
        </p:spPr>
      </p:pic>
      <p:pic>
        <p:nvPicPr>
          <p:cNvPr id="7" name="Picture 5" descr="C:\Users\Enrico\Desktop\AeE.jpg">
            <a:extLst>
              <a:ext uri="{FF2B5EF4-FFF2-40B4-BE49-F238E27FC236}">
                <a16:creationId xmlns:a16="http://schemas.microsoft.com/office/drawing/2014/main" id="{EA74588D-0A87-6716-8BB9-D1F501FEF747}"/>
              </a:ext>
            </a:extLst>
          </p:cNvPr>
          <p:cNvPicPr>
            <a:picLocks noChangeAspect="1" noChangeArrowheads="1"/>
          </p:cNvPicPr>
          <p:nvPr/>
        </p:nvPicPr>
        <p:blipFill>
          <a:blip r:embed="rId5"/>
          <a:srcRect/>
          <a:stretch>
            <a:fillRect/>
          </a:stretch>
        </p:blipFill>
        <p:spPr bwMode="auto">
          <a:xfrm>
            <a:off x="971550" y="908050"/>
            <a:ext cx="3384550" cy="4989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2D292DAE-2182-D02B-29D4-25325B6E93F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5">
            <a:extLst>
              <a:ext uri="{FF2B5EF4-FFF2-40B4-BE49-F238E27FC236}">
                <a16:creationId xmlns:a16="http://schemas.microsoft.com/office/drawing/2014/main" id="{39F13C45-5184-DE85-4217-9D7BAFE442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E55FA0-80D7-4496-9ABE-9FA61CF8F71F}" type="slidenum">
              <a:rPr lang="it-IT" altLang="en-US" sz="1400" smtClean="0">
                <a:solidFill>
                  <a:srgbClr val="FFFFFF"/>
                </a:solidFill>
              </a:rPr>
              <a:pPr>
                <a:spcBef>
                  <a:spcPct val="0"/>
                </a:spcBef>
                <a:buFontTx/>
                <a:buNone/>
              </a:pPr>
              <a:t>18</a:t>
            </a:fld>
            <a:endParaRPr lang="it-IT" altLang="en-US" sz="1400">
              <a:solidFill>
                <a:srgbClr val="FFFFFF"/>
              </a:solidFill>
            </a:endParaRPr>
          </a:p>
        </p:txBody>
      </p:sp>
      <p:sp>
        <p:nvSpPr>
          <p:cNvPr id="305155" name="Rectangle 2">
            <a:extLst>
              <a:ext uri="{FF2B5EF4-FFF2-40B4-BE49-F238E27FC236}">
                <a16:creationId xmlns:a16="http://schemas.microsoft.com/office/drawing/2014/main" id="{62C70904-F54D-E6B5-0AD9-6DA17A34C86B}"/>
              </a:ext>
            </a:extLst>
          </p:cNvPr>
          <p:cNvSpPr>
            <a:spLocks noGrp="1" noChangeArrowheads="1"/>
          </p:cNvSpPr>
          <p:nvPr>
            <p:ph type="body" sz="half" idx="4294967295"/>
          </p:nvPr>
        </p:nvSpPr>
        <p:spPr>
          <a:xfrm>
            <a:off x="4572000" y="3284538"/>
            <a:ext cx="4038600" cy="3168650"/>
          </a:xfrm>
        </p:spPr>
        <p:txBody>
          <a:bodyPr/>
          <a:lstStyle/>
          <a:p>
            <a:pPr eaLnBrk="1" hangingPunct="1">
              <a:buFontTx/>
              <a:buNone/>
            </a:pPr>
            <a:r>
              <a:rPr lang="fr-CH" altLang="it-CH" sz="3600" b="1"/>
              <a:t>   </a:t>
            </a:r>
          </a:p>
          <a:p>
            <a:pPr eaLnBrk="1" hangingPunct="1">
              <a:buFontTx/>
              <a:buNone/>
            </a:pPr>
            <a:r>
              <a:rPr lang="fr-CH" altLang="it-CH" sz="3600" b="1"/>
              <a:t>	DAS PROJEKT</a:t>
            </a:r>
            <a:r>
              <a:rPr lang="fr-CH" altLang="it-CH" sz="2800"/>
              <a:t> </a:t>
            </a:r>
          </a:p>
          <a:p>
            <a:pPr eaLnBrk="1" hangingPunct="1">
              <a:buFontTx/>
              <a:buNone/>
            </a:pPr>
            <a:endParaRPr lang="fr-CH" altLang="it-CH" sz="1000"/>
          </a:p>
          <a:p>
            <a:pPr eaLnBrk="1" hangingPunct="1">
              <a:buFontTx/>
              <a:buNone/>
            </a:pPr>
            <a:r>
              <a:rPr lang="fr-CH" altLang="it-CH" sz="2800"/>
              <a:t>         des ersten              	Automobils </a:t>
            </a:r>
          </a:p>
          <a:p>
            <a:pPr eaLnBrk="1" hangingPunct="1">
              <a:buFontTx/>
              <a:buNone/>
            </a:pPr>
            <a:r>
              <a:rPr lang="fr-CH" altLang="it-CH" sz="2800"/>
              <a:t>		</a:t>
            </a:r>
            <a:r>
              <a:rPr lang="fr-CH" altLang="it-CH" sz="1400"/>
              <a:t>« sehr  modern »</a:t>
            </a:r>
            <a:endParaRPr lang="it-IT" altLang="it-CH" sz="2800"/>
          </a:p>
        </p:txBody>
      </p:sp>
      <p:sp>
        <p:nvSpPr>
          <p:cNvPr id="305156" name="Text Box 4">
            <a:extLst>
              <a:ext uri="{FF2B5EF4-FFF2-40B4-BE49-F238E27FC236}">
                <a16:creationId xmlns:a16="http://schemas.microsoft.com/office/drawing/2014/main" id="{B06C889A-CE9C-1F41-C04B-FE65FF2F644E}"/>
              </a:ext>
            </a:extLst>
          </p:cNvPr>
          <p:cNvSpPr txBox="1">
            <a:spLocks noChangeArrowheads="1"/>
          </p:cNvSpPr>
          <p:nvPr/>
        </p:nvSpPr>
        <p:spPr bwMode="auto">
          <a:xfrm>
            <a:off x="4643438" y="18891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solidFill>
                <a:srgbClr val="FFFFFF"/>
              </a:solidFill>
            </a:endParaRPr>
          </a:p>
        </p:txBody>
      </p:sp>
      <p:pic>
        <p:nvPicPr>
          <p:cNvPr id="8" name="Picture 5" descr="auto vecchia">
            <a:extLst>
              <a:ext uri="{FF2B5EF4-FFF2-40B4-BE49-F238E27FC236}">
                <a16:creationId xmlns:a16="http://schemas.microsoft.com/office/drawing/2014/main" id="{3B1F795E-26B3-0896-B0CF-2156637EA6D3}"/>
              </a:ext>
            </a:extLst>
          </p:cNvPr>
          <p:cNvPicPr>
            <a:picLocks noGrp="1" noChangeAspect="1" noChangeArrowheads="1"/>
          </p:cNvPicPr>
          <p:nvPr>
            <p:ph idx="1"/>
          </p:nvPr>
        </p:nvPicPr>
        <p:blipFill>
          <a:blip r:embed="rId4"/>
          <a:srcRect/>
          <a:stretch>
            <a:fillRect/>
          </a:stretch>
        </p:blipFill>
        <p:spPr>
          <a:xfrm>
            <a:off x="5037138" y="493713"/>
            <a:ext cx="3168650" cy="2244725"/>
          </a:xfrm>
          <a:ln w="28575">
            <a:solidFill>
              <a:schemeClr val="tx1"/>
            </a:solidFill>
          </a:ln>
          <a:effectLst>
            <a:outerShdw blurRad="292100" dist="139700" dir="2700000" algn="tl" rotWithShape="0">
              <a:srgbClr val="333333">
                <a:alpha val="65000"/>
              </a:srgbClr>
            </a:outerShdw>
          </a:effectLst>
        </p:spPr>
      </p:pic>
      <p:pic>
        <p:nvPicPr>
          <p:cNvPr id="9" name="Picture 3" descr="disegno di auto vecchia">
            <a:extLst>
              <a:ext uri="{FF2B5EF4-FFF2-40B4-BE49-F238E27FC236}">
                <a16:creationId xmlns:a16="http://schemas.microsoft.com/office/drawing/2014/main" id="{BD21E967-A559-CF79-B937-828BD9F293DA}"/>
              </a:ext>
            </a:extLst>
          </p:cNvPr>
          <p:cNvPicPr>
            <a:picLocks noChangeAspect="1" noChangeArrowheads="1"/>
          </p:cNvPicPr>
          <p:nvPr/>
        </p:nvPicPr>
        <p:blipFill>
          <a:blip r:embed="rId5">
            <a:lum contrast="8000"/>
          </a:blip>
          <a:srcRect/>
          <a:stretch>
            <a:fillRect/>
          </a:stretch>
        </p:blipFill>
        <p:spPr bwMode="auto">
          <a:xfrm>
            <a:off x="788988" y="493713"/>
            <a:ext cx="3816350" cy="5956300"/>
          </a:xfrm>
          <a:prstGeom prst="rect">
            <a:avLst/>
          </a:prstGeom>
          <a:noFill/>
          <a:ln w="28575">
            <a:solidFill>
              <a:schemeClr val="accent4">
                <a:lumMod val="10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E773EA1D-D0BA-6C55-D619-C8EC1B280F1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egnaposto numero diapositiva 1">
            <a:extLst>
              <a:ext uri="{FF2B5EF4-FFF2-40B4-BE49-F238E27FC236}">
                <a16:creationId xmlns:a16="http://schemas.microsoft.com/office/drawing/2014/main" id="{1FE1BB6E-07CA-0FDF-7131-5411DB9572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59F11C-14FC-47C0-B535-EA2034D9BE8A}" type="slidenum">
              <a:rPr lang="it-IT" altLang="en-US" sz="1400" smtClean="0">
                <a:solidFill>
                  <a:srgbClr val="000000"/>
                </a:solidFill>
              </a:rPr>
              <a:pPr>
                <a:spcBef>
                  <a:spcPct val="0"/>
                </a:spcBef>
                <a:buFontTx/>
                <a:buNone/>
              </a:pPr>
              <a:t>180</a:t>
            </a:fld>
            <a:endParaRPr lang="it-IT" altLang="en-US" sz="1400">
              <a:solidFill>
                <a:srgbClr val="000000"/>
              </a:solidFill>
            </a:endParaRPr>
          </a:p>
        </p:txBody>
      </p:sp>
      <p:sp>
        <p:nvSpPr>
          <p:cNvPr id="635907" name="CasellaDiTesto 2">
            <a:extLst>
              <a:ext uri="{FF2B5EF4-FFF2-40B4-BE49-F238E27FC236}">
                <a16:creationId xmlns:a16="http://schemas.microsoft.com/office/drawing/2014/main" id="{913B376F-461B-A532-B3F6-0F660E477F7D}"/>
              </a:ext>
            </a:extLst>
          </p:cNvPr>
          <p:cNvSpPr txBox="1">
            <a:spLocks noChangeArrowheads="1"/>
          </p:cNvSpPr>
          <p:nvPr/>
        </p:nvSpPr>
        <p:spPr bwMode="auto">
          <a:xfrm>
            <a:off x="5424488" y="1125538"/>
            <a:ext cx="3529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400" b="1" u="sng">
                <a:solidFill>
                  <a:srgbClr val="000000"/>
                </a:solidFill>
              </a:rPr>
              <a:t>Das Konsumismus</a:t>
            </a:r>
          </a:p>
        </p:txBody>
      </p:sp>
      <p:sp>
        <p:nvSpPr>
          <p:cNvPr id="635908" name="CasellaDiTesto 3">
            <a:extLst>
              <a:ext uri="{FF2B5EF4-FFF2-40B4-BE49-F238E27FC236}">
                <a16:creationId xmlns:a16="http://schemas.microsoft.com/office/drawing/2014/main" id="{6BBF5AA5-1981-FF4F-5225-E4E072450AD9}"/>
              </a:ext>
            </a:extLst>
          </p:cNvPr>
          <p:cNvSpPr txBox="1">
            <a:spLocks noChangeArrowheads="1"/>
          </p:cNvSpPr>
          <p:nvPr/>
        </p:nvSpPr>
        <p:spPr bwMode="auto">
          <a:xfrm>
            <a:off x="5746750" y="2433638"/>
            <a:ext cx="3073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Heute ist Konsum oft unnötig und / oder übermäßig, spielt aber eine wichtige wirtschaftliche Rolle, hat den Sinn der Unmoral verloren und wird sogar bewundert und gefördert.</a:t>
            </a:r>
            <a:br>
              <a:rPr lang="de-DE" altLang="it-CH" sz="1800"/>
            </a:br>
            <a:r>
              <a:rPr lang="de-DE" altLang="it-CH" sz="1800"/>
              <a:t>Allerdings stellt das übertriebenen Konsumismus eine Gefahr für die Menschheit dar.</a:t>
            </a:r>
            <a:endParaRPr lang="it-CH" altLang="it-CH" sz="1800">
              <a:solidFill>
                <a:srgbClr val="000000"/>
              </a:solidFill>
            </a:endParaRPr>
          </a:p>
        </p:txBody>
      </p:sp>
      <p:pic>
        <p:nvPicPr>
          <p:cNvPr id="249861" name="Picture 6" descr="C:\Users\Enrico\Desktop\Consumismo.jpg">
            <a:extLst>
              <a:ext uri="{FF2B5EF4-FFF2-40B4-BE49-F238E27FC236}">
                <a16:creationId xmlns:a16="http://schemas.microsoft.com/office/drawing/2014/main" id="{99DEDB2A-6C6C-B0A7-80B7-67046B445765}"/>
              </a:ext>
            </a:extLst>
          </p:cNvPr>
          <p:cNvPicPr>
            <a:picLocks noChangeAspect="1" noChangeArrowheads="1"/>
          </p:cNvPicPr>
          <p:nvPr/>
        </p:nvPicPr>
        <p:blipFill>
          <a:blip r:embed="rId3"/>
          <a:srcRect/>
          <a:stretch>
            <a:fillRect/>
          </a:stretch>
        </p:blipFill>
        <p:spPr bwMode="auto">
          <a:xfrm>
            <a:off x="360363" y="2276475"/>
            <a:ext cx="1581150" cy="1936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49862" name="Picture 6" descr="C:\Users\Enrico\Enrico\Documenti\AA Enrico nuovo\Politica\Presentazione marxismo\decroissance21.jpg">
            <a:extLst>
              <a:ext uri="{FF2B5EF4-FFF2-40B4-BE49-F238E27FC236}">
                <a16:creationId xmlns:a16="http://schemas.microsoft.com/office/drawing/2014/main" id="{5FF8DCFF-5FE7-3465-9C08-0106CCAE16C1}"/>
              </a:ext>
            </a:extLst>
          </p:cNvPr>
          <p:cNvPicPr>
            <a:picLocks noChangeAspect="1" noChangeArrowheads="1"/>
          </p:cNvPicPr>
          <p:nvPr/>
        </p:nvPicPr>
        <p:blipFill>
          <a:blip r:embed="rId4"/>
          <a:srcRect/>
          <a:stretch>
            <a:fillRect/>
          </a:stretch>
        </p:blipFill>
        <p:spPr bwMode="auto">
          <a:xfrm>
            <a:off x="3132138" y="2349500"/>
            <a:ext cx="1858962" cy="17922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3" name="Picture 7" descr="C:\Users\Enrico\Enrico\Documenti\AA Enrico nuovo\Politica\Presentazione marxismo\evoluzione_800_800.jpg">
            <a:extLst>
              <a:ext uri="{FF2B5EF4-FFF2-40B4-BE49-F238E27FC236}">
                <a16:creationId xmlns:a16="http://schemas.microsoft.com/office/drawing/2014/main" id="{03640B68-221F-64C1-85FB-6A9B248893EE}"/>
              </a:ext>
            </a:extLst>
          </p:cNvPr>
          <p:cNvPicPr>
            <a:picLocks noChangeAspect="1" noChangeArrowheads="1"/>
          </p:cNvPicPr>
          <p:nvPr/>
        </p:nvPicPr>
        <p:blipFill>
          <a:blip r:embed="rId5"/>
          <a:srcRect/>
          <a:stretch>
            <a:fillRect/>
          </a:stretch>
        </p:blipFill>
        <p:spPr bwMode="auto">
          <a:xfrm>
            <a:off x="2520950" y="847725"/>
            <a:ext cx="2484438" cy="101282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249865" name="Picture 9" descr="http://1.bp.blogspot.com/-kRK2d7Fc1AI/TkeDx2CU85I/AAAAAAAAAI8/P66ZBXA5B10/s1600/Discarica_ViaParuta3.jpg">
            <a:extLst>
              <a:ext uri="{FF2B5EF4-FFF2-40B4-BE49-F238E27FC236}">
                <a16:creationId xmlns:a16="http://schemas.microsoft.com/office/drawing/2014/main" id="{BE1D8EF5-5459-7F86-8E84-DB33D008BCA9}"/>
              </a:ext>
            </a:extLst>
          </p:cNvPr>
          <p:cNvPicPr>
            <a:picLocks noChangeAspect="1" noChangeArrowheads="1"/>
          </p:cNvPicPr>
          <p:nvPr/>
        </p:nvPicPr>
        <p:blipFill rotWithShape="1">
          <a:blip r:embed="rId6"/>
          <a:srcRect b="12495"/>
          <a:stretch/>
        </p:blipFill>
        <p:spPr bwMode="auto">
          <a:xfrm>
            <a:off x="2665413" y="4562475"/>
            <a:ext cx="2325687" cy="152717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5" name="Freccia a destra 4">
            <a:extLst>
              <a:ext uri="{FF2B5EF4-FFF2-40B4-BE49-F238E27FC236}">
                <a16:creationId xmlns:a16="http://schemas.microsoft.com/office/drawing/2014/main" id="{2BB8C6F0-C461-0B82-20DC-1CD870C19DDD}"/>
              </a:ext>
            </a:extLst>
          </p:cNvPr>
          <p:cNvSpPr/>
          <p:nvPr/>
        </p:nvSpPr>
        <p:spPr>
          <a:xfrm rot="19020000">
            <a:off x="2049463" y="1944688"/>
            <a:ext cx="544512" cy="3810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12" name="Freccia a destra 11">
            <a:extLst>
              <a:ext uri="{FF2B5EF4-FFF2-40B4-BE49-F238E27FC236}">
                <a16:creationId xmlns:a16="http://schemas.microsoft.com/office/drawing/2014/main" id="{19FF6188-4C1F-4544-5BA2-ECE9C3A92E9D}"/>
              </a:ext>
            </a:extLst>
          </p:cNvPr>
          <p:cNvSpPr/>
          <p:nvPr/>
        </p:nvSpPr>
        <p:spPr>
          <a:xfrm>
            <a:off x="2184400" y="3049588"/>
            <a:ext cx="673100" cy="3921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6" name="Freccia a destra 5">
            <a:extLst>
              <a:ext uri="{FF2B5EF4-FFF2-40B4-BE49-F238E27FC236}">
                <a16:creationId xmlns:a16="http://schemas.microsoft.com/office/drawing/2014/main" id="{A95F292E-5ACE-7AB7-A454-679BD37F16FD}"/>
              </a:ext>
            </a:extLst>
          </p:cNvPr>
          <p:cNvSpPr/>
          <p:nvPr/>
        </p:nvSpPr>
        <p:spPr>
          <a:xfrm rot="1980000">
            <a:off x="1947863" y="4360863"/>
            <a:ext cx="579437" cy="3667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D9"/>
              </a:solidFill>
            </a:endParaRPr>
          </a:p>
        </p:txBody>
      </p:sp>
      <p:sp>
        <p:nvSpPr>
          <p:cNvPr id="635916" name="CasellaDiTesto 6">
            <a:extLst>
              <a:ext uri="{FF2B5EF4-FFF2-40B4-BE49-F238E27FC236}">
                <a16:creationId xmlns:a16="http://schemas.microsoft.com/office/drawing/2014/main" id="{F540BB90-5D56-0BF2-6292-BE4B4F5E7FEC}"/>
              </a:ext>
            </a:extLst>
          </p:cNvPr>
          <p:cNvSpPr txBox="1">
            <a:spLocks noChangeArrowheads="1"/>
          </p:cNvSpPr>
          <p:nvPr/>
        </p:nvSpPr>
        <p:spPr bwMode="auto">
          <a:xfrm>
            <a:off x="2470150" y="847725"/>
            <a:ext cx="773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000000"/>
                </a:solidFill>
              </a:rPr>
              <a:t>Homo sapiens consumens</a:t>
            </a:r>
          </a:p>
        </p:txBody>
      </p:sp>
      <p:sp>
        <p:nvSpPr>
          <p:cNvPr id="635917" name="CasellaDiTesto 1">
            <a:extLst>
              <a:ext uri="{FF2B5EF4-FFF2-40B4-BE49-F238E27FC236}">
                <a16:creationId xmlns:a16="http://schemas.microsoft.com/office/drawing/2014/main" id="{3331A138-58D6-4D32-3E15-D85258D490F4}"/>
              </a:ext>
            </a:extLst>
          </p:cNvPr>
          <p:cNvSpPr txBox="1">
            <a:spLocks noChangeArrowheads="1"/>
          </p:cNvSpPr>
          <p:nvPr/>
        </p:nvSpPr>
        <p:spPr bwMode="auto">
          <a:xfrm>
            <a:off x="365125" y="4252913"/>
            <a:ext cx="1571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900"/>
              <a:t>Ich konsumiere also ich bin</a:t>
            </a:r>
            <a:endParaRPr lang="en-US" altLang="en-US" sz="900"/>
          </a:p>
        </p:txBody>
      </p:sp>
      <p:sp>
        <p:nvSpPr>
          <p:cNvPr id="14" name="Rettangolo 13">
            <a:extLst>
              <a:ext uri="{FF2B5EF4-FFF2-40B4-BE49-F238E27FC236}">
                <a16:creationId xmlns:a16="http://schemas.microsoft.com/office/drawing/2014/main" id="{94A783AF-491A-8F30-BD34-94C75D05678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Number Placeholder 3">
            <a:extLst>
              <a:ext uri="{FF2B5EF4-FFF2-40B4-BE49-F238E27FC236}">
                <a16:creationId xmlns:a16="http://schemas.microsoft.com/office/drawing/2014/main" id="{4B5C3A5B-9DCE-8AE8-2372-A8F25077A8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828B29-F1B0-4EBF-8ECF-FA555BE28D62}" type="slidenum">
              <a:rPr lang="it-IT" altLang="en-US" sz="1400" smtClean="0">
                <a:solidFill>
                  <a:srgbClr val="000000"/>
                </a:solidFill>
              </a:rPr>
              <a:pPr>
                <a:spcBef>
                  <a:spcPct val="0"/>
                </a:spcBef>
                <a:buFontTx/>
                <a:buNone/>
              </a:pPr>
              <a:t>181</a:t>
            </a:fld>
            <a:endParaRPr lang="it-IT" altLang="en-US" sz="1400">
              <a:solidFill>
                <a:srgbClr val="000000"/>
              </a:solidFill>
            </a:endParaRPr>
          </a:p>
        </p:txBody>
      </p:sp>
      <p:sp>
        <p:nvSpPr>
          <p:cNvPr id="637955" name="Text Box 9">
            <a:extLst>
              <a:ext uri="{FF2B5EF4-FFF2-40B4-BE49-F238E27FC236}">
                <a16:creationId xmlns:a16="http://schemas.microsoft.com/office/drawing/2014/main" id="{515A1097-3059-8140-7DE6-20CC5423D92A}"/>
              </a:ext>
            </a:extLst>
          </p:cNvPr>
          <p:cNvSpPr txBox="1">
            <a:spLocks noChangeArrowheads="1"/>
          </p:cNvSpPr>
          <p:nvPr/>
        </p:nvSpPr>
        <p:spPr bwMode="auto">
          <a:xfrm>
            <a:off x="323850" y="333375"/>
            <a:ext cx="8640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2800" b="1">
                <a:solidFill>
                  <a:srgbClr val="000000"/>
                </a:solidFill>
              </a:rPr>
              <a:t>Wirtschafts-Entwicklung in den Industrieländern</a:t>
            </a:r>
            <a:r>
              <a:rPr lang="de-DE" altLang="it-CH" sz="1600" u="sng">
                <a:solidFill>
                  <a:srgbClr val="000000"/>
                </a:solidFill>
              </a:rPr>
              <a:t> </a:t>
            </a:r>
            <a:endParaRPr lang="it-IT" altLang="it-CH" sz="1600" u="sng">
              <a:solidFill>
                <a:srgbClr val="000000"/>
              </a:solidFill>
            </a:endParaRPr>
          </a:p>
        </p:txBody>
      </p:sp>
      <p:sp>
        <p:nvSpPr>
          <p:cNvPr id="637956" name="Text Box 11">
            <a:extLst>
              <a:ext uri="{FF2B5EF4-FFF2-40B4-BE49-F238E27FC236}">
                <a16:creationId xmlns:a16="http://schemas.microsoft.com/office/drawing/2014/main" id="{3BDACD3F-8F36-C045-64F1-7DA7ADA4BA4E}"/>
              </a:ext>
            </a:extLst>
          </p:cNvPr>
          <p:cNvSpPr txBox="1">
            <a:spLocks noChangeArrowheads="1"/>
          </p:cNvSpPr>
          <p:nvPr/>
        </p:nvSpPr>
        <p:spPr bwMode="auto">
          <a:xfrm>
            <a:off x="827088" y="4868863"/>
            <a:ext cx="73453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00FF00"/>
                </a:solidFill>
              </a:rPr>
              <a:t>PRIMÄRER :</a:t>
            </a:r>
            <a:r>
              <a:rPr lang="fr-CH" altLang="it-CH" sz="1600" b="1">
                <a:solidFill>
                  <a:srgbClr val="000000"/>
                </a:solidFill>
              </a:rPr>
              <a:t>  (Herstellung der Rohstoffe)</a:t>
            </a:r>
          </a:p>
          <a:p>
            <a:pPr eaLnBrk="1" hangingPunct="1">
              <a:spcBef>
                <a:spcPct val="50000"/>
              </a:spcBef>
              <a:buFontTx/>
              <a:buNone/>
            </a:pPr>
            <a:endParaRPr lang="it-IT" altLang="it-CH" sz="1600">
              <a:solidFill>
                <a:srgbClr val="000000"/>
              </a:solidFill>
            </a:endParaRPr>
          </a:p>
        </p:txBody>
      </p:sp>
      <p:sp>
        <p:nvSpPr>
          <p:cNvPr id="637957" name="Text Box 12">
            <a:extLst>
              <a:ext uri="{FF2B5EF4-FFF2-40B4-BE49-F238E27FC236}">
                <a16:creationId xmlns:a16="http://schemas.microsoft.com/office/drawing/2014/main" id="{3A314A9C-8FC1-555E-FA23-CAB56161E0A8}"/>
              </a:ext>
            </a:extLst>
          </p:cNvPr>
          <p:cNvSpPr txBox="1">
            <a:spLocks noChangeArrowheads="1"/>
          </p:cNvSpPr>
          <p:nvPr/>
        </p:nvSpPr>
        <p:spPr bwMode="auto">
          <a:xfrm>
            <a:off x="827088" y="5084763"/>
            <a:ext cx="7920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LANDWIRTSCHAFT, ZUCHT, BERGWERKE, FISCHEREI, FORSTWIRTSCHAFT.</a:t>
            </a:r>
            <a:endParaRPr lang="it-IT" altLang="it-CH" sz="1600" b="1">
              <a:solidFill>
                <a:srgbClr val="000000"/>
              </a:solidFill>
            </a:endParaRPr>
          </a:p>
        </p:txBody>
      </p:sp>
      <p:sp>
        <p:nvSpPr>
          <p:cNvPr id="637958" name="Text Box 14">
            <a:extLst>
              <a:ext uri="{FF2B5EF4-FFF2-40B4-BE49-F238E27FC236}">
                <a16:creationId xmlns:a16="http://schemas.microsoft.com/office/drawing/2014/main" id="{CA74AE16-AC0B-6306-C89E-0CD34AEEC620}"/>
              </a:ext>
            </a:extLst>
          </p:cNvPr>
          <p:cNvSpPr txBox="1">
            <a:spLocks noChangeArrowheads="1"/>
          </p:cNvSpPr>
          <p:nvPr/>
        </p:nvSpPr>
        <p:spPr bwMode="auto">
          <a:xfrm>
            <a:off x="900113" y="5661025"/>
            <a:ext cx="6696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000000"/>
              </a:solidFill>
            </a:endParaRPr>
          </a:p>
        </p:txBody>
      </p:sp>
      <p:sp>
        <p:nvSpPr>
          <p:cNvPr id="637959" name="Text Box 15">
            <a:extLst>
              <a:ext uri="{FF2B5EF4-FFF2-40B4-BE49-F238E27FC236}">
                <a16:creationId xmlns:a16="http://schemas.microsoft.com/office/drawing/2014/main" id="{47290998-F912-5C11-89F8-EBBD9B72D8A5}"/>
              </a:ext>
            </a:extLst>
          </p:cNvPr>
          <p:cNvSpPr txBox="1">
            <a:spLocks noChangeArrowheads="1"/>
          </p:cNvSpPr>
          <p:nvPr/>
        </p:nvSpPr>
        <p:spPr bwMode="auto">
          <a:xfrm>
            <a:off x="827088" y="5445125"/>
            <a:ext cx="6769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3300"/>
                </a:solidFill>
              </a:rPr>
              <a:t>SEKONDÄRER :</a:t>
            </a:r>
            <a:r>
              <a:rPr lang="fr-CH" altLang="it-CH" sz="1600" b="1">
                <a:solidFill>
                  <a:srgbClr val="FF3300"/>
                </a:solidFill>
              </a:rPr>
              <a:t>  </a:t>
            </a:r>
            <a:r>
              <a:rPr lang="fr-CH" altLang="it-CH" sz="1600" b="1">
                <a:solidFill>
                  <a:srgbClr val="000000"/>
                </a:solidFill>
              </a:rPr>
              <a:t>(Bearbeitung der Rohstoffe)</a:t>
            </a:r>
            <a:endParaRPr lang="it-IT" altLang="it-CH" sz="1600" b="1" u="sng">
              <a:solidFill>
                <a:srgbClr val="FF3300"/>
              </a:solidFill>
            </a:endParaRPr>
          </a:p>
        </p:txBody>
      </p:sp>
      <p:sp>
        <p:nvSpPr>
          <p:cNvPr id="637960" name="Text Box 16">
            <a:extLst>
              <a:ext uri="{FF2B5EF4-FFF2-40B4-BE49-F238E27FC236}">
                <a16:creationId xmlns:a16="http://schemas.microsoft.com/office/drawing/2014/main" id="{C26B3A65-A0B7-6E59-D70F-A778BDB73C4C}"/>
              </a:ext>
            </a:extLst>
          </p:cNvPr>
          <p:cNvSpPr txBox="1">
            <a:spLocks noChangeArrowheads="1"/>
          </p:cNvSpPr>
          <p:nvPr/>
        </p:nvSpPr>
        <p:spPr bwMode="auto">
          <a:xfrm>
            <a:off x="827088" y="5661025"/>
            <a:ext cx="5256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INDUSTRIE, HANDWERK</a:t>
            </a:r>
            <a:endParaRPr lang="it-IT" altLang="it-CH" sz="1600" b="1">
              <a:solidFill>
                <a:srgbClr val="000000"/>
              </a:solidFill>
            </a:endParaRPr>
          </a:p>
        </p:txBody>
      </p:sp>
      <p:sp>
        <p:nvSpPr>
          <p:cNvPr id="637961" name="Text Box 17">
            <a:extLst>
              <a:ext uri="{FF2B5EF4-FFF2-40B4-BE49-F238E27FC236}">
                <a16:creationId xmlns:a16="http://schemas.microsoft.com/office/drawing/2014/main" id="{4B7081C9-ACA4-BA19-D954-6D969EB47490}"/>
              </a:ext>
            </a:extLst>
          </p:cNvPr>
          <p:cNvSpPr txBox="1">
            <a:spLocks noChangeArrowheads="1"/>
          </p:cNvSpPr>
          <p:nvPr/>
        </p:nvSpPr>
        <p:spPr bwMode="auto">
          <a:xfrm>
            <a:off x="827088" y="6092825"/>
            <a:ext cx="78486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0000FF"/>
                </a:solidFill>
              </a:rPr>
              <a:t>TERTIÄRER</a:t>
            </a:r>
            <a:r>
              <a:rPr lang="fr-CH" altLang="it-CH" sz="1600" b="1" u="sng">
                <a:solidFill>
                  <a:srgbClr val="000000"/>
                </a:solidFill>
              </a:rPr>
              <a:t> :</a:t>
            </a:r>
            <a:r>
              <a:rPr lang="fr-CH" altLang="it-CH" sz="1600" b="1">
                <a:solidFill>
                  <a:srgbClr val="000000"/>
                </a:solidFill>
              </a:rPr>
              <a:t>  </a:t>
            </a:r>
            <a:r>
              <a:rPr lang="fr-CH" altLang="it-CH" sz="1200" b="1">
                <a:solidFill>
                  <a:srgbClr val="000000"/>
                </a:solidFill>
              </a:rPr>
              <a:t> </a:t>
            </a:r>
            <a:r>
              <a:rPr lang="fr-CH" altLang="it-CH" sz="1600" b="1">
                <a:solidFill>
                  <a:srgbClr val="000000"/>
                </a:solidFill>
              </a:rPr>
              <a:t>(Dienste und Verwaltung)</a:t>
            </a:r>
            <a:r>
              <a:rPr lang="fr-CH" altLang="it-CH" sz="1200" b="1">
                <a:solidFill>
                  <a:srgbClr val="000000"/>
                </a:solidFill>
              </a:rPr>
              <a:t>   </a:t>
            </a:r>
            <a:r>
              <a:rPr lang="fr-CH" altLang="it-CH" sz="1600" b="1">
                <a:solidFill>
                  <a:srgbClr val="000000"/>
                </a:solidFill>
              </a:rPr>
              <a:t>STAAT, HALBÖFFENTLICHE </a:t>
            </a:r>
          </a:p>
          <a:p>
            <a:pPr eaLnBrk="1" hangingPunct="1">
              <a:spcBef>
                <a:spcPct val="50000"/>
              </a:spcBef>
              <a:buFontTx/>
              <a:buNone/>
            </a:pPr>
            <a:endParaRPr lang="it-IT" altLang="it-CH" sz="1600" b="1" u="sng">
              <a:solidFill>
                <a:srgbClr val="000000"/>
              </a:solidFill>
            </a:endParaRPr>
          </a:p>
        </p:txBody>
      </p:sp>
      <p:sp>
        <p:nvSpPr>
          <p:cNvPr id="637962" name="Text Box 18">
            <a:extLst>
              <a:ext uri="{FF2B5EF4-FFF2-40B4-BE49-F238E27FC236}">
                <a16:creationId xmlns:a16="http://schemas.microsoft.com/office/drawing/2014/main" id="{C53BF5EB-B6F9-20A6-41F8-B7A462FDC725}"/>
              </a:ext>
            </a:extLst>
          </p:cNvPr>
          <p:cNvSpPr txBox="1">
            <a:spLocks noChangeArrowheads="1"/>
          </p:cNvSpPr>
          <p:nvPr/>
        </p:nvSpPr>
        <p:spPr bwMode="auto">
          <a:xfrm>
            <a:off x="827088" y="6308725"/>
            <a:ext cx="698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DIENSTE, KOMMUNIKATION UND TRANSPORTE, HANDEL, usw.</a:t>
            </a:r>
            <a:endParaRPr lang="it-IT" altLang="it-CH" sz="1600" b="1">
              <a:solidFill>
                <a:srgbClr val="000000"/>
              </a:solidFill>
            </a:endParaRPr>
          </a:p>
        </p:txBody>
      </p:sp>
      <p:pic>
        <p:nvPicPr>
          <p:cNvPr id="366603" name="Picture 30" descr="C:\Users\Enrico\Desktop\sett jpeg.jpg">
            <a:extLst>
              <a:ext uri="{FF2B5EF4-FFF2-40B4-BE49-F238E27FC236}">
                <a16:creationId xmlns:a16="http://schemas.microsoft.com/office/drawing/2014/main" id="{B289DF78-EA03-4CCD-53B8-37D55814A602}"/>
              </a:ext>
            </a:extLst>
          </p:cNvPr>
          <p:cNvPicPr>
            <a:picLocks noChangeAspect="1" noChangeArrowheads="1"/>
          </p:cNvPicPr>
          <p:nvPr/>
        </p:nvPicPr>
        <p:blipFill>
          <a:blip r:embed="rId3"/>
          <a:srcRect/>
          <a:stretch>
            <a:fillRect/>
          </a:stretch>
        </p:blipFill>
        <p:spPr bwMode="auto">
          <a:xfrm>
            <a:off x="1835150" y="1014413"/>
            <a:ext cx="5378450" cy="373221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37964" name="Text Box 20">
            <a:extLst>
              <a:ext uri="{FF2B5EF4-FFF2-40B4-BE49-F238E27FC236}">
                <a16:creationId xmlns:a16="http://schemas.microsoft.com/office/drawing/2014/main" id="{DCE00E48-70F9-38BB-DA45-95843E734509}"/>
              </a:ext>
            </a:extLst>
          </p:cNvPr>
          <p:cNvSpPr txBox="1">
            <a:spLocks noChangeArrowheads="1"/>
          </p:cNvSpPr>
          <p:nvPr/>
        </p:nvSpPr>
        <p:spPr bwMode="auto">
          <a:xfrm>
            <a:off x="3059113" y="3500438"/>
            <a:ext cx="1152525" cy="523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FF00"/>
                </a:solidFill>
              </a:rPr>
              <a:t>PRIMÄRER SEKTOR</a:t>
            </a:r>
            <a:endParaRPr lang="it-IT" altLang="it-CH" sz="1400" b="1">
              <a:solidFill>
                <a:srgbClr val="00FF00"/>
              </a:solidFill>
            </a:endParaRPr>
          </a:p>
        </p:txBody>
      </p:sp>
      <p:sp>
        <p:nvSpPr>
          <p:cNvPr id="637965" name="Text Box 21">
            <a:extLst>
              <a:ext uri="{FF2B5EF4-FFF2-40B4-BE49-F238E27FC236}">
                <a16:creationId xmlns:a16="http://schemas.microsoft.com/office/drawing/2014/main" id="{4C8F3579-97EB-1737-2E0D-51A4D8DD5ED0}"/>
              </a:ext>
            </a:extLst>
          </p:cNvPr>
          <p:cNvSpPr txBox="1">
            <a:spLocks noChangeArrowheads="1"/>
          </p:cNvSpPr>
          <p:nvPr/>
        </p:nvSpPr>
        <p:spPr bwMode="auto">
          <a:xfrm rot="1440000">
            <a:off x="4511675" y="2813050"/>
            <a:ext cx="1150938" cy="244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3300"/>
                </a:solidFill>
              </a:rPr>
              <a:t>SEKONDÄRER</a:t>
            </a:r>
            <a:endParaRPr lang="it-IT" altLang="it-CH" sz="1000" b="1">
              <a:solidFill>
                <a:srgbClr val="FF3300"/>
              </a:solidFill>
            </a:endParaRPr>
          </a:p>
        </p:txBody>
      </p:sp>
      <p:sp>
        <p:nvSpPr>
          <p:cNvPr id="637966" name="Text Box 22">
            <a:extLst>
              <a:ext uri="{FF2B5EF4-FFF2-40B4-BE49-F238E27FC236}">
                <a16:creationId xmlns:a16="http://schemas.microsoft.com/office/drawing/2014/main" id="{A7D94392-81A3-3181-B912-CA4070A50F5D}"/>
              </a:ext>
            </a:extLst>
          </p:cNvPr>
          <p:cNvSpPr txBox="1">
            <a:spLocks noChangeArrowheads="1"/>
          </p:cNvSpPr>
          <p:nvPr/>
        </p:nvSpPr>
        <p:spPr bwMode="auto">
          <a:xfrm>
            <a:off x="5662613" y="2457450"/>
            <a:ext cx="1092200" cy="2619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0000FF"/>
                </a:solidFill>
              </a:rPr>
              <a:t>TERTIÄRER</a:t>
            </a:r>
            <a:endParaRPr lang="it-IT" altLang="it-CH" sz="1100" b="1">
              <a:solidFill>
                <a:srgbClr val="0000FF"/>
              </a:solidFill>
            </a:endParaRPr>
          </a:p>
        </p:txBody>
      </p:sp>
      <p:sp>
        <p:nvSpPr>
          <p:cNvPr id="15" name="Rettangolo 14">
            <a:extLst>
              <a:ext uri="{FF2B5EF4-FFF2-40B4-BE49-F238E27FC236}">
                <a16:creationId xmlns:a16="http://schemas.microsoft.com/office/drawing/2014/main" id="{F55B1F03-313D-875C-B74D-5B55CE78547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Number Placeholder 3">
            <a:extLst>
              <a:ext uri="{FF2B5EF4-FFF2-40B4-BE49-F238E27FC236}">
                <a16:creationId xmlns:a16="http://schemas.microsoft.com/office/drawing/2014/main" id="{EDF26D38-90CF-77CC-6183-7208D76238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7CE4EB-188B-4582-86BF-57CA248CBD58}" type="slidenum">
              <a:rPr lang="it-IT" altLang="en-US" sz="1400" smtClean="0">
                <a:solidFill>
                  <a:srgbClr val="000000"/>
                </a:solidFill>
              </a:rPr>
              <a:pPr>
                <a:spcBef>
                  <a:spcPct val="0"/>
                </a:spcBef>
                <a:buFontTx/>
                <a:buNone/>
              </a:pPr>
              <a:t>182</a:t>
            </a:fld>
            <a:endParaRPr lang="it-IT" altLang="en-US" sz="1400">
              <a:solidFill>
                <a:srgbClr val="000000"/>
              </a:solidFill>
            </a:endParaRPr>
          </a:p>
        </p:txBody>
      </p:sp>
      <p:sp>
        <p:nvSpPr>
          <p:cNvPr id="640003" name="Rectangle 4">
            <a:extLst>
              <a:ext uri="{FF2B5EF4-FFF2-40B4-BE49-F238E27FC236}">
                <a16:creationId xmlns:a16="http://schemas.microsoft.com/office/drawing/2014/main" id="{08FD4C95-4AB5-17DB-D891-1A1A00CD87AD}"/>
              </a:ext>
            </a:extLst>
          </p:cNvPr>
          <p:cNvSpPr>
            <a:spLocks noChangeArrowheads="1"/>
          </p:cNvSpPr>
          <p:nvPr/>
        </p:nvSpPr>
        <p:spPr bwMode="auto">
          <a:xfrm>
            <a:off x="611188" y="260350"/>
            <a:ext cx="7561262"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b="1" u="sng">
                <a:solidFill>
                  <a:srgbClr val="000000"/>
                </a:solidFill>
              </a:rPr>
              <a:t>REGEL Nr. 6</a:t>
            </a:r>
            <a:endParaRPr lang="it-IT" altLang="it-CH" sz="4000" b="1" u="sng">
              <a:solidFill>
                <a:srgbClr val="000000"/>
              </a:solidFill>
            </a:endParaRPr>
          </a:p>
        </p:txBody>
      </p:sp>
      <p:sp>
        <p:nvSpPr>
          <p:cNvPr id="640004" name="Rectangle 5">
            <a:extLst>
              <a:ext uri="{FF2B5EF4-FFF2-40B4-BE49-F238E27FC236}">
                <a16:creationId xmlns:a16="http://schemas.microsoft.com/office/drawing/2014/main" id="{05804698-5CC3-D3E2-A0A0-B7963DEF68BE}"/>
              </a:ext>
            </a:extLst>
          </p:cNvPr>
          <p:cNvSpPr>
            <a:spLocks noChangeArrowheads="1"/>
          </p:cNvSpPr>
          <p:nvPr/>
        </p:nvSpPr>
        <p:spPr bwMode="auto">
          <a:xfrm>
            <a:off x="179388" y="1052513"/>
            <a:ext cx="8964612"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tabLst>
                <a:tab pos="4572000" algn="l"/>
              </a:tabLst>
              <a:defRPr sz="3200">
                <a:solidFill>
                  <a:schemeClr val="tx1"/>
                </a:solidFill>
                <a:latin typeface="Arial" panose="020B0604020202020204" pitchFamily="34" charset="0"/>
              </a:defRPr>
            </a:lvl1pPr>
            <a:lvl2pPr marL="742950" indent="-285750">
              <a:spcBef>
                <a:spcPct val="20000"/>
              </a:spcBef>
              <a:buChar char="–"/>
              <a:tabLst>
                <a:tab pos="4572000" algn="l"/>
              </a:tabLst>
              <a:defRPr sz="2800">
                <a:solidFill>
                  <a:schemeClr val="tx1"/>
                </a:solidFill>
                <a:latin typeface="Arial" panose="020B0604020202020204" pitchFamily="34" charset="0"/>
              </a:defRPr>
            </a:lvl2pPr>
            <a:lvl3pPr marL="1143000" indent="-228600">
              <a:spcBef>
                <a:spcPct val="20000"/>
              </a:spcBef>
              <a:buChar char="•"/>
              <a:tabLst>
                <a:tab pos="4572000" algn="l"/>
              </a:tabLst>
              <a:defRPr sz="2400">
                <a:solidFill>
                  <a:schemeClr val="tx1"/>
                </a:solidFill>
                <a:latin typeface="Arial" panose="020B0604020202020204" pitchFamily="34" charset="0"/>
              </a:defRPr>
            </a:lvl3pPr>
            <a:lvl4pPr marL="1600200" indent="-228600">
              <a:spcBef>
                <a:spcPct val="20000"/>
              </a:spcBef>
              <a:buChar char="–"/>
              <a:tabLst>
                <a:tab pos="4572000" algn="l"/>
              </a:tabLst>
              <a:defRPr sz="2000">
                <a:solidFill>
                  <a:schemeClr val="tx1"/>
                </a:solidFill>
                <a:latin typeface="Arial" panose="020B0604020202020204" pitchFamily="34" charset="0"/>
              </a:defRPr>
            </a:lvl4pPr>
            <a:lvl5pPr marL="2057400" indent="-228600">
              <a:spcBef>
                <a:spcPct val="20000"/>
              </a:spcBef>
              <a:buChar char="»"/>
              <a:tabLst>
                <a:tab pos="45720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5720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5720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5720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572000" algn="l"/>
              </a:tabLst>
              <a:defRPr sz="2000">
                <a:solidFill>
                  <a:schemeClr val="tx1"/>
                </a:solidFill>
                <a:latin typeface="Arial" panose="020B0604020202020204" pitchFamily="34" charset="0"/>
              </a:defRPr>
            </a:lvl9pPr>
          </a:lstStyle>
          <a:p>
            <a:pPr eaLnBrk="1" hangingPunct="1">
              <a:buFontTx/>
              <a:buNone/>
            </a:pPr>
            <a:r>
              <a:rPr lang="fr-CH" altLang="it-CH" sz="2800" b="1">
                <a:solidFill>
                  <a:srgbClr val="FF3300"/>
                </a:solidFill>
              </a:rPr>
              <a:t>	</a:t>
            </a:r>
          </a:p>
          <a:p>
            <a:pPr eaLnBrk="1" hangingPunct="1">
              <a:buFontTx/>
              <a:buNone/>
            </a:pPr>
            <a:r>
              <a:rPr lang="fr-CH" altLang="it-CH" sz="2800" b="1">
                <a:solidFill>
                  <a:srgbClr val="FF3300"/>
                </a:solidFill>
              </a:rPr>
              <a:t>	Die Bourgeoisie </a:t>
            </a:r>
            <a:r>
              <a:rPr lang="fr-CH" altLang="it-CH" sz="4400" b="1">
                <a:solidFill>
                  <a:srgbClr val="FF3300"/>
                </a:solidFill>
              </a:rPr>
              <a:t>ist</a:t>
            </a:r>
            <a:r>
              <a:rPr lang="fr-CH" altLang="it-CH" sz="2800" b="1">
                <a:solidFill>
                  <a:srgbClr val="FF3300"/>
                </a:solidFill>
              </a:rPr>
              <a:t> die dominierende Klasse</a:t>
            </a:r>
          </a:p>
          <a:p>
            <a:pPr eaLnBrk="1" hangingPunct="1"/>
            <a:endParaRPr lang="fr-CH" altLang="it-CH" sz="2800" b="1">
              <a:solidFill>
                <a:srgbClr val="FF3300"/>
              </a:solidFill>
            </a:endParaRPr>
          </a:p>
          <a:p>
            <a:pPr eaLnBrk="1" hangingPunct="1">
              <a:buFontTx/>
              <a:buNone/>
            </a:pPr>
            <a:r>
              <a:rPr lang="fr-CH" altLang="it-CH" sz="2800" b="1">
                <a:solidFill>
                  <a:srgbClr val="000000"/>
                </a:solidFill>
              </a:rPr>
              <a:t>   	</a:t>
            </a:r>
            <a:r>
              <a:rPr lang="fr-CH" altLang="it-CH" sz="2400" b="1">
                <a:solidFill>
                  <a:srgbClr val="000000"/>
                </a:solidFill>
              </a:rPr>
              <a:t>Die Bourgeosie dominiert :	Die Wirtschaft</a:t>
            </a:r>
          </a:p>
          <a:p>
            <a:pPr eaLnBrk="1" hangingPunct="1">
              <a:buFontTx/>
              <a:buNone/>
            </a:pPr>
            <a:r>
              <a:rPr lang="fr-CH" altLang="it-CH" sz="2400" b="1">
                <a:solidFill>
                  <a:srgbClr val="000000"/>
                </a:solidFill>
              </a:rPr>
              <a:t>		Die Politik und das Militär</a:t>
            </a:r>
          </a:p>
          <a:p>
            <a:pPr eaLnBrk="1" hangingPunct="1">
              <a:buFontTx/>
              <a:buNone/>
            </a:pPr>
            <a:r>
              <a:rPr lang="fr-CH" altLang="it-CH" sz="2400" b="1">
                <a:solidFill>
                  <a:srgbClr val="000000"/>
                </a:solidFill>
              </a:rPr>
              <a:t>		Die Ideologie</a:t>
            </a:r>
          </a:p>
          <a:p>
            <a:pPr eaLnBrk="1" hangingPunct="1">
              <a:buFontTx/>
              <a:buNone/>
            </a:pPr>
            <a:endParaRPr lang="fr-CH" altLang="it-CH" sz="2400" b="1">
              <a:solidFill>
                <a:srgbClr val="000000"/>
              </a:solidFill>
            </a:endParaRPr>
          </a:p>
          <a:p>
            <a:pPr eaLnBrk="1" hangingPunct="1">
              <a:buFontTx/>
              <a:buNone/>
            </a:pPr>
            <a:r>
              <a:rPr lang="fr-CH" altLang="it-CH" sz="2400" b="1">
                <a:solidFill>
                  <a:srgbClr val="000000"/>
                </a:solidFill>
              </a:rPr>
              <a:t>	</a:t>
            </a:r>
            <a:endParaRPr lang="fr-CH" altLang="it-CH" sz="900" b="1">
              <a:solidFill>
                <a:srgbClr val="000000"/>
              </a:solidFill>
            </a:endParaRPr>
          </a:p>
          <a:p>
            <a:pPr eaLnBrk="1" hangingPunct="1">
              <a:buFontTx/>
              <a:buNone/>
            </a:pPr>
            <a:r>
              <a:rPr lang="fr-CH" altLang="it-CH" sz="2400" b="1">
                <a:solidFill>
                  <a:srgbClr val="000000"/>
                </a:solidFill>
              </a:rPr>
              <a:t>	Die Ideologie der dominierenden Klasse </a:t>
            </a:r>
            <a:r>
              <a:rPr lang="fr-CH" altLang="it-CH" sz="4000" b="1">
                <a:solidFill>
                  <a:srgbClr val="000000"/>
                </a:solidFill>
              </a:rPr>
              <a:t>ist </a:t>
            </a:r>
          </a:p>
          <a:p>
            <a:pPr eaLnBrk="1" hangingPunct="1">
              <a:buFontTx/>
              <a:buNone/>
            </a:pPr>
            <a:r>
              <a:rPr lang="fr-CH" altLang="it-CH" sz="2400" b="1">
                <a:solidFill>
                  <a:srgbClr val="000000"/>
                </a:solidFill>
              </a:rPr>
              <a:t>	die dominierende Ideologie.</a:t>
            </a:r>
            <a:endParaRPr lang="it-IT" altLang="it-CH" sz="2400" b="1">
              <a:solidFill>
                <a:srgbClr val="000000"/>
              </a:solidFill>
            </a:endParaRPr>
          </a:p>
        </p:txBody>
      </p:sp>
      <p:sp>
        <p:nvSpPr>
          <p:cNvPr id="5" name="Rettangolo 4">
            <a:extLst>
              <a:ext uri="{FF2B5EF4-FFF2-40B4-BE49-F238E27FC236}">
                <a16:creationId xmlns:a16="http://schemas.microsoft.com/office/drawing/2014/main" id="{25DF46E2-0823-DFA5-8934-FA6272FB9FE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2050" name="Segnaposto numero diapositiva 1">
            <a:extLst>
              <a:ext uri="{FF2B5EF4-FFF2-40B4-BE49-F238E27FC236}">
                <a16:creationId xmlns:a16="http://schemas.microsoft.com/office/drawing/2014/main" id="{D5A90534-2896-0C88-A751-698376BF3EC1}"/>
              </a:ext>
            </a:extLst>
          </p:cNvPr>
          <p:cNvSpPr>
            <a:spLocks noGrp="1"/>
          </p:cNvSpPr>
          <p:nvPr>
            <p:ph type="sldNum" sz="quarter" idx="12"/>
          </p:nvPr>
        </p:nvSpPr>
        <p:spPr>
          <a:xfrm>
            <a:off x="6816725" y="5375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323414-5455-4119-9913-59FF356C0537}" type="slidenum">
              <a:rPr lang="it-IT" altLang="en-US" sz="1400" smtClean="0"/>
              <a:pPr>
                <a:spcBef>
                  <a:spcPct val="0"/>
                </a:spcBef>
                <a:buFontTx/>
                <a:buNone/>
              </a:pPr>
              <a:t>183</a:t>
            </a:fld>
            <a:endParaRPr lang="it-IT" altLang="en-US" sz="1400"/>
          </a:p>
        </p:txBody>
      </p:sp>
      <p:sp>
        <p:nvSpPr>
          <p:cNvPr id="642051" name="CasellaDiTesto 2">
            <a:extLst>
              <a:ext uri="{FF2B5EF4-FFF2-40B4-BE49-F238E27FC236}">
                <a16:creationId xmlns:a16="http://schemas.microsoft.com/office/drawing/2014/main" id="{50964C0E-03F7-484E-D2B9-F9DF82481C3D}"/>
              </a:ext>
            </a:extLst>
          </p:cNvPr>
          <p:cNvSpPr txBox="1">
            <a:spLocks noChangeArrowheads="1"/>
          </p:cNvSpPr>
          <p:nvPr/>
        </p:nvSpPr>
        <p:spPr bwMode="auto">
          <a:xfrm>
            <a:off x="6856413" y="4221163"/>
            <a:ext cx="1873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it-CH" sz="1800">
                <a:solidFill>
                  <a:srgbClr val="FFFFFF"/>
                </a:solidFill>
              </a:rPr>
              <a:t>Oft                  sind die </a:t>
            </a:r>
            <a:r>
              <a:rPr lang="de-DE" altLang="it-CH" sz="1800" b="1">
                <a:solidFill>
                  <a:srgbClr val="FFFFFF"/>
                </a:solidFill>
              </a:rPr>
              <a:t>Massenmedien </a:t>
            </a:r>
            <a:r>
              <a:rPr lang="de-DE" altLang="it-CH" sz="1800">
                <a:solidFill>
                  <a:srgbClr val="FFFFFF"/>
                </a:solidFill>
              </a:rPr>
              <a:t>ein             Instrument            der ideologischen Domination.</a:t>
            </a:r>
            <a:endParaRPr lang="it-CH" altLang="it-CH" sz="1800">
              <a:solidFill>
                <a:srgbClr val="FFFFFF"/>
              </a:solidFill>
            </a:endParaRPr>
          </a:p>
        </p:txBody>
      </p:sp>
      <p:sp>
        <p:nvSpPr>
          <p:cNvPr id="642052" name="CasellaDiTesto 2">
            <a:extLst>
              <a:ext uri="{FF2B5EF4-FFF2-40B4-BE49-F238E27FC236}">
                <a16:creationId xmlns:a16="http://schemas.microsoft.com/office/drawing/2014/main" id="{FEEAA7F5-0CAC-7FDF-0CFA-7001C5E14776}"/>
              </a:ext>
            </a:extLst>
          </p:cNvPr>
          <p:cNvSpPr txBox="1">
            <a:spLocks noChangeArrowheads="1"/>
          </p:cNvSpPr>
          <p:nvPr/>
        </p:nvSpPr>
        <p:spPr bwMode="auto">
          <a:xfrm>
            <a:off x="6856413" y="246063"/>
            <a:ext cx="1296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(ZENSURIERT)</a:t>
            </a:r>
          </a:p>
        </p:txBody>
      </p:sp>
      <p:sp>
        <p:nvSpPr>
          <p:cNvPr id="642053" name="CasellaDiTesto 2">
            <a:extLst>
              <a:ext uri="{FF2B5EF4-FFF2-40B4-BE49-F238E27FC236}">
                <a16:creationId xmlns:a16="http://schemas.microsoft.com/office/drawing/2014/main" id="{9DFE9744-7025-4673-8171-5524DCFCAC19}"/>
              </a:ext>
            </a:extLst>
          </p:cNvPr>
          <p:cNvSpPr txBox="1">
            <a:spLocks noChangeArrowheads="1"/>
          </p:cNvSpPr>
          <p:nvPr/>
        </p:nvSpPr>
        <p:spPr bwMode="auto">
          <a:xfrm>
            <a:off x="6856413" y="682625"/>
            <a:ext cx="2108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b="1">
                <a:solidFill>
                  <a:srgbClr val="FFFFFF"/>
                </a:solidFill>
              </a:rPr>
              <a:t>Das Individuum ist durch eine grosse Menge von Nachrichten und Ereignisse überflutet, so dass er das Funktionieren der Gesell-schaft nicht verstehen kann.</a:t>
            </a:r>
            <a:endParaRPr lang="it-CH" altLang="it-CH" sz="1100" b="1">
              <a:solidFill>
                <a:srgbClr val="FFFFFF"/>
              </a:solidFill>
            </a:endParaRPr>
          </a:p>
        </p:txBody>
      </p:sp>
      <p:pic>
        <p:nvPicPr>
          <p:cNvPr id="8" name="Picture 5" descr="C:\Users\Enrico\Enrico\Documenti\AA Enrico nuovo\Politica\Presentazione marxismo\Lavaggio cervello JPEG.jpg">
            <a:extLst>
              <a:ext uri="{FF2B5EF4-FFF2-40B4-BE49-F238E27FC236}">
                <a16:creationId xmlns:a16="http://schemas.microsoft.com/office/drawing/2014/main" id="{27A9A913-8D4E-F6A9-E48A-13A414B3A30F}"/>
              </a:ext>
            </a:extLst>
          </p:cNvPr>
          <p:cNvPicPr>
            <a:picLocks noChangeAspect="1" noChangeArrowheads="1"/>
          </p:cNvPicPr>
          <p:nvPr/>
        </p:nvPicPr>
        <p:blipFill>
          <a:blip r:embed="rId4"/>
          <a:srcRect/>
          <a:stretch>
            <a:fillRect/>
          </a:stretch>
        </p:blipFill>
        <p:spPr bwMode="auto">
          <a:xfrm>
            <a:off x="6942138" y="1885950"/>
            <a:ext cx="1741487" cy="2190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5" name="Picture 5" descr="C:\Users\Enrico\Enrico\Documenti\AA Enrico nuovo\Politica\Presentazione marxismo\Censura JPEG.jpg">
            <a:extLst>
              <a:ext uri="{FF2B5EF4-FFF2-40B4-BE49-F238E27FC236}">
                <a16:creationId xmlns:a16="http://schemas.microsoft.com/office/drawing/2014/main" id="{5B0BB016-0B07-C2CE-B4B7-D182D93CE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89" t="2829" r="3520" b="2925"/>
          <a:stretch>
            <a:fillRect/>
          </a:stretch>
        </p:blipFill>
        <p:spPr bwMode="auto">
          <a:xfrm>
            <a:off x="531813" y="373063"/>
            <a:ext cx="6029325" cy="6086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ttangolo 9">
            <a:extLst>
              <a:ext uri="{FF2B5EF4-FFF2-40B4-BE49-F238E27FC236}">
                <a16:creationId xmlns:a16="http://schemas.microsoft.com/office/drawing/2014/main" id="{501D90A4-E1DE-922E-D838-183DF4920F2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Number Placeholder 3">
            <a:extLst>
              <a:ext uri="{FF2B5EF4-FFF2-40B4-BE49-F238E27FC236}">
                <a16:creationId xmlns:a16="http://schemas.microsoft.com/office/drawing/2014/main" id="{D12C23D0-ED8B-4EB0-ED12-DCC830CE9F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380580-810F-4A47-85C5-1E54663155A1}" type="slidenum">
              <a:rPr lang="it-IT" altLang="en-US" sz="1400" smtClean="0">
                <a:solidFill>
                  <a:srgbClr val="FFFFFF"/>
                </a:solidFill>
              </a:rPr>
              <a:pPr>
                <a:spcBef>
                  <a:spcPct val="0"/>
                </a:spcBef>
                <a:buFontTx/>
                <a:buNone/>
              </a:pPr>
              <a:t>184</a:t>
            </a:fld>
            <a:endParaRPr lang="it-IT" altLang="en-US" sz="1400">
              <a:solidFill>
                <a:srgbClr val="FFFFFF"/>
              </a:solidFill>
            </a:endParaRPr>
          </a:p>
        </p:txBody>
      </p:sp>
      <p:pic>
        <p:nvPicPr>
          <p:cNvPr id="369667" name="Picture 4" descr="documento storico">
            <a:extLst>
              <a:ext uri="{FF2B5EF4-FFF2-40B4-BE49-F238E27FC236}">
                <a16:creationId xmlns:a16="http://schemas.microsoft.com/office/drawing/2014/main" id="{2C5B4A41-AC4C-28D3-68C9-0B21B08229A9}"/>
              </a:ext>
            </a:extLst>
          </p:cNvPr>
          <p:cNvPicPr>
            <a:picLocks noChangeAspect="1" noChangeArrowheads="1"/>
          </p:cNvPicPr>
          <p:nvPr/>
        </p:nvPicPr>
        <p:blipFill>
          <a:blip r:embed="rId4"/>
          <a:srcRect/>
          <a:stretch>
            <a:fillRect/>
          </a:stretch>
        </p:blipFill>
        <p:spPr bwMode="auto">
          <a:xfrm>
            <a:off x="179388" y="188913"/>
            <a:ext cx="4411662" cy="6480175"/>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644100" name="Text Box 6">
            <a:extLst>
              <a:ext uri="{FF2B5EF4-FFF2-40B4-BE49-F238E27FC236}">
                <a16:creationId xmlns:a16="http://schemas.microsoft.com/office/drawing/2014/main" id="{87EA8F80-95EB-E257-4E5D-3D65F77E022F}"/>
              </a:ext>
            </a:extLst>
          </p:cNvPr>
          <p:cNvSpPr txBox="1">
            <a:spLocks noChangeArrowheads="1"/>
          </p:cNvSpPr>
          <p:nvPr/>
        </p:nvSpPr>
        <p:spPr bwMode="auto">
          <a:xfrm>
            <a:off x="4932363" y="765175"/>
            <a:ext cx="38163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FFFFFF"/>
                </a:solidFill>
              </a:rPr>
              <a:t>Beispiel von ideologischer Domination</a:t>
            </a:r>
            <a:endParaRPr lang="it-IT" altLang="it-CH" b="1">
              <a:solidFill>
                <a:srgbClr val="FFFFFF"/>
              </a:solidFill>
            </a:endParaRPr>
          </a:p>
        </p:txBody>
      </p:sp>
      <p:sp>
        <p:nvSpPr>
          <p:cNvPr id="644101" name="Text Box 7">
            <a:extLst>
              <a:ext uri="{FF2B5EF4-FFF2-40B4-BE49-F238E27FC236}">
                <a16:creationId xmlns:a16="http://schemas.microsoft.com/office/drawing/2014/main" id="{9829280B-1DEF-85D9-BA00-01F70D759DA1}"/>
              </a:ext>
            </a:extLst>
          </p:cNvPr>
          <p:cNvSpPr txBox="1">
            <a:spLocks noChangeArrowheads="1"/>
          </p:cNvSpPr>
          <p:nvPr/>
        </p:nvSpPr>
        <p:spPr bwMode="auto">
          <a:xfrm>
            <a:off x="5003800" y="3068638"/>
            <a:ext cx="3889375" cy="2844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DE" altLang="it-CH" sz="2000" b="1">
                <a:solidFill>
                  <a:srgbClr val="FFFFFF"/>
                </a:solidFill>
              </a:rPr>
              <a:t>Mit dieser “Bekanntmachung“  des  Vatikans wurde verfügt : </a:t>
            </a:r>
          </a:p>
          <a:p>
            <a:pPr eaLnBrk="1" hangingPunct="1">
              <a:spcBef>
                <a:spcPct val="50000"/>
              </a:spcBef>
              <a:buFontTx/>
              <a:buNone/>
            </a:pPr>
            <a:endParaRPr lang="de-DE" altLang="it-CH" sz="2000" b="1">
              <a:solidFill>
                <a:srgbClr val="FFFFFF"/>
              </a:solidFill>
            </a:endParaRPr>
          </a:p>
          <a:p>
            <a:pPr eaLnBrk="1" hangingPunct="1">
              <a:spcBef>
                <a:spcPct val="50000"/>
              </a:spcBef>
              <a:buFontTx/>
              <a:buNone/>
            </a:pPr>
            <a:r>
              <a:rPr lang="de-DE" altLang="it-CH" sz="2000" b="1">
                <a:solidFill>
                  <a:srgbClr val="FFFFFF"/>
                </a:solidFill>
              </a:rPr>
              <a:t>Kommunisten,  Leser der kommunistische Presse und Bürger, welche für die Kommunisten stimmen, sind exkomuniziert ! </a:t>
            </a:r>
            <a:endParaRPr lang="it-IT" altLang="it-CH" sz="2000" b="1">
              <a:solidFill>
                <a:srgbClr val="FFFFFF"/>
              </a:solidFill>
            </a:endParaRPr>
          </a:p>
        </p:txBody>
      </p:sp>
      <p:sp>
        <p:nvSpPr>
          <p:cNvPr id="6" name="Rettangolo 5">
            <a:extLst>
              <a:ext uri="{FF2B5EF4-FFF2-40B4-BE49-F238E27FC236}">
                <a16:creationId xmlns:a16="http://schemas.microsoft.com/office/drawing/2014/main" id="{869D3020-540C-39EA-0848-D4234139693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6146" name="Segnaposto numero diapositiva 1">
            <a:extLst>
              <a:ext uri="{FF2B5EF4-FFF2-40B4-BE49-F238E27FC236}">
                <a16:creationId xmlns:a16="http://schemas.microsoft.com/office/drawing/2014/main" id="{A6745027-D06A-C036-B43B-8CACC91FC1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961E95-1229-4CCB-A1B9-2F31AFF05665}" type="slidenum">
              <a:rPr lang="it-IT" altLang="en-US" sz="1400" smtClean="0">
                <a:solidFill>
                  <a:srgbClr val="000000"/>
                </a:solidFill>
              </a:rPr>
              <a:pPr>
                <a:spcBef>
                  <a:spcPct val="0"/>
                </a:spcBef>
                <a:buFontTx/>
                <a:buNone/>
              </a:pPr>
              <a:t>185</a:t>
            </a:fld>
            <a:endParaRPr lang="it-IT" altLang="en-US" sz="1400">
              <a:solidFill>
                <a:srgbClr val="000000"/>
              </a:solidFill>
            </a:endParaRPr>
          </a:p>
        </p:txBody>
      </p:sp>
      <p:sp>
        <p:nvSpPr>
          <p:cNvPr id="646147" name="CasellaDiTesto 2">
            <a:extLst>
              <a:ext uri="{FF2B5EF4-FFF2-40B4-BE49-F238E27FC236}">
                <a16:creationId xmlns:a16="http://schemas.microsoft.com/office/drawing/2014/main" id="{7F708A46-0688-BB47-B674-F8B6C98C973B}"/>
              </a:ext>
            </a:extLst>
          </p:cNvPr>
          <p:cNvSpPr txBox="1">
            <a:spLocks noChangeArrowheads="1"/>
          </p:cNvSpPr>
          <p:nvPr/>
        </p:nvSpPr>
        <p:spPr bwMode="auto">
          <a:xfrm>
            <a:off x="755650" y="476250"/>
            <a:ext cx="44338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latin typeface="Arial Black" panose="020B0A04020102020204" pitchFamily="34" charset="0"/>
              </a:rPr>
              <a:t>UEBUNG</a:t>
            </a:r>
          </a:p>
          <a:p>
            <a:pPr eaLnBrk="1" hangingPunct="1">
              <a:spcBef>
                <a:spcPct val="0"/>
              </a:spcBef>
              <a:buFontTx/>
              <a:buNone/>
            </a:pPr>
            <a:endParaRPr lang="it-CH" altLang="it-CH" sz="900">
              <a:solidFill>
                <a:srgbClr val="000000"/>
              </a:solidFill>
            </a:endParaRPr>
          </a:p>
          <a:p>
            <a:pPr eaLnBrk="1" hangingPunct="1">
              <a:spcBef>
                <a:spcPct val="0"/>
              </a:spcBef>
              <a:buFontTx/>
              <a:buNone/>
            </a:pPr>
            <a:r>
              <a:rPr lang="it-CH" altLang="it-CH" sz="2400" b="1">
                <a:solidFill>
                  <a:srgbClr val="000000"/>
                </a:solidFill>
              </a:rPr>
              <a:t>DIE IDEOLOGISCHE</a:t>
            </a:r>
          </a:p>
          <a:p>
            <a:pPr eaLnBrk="1" hangingPunct="1">
              <a:spcBef>
                <a:spcPct val="0"/>
              </a:spcBef>
              <a:buFontTx/>
              <a:buNone/>
            </a:pPr>
            <a:r>
              <a:rPr lang="it-CH" altLang="it-CH" sz="2400" b="1">
                <a:solidFill>
                  <a:srgbClr val="000000"/>
                </a:solidFill>
              </a:rPr>
              <a:t>DOMINANZ</a:t>
            </a:r>
            <a:endParaRPr lang="it-CH" altLang="it-CH" sz="1800">
              <a:solidFill>
                <a:srgbClr val="000000"/>
              </a:solidFill>
            </a:endParaRPr>
          </a:p>
        </p:txBody>
      </p:sp>
      <p:sp>
        <p:nvSpPr>
          <p:cNvPr id="646148" name="CasellaDiTesto 3">
            <a:extLst>
              <a:ext uri="{FF2B5EF4-FFF2-40B4-BE49-F238E27FC236}">
                <a16:creationId xmlns:a16="http://schemas.microsoft.com/office/drawing/2014/main" id="{22450AF0-10AA-BE46-E85C-1B34AC2DCB53}"/>
              </a:ext>
            </a:extLst>
          </p:cNvPr>
          <p:cNvSpPr txBox="1">
            <a:spLocks noChangeArrowheads="1"/>
          </p:cNvSpPr>
          <p:nvPr/>
        </p:nvSpPr>
        <p:spPr bwMode="auto">
          <a:xfrm>
            <a:off x="755650" y="1965325"/>
            <a:ext cx="26654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000000"/>
                </a:solidFill>
              </a:rPr>
              <a:t>Welche ist die wichtigste Nachricht           in einer beliebigen Tageszeitung?                         In welche Seite      befindet  man sie?</a:t>
            </a:r>
            <a:endParaRPr lang="it-CH" altLang="it-CH" sz="1800">
              <a:solidFill>
                <a:srgbClr val="000000"/>
              </a:solidFill>
            </a:endParaRPr>
          </a:p>
        </p:txBody>
      </p:sp>
      <p:sp>
        <p:nvSpPr>
          <p:cNvPr id="646149" name="CasellaDiTesto 4">
            <a:extLst>
              <a:ext uri="{FF2B5EF4-FFF2-40B4-BE49-F238E27FC236}">
                <a16:creationId xmlns:a16="http://schemas.microsoft.com/office/drawing/2014/main" id="{E9E10583-346E-8D41-85C2-7E545540F4E6}"/>
              </a:ext>
            </a:extLst>
          </p:cNvPr>
          <p:cNvSpPr txBox="1">
            <a:spLocks noChangeArrowheads="1"/>
          </p:cNvSpPr>
          <p:nvPr/>
        </p:nvSpPr>
        <p:spPr bwMode="auto">
          <a:xfrm>
            <a:off x="755650" y="3721100"/>
            <a:ext cx="31686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000000"/>
                </a:solidFill>
              </a:rPr>
              <a:t>Wählen Sie ein Kriterium,  um festzustellen, welche die wichtigste Nachricht ist.</a:t>
            </a:r>
          </a:p>
          <a:p>
            <a:pPr eaLnBrk="1" hangingPunct="1">
              <a:spcBef>
                <a:spcPct val="0"/>
              </a:spcBef>
              <a:buFontTx/>
              <a:buNone/>
            </a:pPr>
            <a:endParaRPr lang="it-CH" altLang="it-CH" sz="1000">
              <a:solidFill>
                <a:srgbClr val="000000"/>
              </a:solidFill>
            </a:endParaRPr>
          </a:p>
          <a:p>
            <a:pPr eaLnBrk="1" hangingPunct="1">
              <a:spcBef>
                <a:spcPct val="0"/>
              </a:spcBef>
              <a:buFontTx/>
              <a:buNone/>
            </a:pPr>
            <a:r>
              <a:rPr lang="de-DE" altLang="it-CH" sz="1200">
                <a:solidFill>
                  <a:srgbClr val="000000"/>
                </a:solidFill>
              </a:rPr>
              <a:t>Wie viele Menschen sind direkt und indirekt durch die Nachricht betroffen?</a:t>
            </a:r>
          </a:p>
          <a:p>
            <a:pPr eaLnBrk="1" hangingPunct="1">
              <a:spcBef>
                <a:spcPct val="0"/>
              </a:spcBef>
              <a:buFontTx/>
              <a:buNone/>
            </a:pPr>
            <a:r>
              <a:rPr lang="de-DE" altLang="it-CH" sz="1200">
                <a:solidFill>
                  <a:srgbClr val="000000"/>
                </a:solidFill>
              </a:rPr>
              <a:t>Wie fern sind sie durch die Fakten die in der Zeitung veröffentlicht wurden persönlich betroffen?</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Anschließend besteht eine weitere Uebung darin, die Zuverlässigkeit dieser Nachricht und der Quellen zu überprüfen.</a:t>
            </a:r>
            <a:endParaRPr lang="it-CH" altLang="it-CH" sz="1200">
              <a:solidFill>
                <a:srgbClr val="000000"/>
              </a:solidFill>
            </a:endParaRPr>
          </a:p>
        </p:txBody>
      </p:sp>
      <p:sp>
        <p:nvSpPr>
          <p:cNvPr id="646150" name="CasellaDiTesto 5">
            <a:extLst>
              <a:ext uri="{FF2B5EF4-FFF2-40B4-BE49-F238E27FC236}">
                <a16:creationId xmlns:a16="http://schemas.microsoft.com/office/drawing/2014/main" id="{78CE4314-092A-2397-F66A-2C0569C00DFB}"/>
              </a:ext>
            </a:extLst>
          </p:cNvPr>
          <p:cNvSpPr txBox="1">
            <a:spLocks noChangeArrowheads="1"/>
          </p:cNvSpPr>
          <p:nvPr/>
        </p:nvSpPr>
        <p:spPr bwMode="auto">
          <a:xfrm>
            <a:off x="5395913" y="836613"/>
            <a:ext cx="31686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solidFill>
                  <a:srgbClr val="000000"/>
                </a:solidFill>
              </a:rPr>
              <a:t>Sortiere nach Wichtigkeit, die folgende Nachrichten:</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XY gewann die Boxen Welt Meisterschaft</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Die Regierung hat die Steuern um 5% erhöht</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Die Versicherung für Motorräder wird um 18% erhöht</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Der Präsident X traf sich mit dem Minister des Staats Y</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Es wurde ein neues Medikament gegen Diabetes erfunden</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Es wurde festgestellt, dass die Temperatur der Erde um 1,5 Grad sich erhöht hat</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Die lokale Fußballmannschaft besiegt die  Mannschaft xy</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Die Gewerkschaften haben eine Lohnerhöhung für alle Arbeitnehmer / innen verlangt</a:t>
            </a:r>
          </a:p>
          <a:p>
            <a:pPr eaLnBrk="1" hangingPunct="1">
              <a:spcBef>
                <a:spcPct val="0"/>
              </a:spcBef>
              <a:buFontTx/>
              <a:buNone/>
            </a:pPr>
            <a:endParaRPr lang="de-DE" altLang="it-CH" sz="1200">
              <a:solidFill>
                <a:srgbClr val="000000"/>
              </a:solidFill>
            </a:endParaRPr>
          </a:p>
          <a:p>
            <a:pPr eaLnBrk="1" hangingPunct="1">
              <a:spcBef>
                <a:spcPct val="0"/>
              </a:spcBef>
              <a:buFontTx/>
              <a:buNone/>
            </a:pPr>
            <a:r>
              <a:rPr lang="de-DE" altLang="it-CH" sz="1200">
                <a:solidFill>
                  <a:srgbClr val="000000"/>
                </a:solidFill>
              </a:rPr>
              <a:t>Herr AB ist gestern im Alter von 95 Jahre gestorben</a:t>
            </a:r>
            <a:endParaRPr lang="it-CH" altLang="it-CH" sz="1200">
              <a:solidFill>
                <a:srgbClr val="000000"/>
              </a:solidFill>
            </a:endParaRPr>
          </a:p>
        </p:txBody>
      </p:sp>
      <p:pic>
        <p:nvPicPr>
          <p:cNvPr id="646151" name="Picture 7">
            <a:extLst>
              <a:ext uri="{FF2B5EF4-FFF2-40B4-BE49-F238E27FC236}">
                <a16:creationId xmlns:a16="http://schemas.microsoft.com/office/drawing/2014/main" id="{0711EA59-6B5D-3518-0C16-8B7B55852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2130425"/>
            <a:ext cx="24574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a:extLst>
              <a:ext uri="{FF2B5EF4-FFF2-40B4-BE49-F238E27FC236}">
                <a16:creationId xmlns:a16="http://schemas.microsoft.com/office/drawing/2014/main" id="{044A1421-A935-7925-2567-7EBCCE2A2C5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Number Placeholder 3">
            <a:extLst>
              <a:ext uri="{FF2B5EF4-FFF2-40B4-BE49-F238E27FC236}">
                <a16:creationId xmlns:a16="http://schemas.microsoft.com/office/drawing/2014/main" id="{E2E76B0A-0A02-69C9-60FF-95B39C6B126A}"/>
              </a:ext>
            </a:extLst>
          </p:cNvPr>
          <p:cNvSpPr>
            <a:spLocks noGrp="1"/>
          </p:cNvSpPr>
          <p:nvPr>
            <p:ph type="sldNum" sz="quarter" idx="12"/>
          </p:nvPr>
        </p:nvSpPr>
        <p:spPr>
          <a:xfrm>
            <a:off x="5967413"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9B6680-4047-4F12-90F2-E5CBD3F49A03}" type="slidenum">
              <a:rPr lang="it-IT" altLang="en-US" sz="1400" smtClean="0">
                <a:solidFill>
                  <a:srgbClr val="FFFFFF"/>
                </a:solidFill>
              </a:rPr>
              <a:pPr>
                <a:spcBef>
                  <a:spcPct val="0"/>
                </a:spcBef>
                <a:buFontTx/>
                <a:buNone/>
              </a:pPr>
              <a:t>186</a:t>
            </a:fld>
            <a:endParaRPr lang="it-IT" altLang="en-US" sz="1400">
              <a:solidFill>
                <a:srgbClr val="FFFFFF"/>
              </a:solidFill>
            </a:endParaRPr>
          </a:p>
        </p:txBody>
      </p:sp>
      <p:sp>
        <p:nvSpPr>
          <p:cNvPr id="648195" name="Rectangle 5">
            <a:extLst>
              <a:ext uri="{FF2B5EF4-FFF2-40B4-BE49-F238E27FC236}">
                <a16:creationId xmlns:a16="http://schemas.microsoft.com/office/drawing/2014/main" id="{22208772-BDEB-4313-7EF8-01F875D121CE}"/>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48196" name="Text Box 7">
            <a:extLst>
              <a:ext uri="{FF2B5EF4-FFF2-40B4-BE49-F238E27FC236}">
                <a16:creationId xmlns:a16="http://schemas.microsoft.com/office/drawing/2014/main" id="{F4D58A37-FF5B-CE7E-EF64-30C88227291B}"/>
              </a:ext>
            </a:extLst>
          </p:cNvPr>
          <p:cNvSpPr txBox="1">
            <a:spLocks noChangeArrowheads="1"/>
          </p:cNvSpPr>
          <p:nvPr/>
        </p:nvSpPr>
        <p:spPr bwMode="auto">
          <a:xfrm>
            <a:off x="611188" y="1916113"/>
            <a:ext cx="2447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648197" name="Rectangle 10">
            <a:extLst>
              <a:ext uri="{FF2B5EF4-FFF2-40B4-BE49-F238E27FC236}">
                <a16:creationId xmlns:a16="http://schemas.microsoft.com/office/drawing/2014/main" id="{973CE412-1BFD-8EB0-1DC3-EB7F359FF370}"/>
              </a:ext>
            </a:extLst>
          </p:cNvPr>
          <p:cNvSpPr>
            <a:spLocks noChangeArrowheads="1"/>
          </p:cNvSpPr>
          <p:nvPr/>
        </p:nvSpPr>
        <p:spPr bwMode="auto">
          <a:xfrm>
            <a:off x="0" y="1233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48198" name="Text Box 11">
            <a:extLst>
              <a:ext uri="{FF2B5EF4-FFF2-40B4-BE49-F238E27FC236}">
                <a16:creationId xmlns:a16="http://schemas.microsoft.com/office/drawing/2014/main" id="{C30C23AE-70AC-15D6-1E88-555F266B4FEA}"/>
              </a:ext>
            </a:extLst>
          </p:cNvPr>
          <p:cNvSpPr txBox="1">
            <a:spLocks noChangeArrowheads="1"/>
          </p:cNvSpPr>
          <p:nvPr/>
        </p:nvSpPr>
        <p:spPr bwMode="auto">
          <a:xfrm>
            <a:off x="1327150" y="6021388"/>
            <a:ext cx="597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latin typeface="Arial Black" panose="020B0A04020102020204" pitchFamily="34" charset="0"/>
              </a:rPr>
              <a:t>GEDANKE EINES KAPITALISTEN</a:t>
            </a:r>
            <a:endParaRPr lang="it-IT" altLang="it-CH" sz="2400" b="1">
              <a:solidFill>
                <a:srgbClr val="FFFFFF"/>
              </a:solidFill>
              <a:latin typeface="Arial Black" panose="020B0A04020102020204" pitchFamily="34" charset="0"/>
            </a:endParaRPr>
          </a:p>
        </p:txBody>
      </p:sp>
      <p:pic>
        <p:nvPicPr>
          <p:cNvPr id="371719" name="Picture 12" descr="il cpitalista al ristorante, con testo">
            <a:extLst>
              <a:ext uri="{FF2B5EF4-FFF2-40B4-BE49-F238E27FC236}">
                <a16:creationId xmlns:a16="http://schemas.microsoft.com/office/drawing/2014/main" id="{112E9434-BCB8-C4AB-66B2-4BD9E2A4BA61}"/>
              </a:ext>
            </a:extLst>
          </p:cNvPr>
          <p:cNvPicPr>
            <a:picLocks noChangeAspect="1" noChangeArrowheads="1"/>
          </p:cNvPicPr>
          <p:nvPr/>
        </p:nvPicPr>
        <p:blipFill>
          <a:blip r:embed="rId4"/>
          <a:srcRect/>
          <a:stretch>
            <a:fillRect/>
          </a:stretch>
        </p:blipFill>
        <p:spPr bwMode="auto">
          <a:xfrm>
            <a:off x="611188" y="346075"/>
            <a:ext cx="7489825" cy="54737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48200" name="Text Box 13">
            <a:extLst>
              <a:ext uri="{FF2B5EF4-FFF2-40B4-BE49-F238E27FC236}">
                <a16:creationId xmlns:a16="http://schemas.microsoft.com/office/drawing/2014/main" id="{4947B112-598A-17B4-7835-0133AB78E8E0}"/>
              </a:ext>
            </a:extLst>
          </p:cNvPr>
          <p:cNvSpPr txBox="1">
            <a:spLocks noChangeArrowheads="1"/>
          </p:cNvSpPr>
          <p:nvPr/>
        </p:nvSpPr>
        <p:spPr bwMode="auto">
          <a:xfrm>
            <a:off x="1314450" y="1233488"/>
            <a:ext cx="304165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MAN FÜHLT SICH NIRGENDWO MEHR SICHER</a:t>
            </a:r>
            <a:endParaRPr lang="it-IT" altLang="it-CH" sz="1400" b="1">
              <a:solidFill>
                <a:srgbClr val="000000"/>
              </a:solidFill>
            </a:endParaRPr>
          </a:p>
        </p:txBody>
      </p:sp>
      <p:sp>
        <p:nvSpPr>
          <p:cNvPr id="648201" name="Text Box 14">
            <a:extLst>
              <a:ext uri="{FF2B5EF4-FFF2-40B4-BE49-F238E27FC236}">
                <a16:creationId xmlns:a16="http://schemas.microsoft.com/office/drawing/2014/main" id="{F79C5069-6A00-8581-8351-42F69513DC86}"/>
              </a:ext>
            </a:extLst>
          </p:cNvPr>
          <p:cNvSpPr txBox="1">
            <a:spLocks noChangeArrowheads="1"/>
          </p:cNvSpPr>
          <p:nvPr/>
        </p:nvSpPr>
        <p:spPr bwMode="auto">
          <a:xfrm>
            <a:off x="6948488" y="3644900"/>
            <a:ext cx="863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ARBEITS LOSE</a:t>
            </a:r>
            <a:endParaRPr lang="it-IT" altLang="it-CH" sz="1200" b="1">
              <a:solidFill>
                <a:srgbClr val="000000"/>
              </a:solidFill>
            </a:endParaRPr>
          </a:p>
        </p:txBody>
      </p:sp>
      <p:sp>
        <p:nvSpPr>
          <p:cNvPr id="10" name="Rettangolo 9">
            <a:extLst>
              <a:ext uri="{FF2B5EF4-FFF2-40B4-BE49-F238E27FC236}">
                <a16:creationId xmlns:a16="http://schemas.microsoft.com/office/drawing/2014/main" id="{C3ED9442-0CA3-41EB-A744-FD097B28227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Number Placeholder 4">
            <a:extLst>
              <a:ext uri="{FF2B5EF4-FFF2-40B4-BE49-F238E27FC236}">
                <a16:creationId xmlns:a16="http://schemas.microsoft.com/office/drawing/2014/main" id="{7A94C800-177C-80D8-DD1E-417729422839}"/>
              </a:ext>
            </a:extLst>
          </p:cNvPr>
          <p:cNvSpPr>
            <a:spLocks noGrp="1"/>
          </p:cNvSpPr>
          <p:nvPr>
            <p:ph type="sldNum" sz="quarter" idx="12"/>
          </p:nvPr>
        </p:nvSpPr>
        <p:spPr>
          <a:xfrm>
            <a:off x="6588125" y="61214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0D22D9-AAAC-4175-ABEC-C767724DC322}" type="slidenum">
              <a:rPr lang="it-IT" altLang="en-US" sz="1400" smtClean="0">
                <a:solidFill>
                  <a:srgbClr val="000000"/>
                </a:solidFill>
              </a:rPr>
              <a:pPr>
                <a:spcBef>
                  <a:spcPct val="0"/>
                </a:spcBef>
                <a:buFontTx/>
                <a:buNone/>
              </a:pPr>
              <a:t>187</a:t>
            </a:fld>
            <a:endParaRPr lang="it-IT" altLang="en-US" sz="1400">
              <a:solidFill>
                <a:srgbClr val="000000"/>
              </a:solidFill>
            </a:endParaRPr>
          </a:p>
        </p:txBody>
      </p:sp>
      <p:sp>
        <p:nvSpPr>
          <p:cNvPr id="373763" name="Rectangle 4">
            <a:extLst>
              <a:ext uri="{FF2B5EF4-FFF2-40B4-BE49-F238E27FC236}">
                <a16:creationId xmlns:a16="http://schemas.microsoft.com/office/drawing/2014/main" id="{E529480E-8D6E-54F4-E351-148CD0F642AB}"/>
              </a:ext>
            </a:extLst>
          </p:cNvPr>
          <p:cNvSpPr>
            <a:spLocks noGrp="1" noChangeArrowheads="1"/>
          </p:cNvSpPr>
          <p:nvPr>
            <p:ph type="title"/>
          </p:nvPr>
        </p:nvSpPr>
        <p:spPr>
          <a:xfrm>
            <a:off x="457200" y="2708920"/>
            <a:ext cx="8229600" cy="1143000"/>
          </a:xfrm>
        </p:spPr>
        <p:txBody>
          <a:bodyPr/>
          <a:lstStyle/>
          <a:p>
            <a:pPr eaLnBrk="1" hangingPunct="1">
              <a:defRPr/>
            </a:pPr>
            <a:br>
              <a:rPr lang="fr-CH" altLang="it-CH" sz="4000" b="1" u="sng" dirty="0">
                <a:solidFill>
                  <a:srgbClr val="FF3300"/>
                </a:solidFill>
              </a:rPr>
            </a:br>
            <a:r>
              <a:rPr lang="fr-CH" altLang="it-CH" sz="2000" b="1" u="sng" dirty="0">
                <a:solidFill>
                  <a:srgbClr val="FF3300"/>
                </a:solidFill>
                <a:effectLst>
                  <a:outerShdw blurRad="38100" dist="38100" dir="2700000" algn="tl">
                    <a:srgbClr val="000000">
                      <a:alpha val="43137"/>
                    </a:srgbClr>
                  </a:outerShdw>
                </a:effectLst>
              </a:rPr>
              <a:t>DAS WIRTSCHAFTSSYSTEM UND DIE ALTERNATIVEN</a:t>
            </a:r>
            <a:r>
              <a:rPr lang="fr-CH" altLang="it-CH" sz="2000" dirty="0">
                <a:effectLst>
                  <a:outerShdw blurRad="38100" dist="38100" dir="2700000" algn="tl">
                    <a:srgbClr val="000000">
                      <a:alpha val="43137"/>
                    </a:srgbClr>
                  </a:outerShdw>
                </a:effectLst>
              </a:rPr>
              <a:t> </a:t>
            </a:r>
            <a:br>
              <a:rPr lang="fr-CH" altLang="it-CH" sz="2800" b="1" u="sng" dirty="0">
                <a:solidFill>
                  <a:srgbClr val="FF3300"/>
                </a:solidFill>
              </a:rPr>
            </a:br>
            <a:r>
              <a:rPr lang="fr-CH" altLang="it-CH" sz="4000" b="1" u="sng" dirty="0">
                <a:solidFill>
                  <a:srgbClr val="FF3300"/>
                </a:solidFill>
              </a:rPr>
              <a:t> </a:t>
            </a:r>
            <a:br>
              <a:rPr lang="fr-CH" altLang="it-CH" sz="4000" b="1" u="sng" dirty="0">
                <a:solidFill>
                  <a:srgbClr val="FF3300"/>
                </a:solidFill>
              </a:rPr>
            </a:br>
            <a:r>
              <a:rPr lang="fr-CH" altLang="it-CH" sz="5000" b="1" kern="1200" dirty="0">
                <a:ln w="22225">
                  <a:solidFill>
                    <a:schemeClr val="tx1"/>
                  </a:solidFill>
                  <a:prstDash val="solid"/>
                </a:ln>
                <a:solidFill>
                  <a:srgbClr val="FF0000"/>
                </a:solidFill>
                <a:ea typeface="+mn-ea"/>
                <a:cs typeface="Arial" pitchFamily="34" charset="0"/>
              </a:rPr>
              <a:t>ENDE  DES  1. TEILS</a:t>
            </a:r>
            <a:br>
              <a:rPr lang="fr-CH" altLang="it-CH" sz="4000" b="1" u="sng" dirty="0">
                <a:solidFill>
                  <a:schemeClr val="tx1"/>
                </a:solidFill>
              </a:rPr>
            </a:br>
            <a:br>
              <a:rPr lang="fr-CH" altLang="it-CH" sz="4000" dirty="0"/>
            </a:br>
            <a:r>
              <a:rPr lang="fr-CH" altLang="it-CH" sz="2400" dirty="0"/>
              <a:t>(</a:t>
            </a:r>
            <a:r>
              <a:rPr lang="fr-CH" altLang="it-CH" sz="2400" dirty="0" err="1"/>
              <a:t>Diskussion</a:t>
            </a:r>
            <a:r>
              <a:rPr lang="fr-CH" altLang="it-CH" sz="2400" dirty="0"/>
              <a:t> + Pause)</a:t>
            </a:r>
            <a:br>
              <a:rPr lang="fr-CH" altLang="it-CH" sz="2400" dirty="0"/>
            </a:br>
            <a:br>
              <a:rPr lang="fr-CH" altLang="it-CH" sz="4000" dirty="0"/>
            </a:br>
            <a:endParaRPr lang="it-IT" altLang="it-CH" sz="4000" dirty="0"/>
          </a:p>
        </p:txBody>
      </p:sp>
      <p:sp>
        <p:nvSpPr>
          <p:cNvPr id="650244" name="Rectangle 5">
            <a:extLst>
              <a:ext uri="{FF2B5EF4-FFF2-40B4-BE49-F238E27FC236}">
                <a16:creationId xmlns:a16="http://schemas.microsoft.com/office/drawing/2014/main" id="{46F69AF3-0FF1-A9DD-7780-153A8BFDC251}"/>
              </a:ext>
            </a:extLst>
          </p:cNvPr>
          <p:cNvSpPr>
            <a:spLocks noChangeArrowheads="1"/>
          </p:cNvSpPr>
          <p:nvPr/>
        </p:nvSpPr>
        <p:spPr bwMode="auto">
          <a:xfrm>
            <a:off x="250825" y="260350"/>
            <a:ext cx="8642350" cy="633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5" name="Rettangolo 4">
            <a:extLst>
              <a:ext uri="{FF2B5EF4-FFF2-40B4-BE49-F238E27FC236}">
                <a16:creationId xmlns:a16="http://schemas.microsoft.com/office/drawing/2014/main" id="{21BFAD81-70FF-B61F-5F46-A4B342F8AD1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0" name="Picture 2">
            <a:extLst>
              <a:ext uri="{FF2B5EF4-FFF2-40B4-BE49-F238E27FC236}">
                <a16:creationId xmlns:a16="http://schemas.microsoft.com/office/drawing/2014/main" id="{E8622894-3C75-EBE1-BCE2-17198250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2291" name="CasellaDiTesto 2">
            <a:extLst>
              <a:ext uri="{FF2B5EF4-FFF2-40B4-BE49-F238E27FC236}">
                <a16:creationId xmlns:a16="http://schemas.microsoft.com/office/drawing/2014/main" id="{8C9671A7-4AD0-A89D-3BFD-A726F20FB4C9}"/>
              </a:ext>
            </a:extLst>
          </p:cNvPr>
          <p:cNvSpPr txBox="1">
            <a:spLocks noChangeArrowheads="1"/>
          </p:cNvSpPr>
          <p:nvPr/>
        </p:nvSpPr>
        <p:spPr bwMode="auto">
          <a:xfrm>
            <a:off x="4932363" y="5229225"/>
            <a:ext cx="172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t>DIE RAVIOLI FABRIK</a:t>
            </a:r>
          </a:p>
        </p:txBody>
      </p:sp>
      <p:sp>
        <p:nvSpPr>
          <p:cNvPr id="652292" name="Segnaposto numero diapositiva 1">
            <a:extLst>
              <a:ext uri="{FF2B5EF4-FFF2-40B4-BE49-F238E27FC236}">
                <a16:creationId xmlns:a16="http://schemas.microsoft.com/office/drawing/2014/main" id="{BB1BC61F-6C98-A6E3-18A5-F126AED61B57}"/>
              </a:ext>
            </a:extLst>
          </p:cNvPr>
          <p:cNvSpPr>
            <a:spLocks noGrp="1"/>
          </p:cNvSpPr>
          <p:nvPr>
            <p:ph type="sldNum" sz="quarter" idx="12"/>
          </p:nvPr>
        </p:nvSpPr>
        <p:spPr>
          <a:xfrm>
            <a:off x="6650038"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248036-EA86-45BF-B1B6-205E9B62F0AE}" type="slidenum">
              <a:rPr lang="it-IT" altLang="en-US" sz="1400" smtClean="0">
                <a:solidFill>
                  <a:srgbClr val="000000"/>
                </a:solidFill>
              </a:rPr>
              <a:pPr>
                <a:spcBef>
                  <a:spcPct val="0"/>
                </a:spcBef>
                <a:buFontTx/>
                <a:buNone/>
              </a:pPr>
              <a:t>188</a:t>
            </a:fld>
            <a:endParaRPr lang="it-IT" altLang="en-US" sz="1400">
              <a:solidFill>
                <a:srgbClr val="000000"/>
              </a:solidFill>
            </a:endParaRPr>
          </a:p>
        </p:txBody>
      </p:sp>
      <p:sp>
        <p:nvSpPr>
          <p:cNvPr id="5" name="Rettangolo 4">
            <a:extLst>
              <a:ext uri="{FF2B5EF4-FFF2-40B4-BE49-F238E27FC236}">
                <a16:creationId xmlns:a16="http://schemas.microsoft.com/office/drawing/2014/main" id="{6AD1D896-A768-347D-B89E-89F4EAF4F1A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2" name="CasellaDiTesto 1">
            <a:extLst>
              <a:ext uri="{FF2B5EF4-FFF2-40B4-BE49-F238E27FC236}">
                <a16:creationId xmlns:a16="http://schemas.microsoft.com/office/drawing/2014/main" id="{BBE519F2-3CD6-1FA2-6AB4-A3E7FDB03A78}"/>
              </a:ext>
            </a:extLst>
          </p:cNvPr>
          <p:cNvSpPr txBox="1"/>
          <p:nvPr/>
        </p:nvSpPr>
        <p:spPr>
          <a:xfrm>
            <a:off x="2771800" y="1752839"/>
            <a:ext cx="3600400" cy="861774"/>
          </a:xfrm>
          <a:prstGeom prst="rect">
            <a:avLst/>
          </a:prstGeom>
          <a:solidFill>
            <a:srgbClr val="FFFFD9"/>
          </a:solidFill>
        </p:spPr>
        <p:txBody>
          <a:bodyPr>
            <a:spAutoFit/>
          </a:bodyPr>
          <a:lstStyle/>
          <a:p>
            <a:pPr algn="ctr">
              <a:defRPr/>
            </a:pPr>
            <a:r>
              <a:rPr lang="en-US" sz="5000" b="1" dirty="0">
                <a:ln w="22225">
                  <a:solidFill>
                    <a:schemeClr val="tx1"/>
                  </a:solidFill>
                  <a:prstDash val="solid"/>
                </a:ln>
                <a:solidFill>
                  <a:srgbClr val="FF0000"/>
                </a:solidFill>
              </a:rPr>
              <a:t>2. TEIL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Number Placeholder 3">
            <a:extLst>
              <a:ext uri="{FF2B5EF4-FFF2-40B4-BE49-F238E27FC236}">
                <a16:creationId xmlns:a16="http://schemas.microsoft.com/office/drawing/2014/main" id="{B4235760-39CB-334D-9AC0-AA51C2DF8B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6807EB-D8A1-490F-8E87-FE2BF22EAFAB}" type="slidenum">
              <a:rPr lang="it-IT" altLang="en-US" sz="1400" smtClean="0">
                <a:solidFill>
                  <a:srgbClr val="000000"/>
                </a:solidFill>
              </a:rPr>
              <a:pPr>
                <a:spcBef>
                  <a:spcPct val="0"/>
                </a:spcBef>
                <a:buFontTx/>
                <a:buNone/>
              </a:pPr>
              <a:t>189</a:t>
            </a:fld>
            <a:endParaRPr lang="it-IT" altLang="en-US" sz="1400">
              <a:solidFill>
                <a:srgbClr val="000000"/>
              </a:solidFill>
            </a:endParaRPr>
          </a:p>
        </p:txBody>
      </p:sp>
      <p:sp>
        <p:nvSpPr>
          <p:cNvPr id="375811" name="Text Box 2">
            <a:extLst>
              <a:ext uri="{FF2B5EF4-FFF2-40B4-BE49-F238E27FC236}">
                <a16:creationId xmlns:a16="http://schemas.microsoft.com/office/drawing/2014/main" id="{4B3DBFB5-8416-EF8B-8BAB-9EE259AB962C}"/>
              </a:ext>
            </a:extLst>
          </p:cNvPr>
          <p:cNvSpPr txBox="1">
            <a:spLocks noChangeArrowheads="1"/>
          </p:cNvSpPr>
          <p:nvPr/>
        </p:nvSpPr>
        <p:spPr bwMode="auto">
          <a:xfrm>
            <a:off x="755650" y="404813"/>
            <a:ext cx="7345363" cy="55022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000" b="1" u="sng" dirty="0">
                <a:solidFill>
                  <a:srgbClr val="FF3300"/>
                </a:solidFill>
                <a:effectLst>
                  <a:outerShdw blurRad="38100" dist="38100" dir="2700000" algn="tl">
                    <a:srgbClr val="000000">
                      <a:alpha val="43137"/>
                    </a:srgbClr>
                  </a:outerShdw>
                </a:effectLst>
                <a:cs typeface="Arial" charset="0"/>
              </a:rPr>
              <a:t>DAS WIRTSCHAFTSSYSTEM UND DIE ALTERNATIVEN</a:t>
            </a:r>
            <a:endParaRPr lang="fr-CH" altLang="it-CH" sz="2000" b="1" dirty="0">
              <a:solidFill>
                <a:srgbClr val="FF3300"/>
              </a:solidFill>
              <a:effectLst>
                <a:outerShdw blurRad="38100" dist="38100" dir="2700000" algn="tl">
                  <a:srgbClr val="000000">
                    <a:alpha val="43137"/>
                  </a:srgbClr>
                </a:outerShdw>
              </a:effectLst>
              <a:cs typeface="Arial" charset="0"/>
            </a:endParaRPr>
          </a:p>
          <a:p>
            <a:pPr eaLnBrk="1" hangingPunct="1">
              <a:lnSpc>
                <a:spcPct val="30000"/>
              </a:lnSpc>
              <a:spcBef>
                <a:spcPct val="50000"/>
              </a:spcBef>
              <a:buFontTx/>
              <a:buNone/>
              <a:defRPr/>
            </a:pPr>
            <a:r>
              <a:rPr lang="fr-CH" altLang="it-CH" sz="1400" b="1" dirty="0">
                <a:solidFill>
                  <a:srgbClr val="FF3300"/>
                </a:solidFill>
                <a:cs typeface="Arial" charset="0"/>
              </a:rPr>
              <a:t>ALLGEMEINE VORSTELLUNG</a:t>
            </a:r>
            <a:r>
              <a:rPr lang="fr-CH" altLang="it-CH" sz="1000" b="1" dirty="0">
                <a:solidFill>
                  <a:srgbClr val="FF3300"/>
                </a:solidFill>
                <a:cs typeface="Arial" charset="0"/>
              </a:rPr>
              <a:t> </a:t>
            </a:r>
            <a:r>
              <a:rPr lang="fr-CH" altLang="it-CH" sz="1600" b="1" dirty="0">
                <a:solidFill>
                  <a:srgbClr val="FF3300"/>
                </a:solidFill>
                <a:cs typeface="Arial" charset="0"/>
              </a:rPr>
              <a:t>(2. Teil, die Ravioli </a:t>
            </a:r>
            <a:r>
              <a:rPr lang="fr-CH" altLang="it-CH" sz="1600" b="1" dirty="0" err="1">
                <a:solidFill>
                  <a:srgbClr val="FF3300"/>
                </a:solidFill>
                <a:cs typeface="Arial" charset="0"/>
              </a:rPr>
              <a:t>Fabrik</a:t>
            </a:r>
            <a:r>
              <a:rPr lang="fr-CH" altLang="it-CH" sz="1600" b="1" dirty="0">
                <a:solidFill>
                  <a:srgbClr val="FF3300"/>
                </a:solidFill>
                <a:cs typeface="Arial" charset="0"/>
              </a:rPr>
              <a:t>)</a:t>
            </a:r>
          </a:p>
          <a:p>
            <a:pPr eaLnBrk="1" hangingPunct="1">
              <a:lnSpc>
                <a:spcPct val="30000"/>
              </a:lnSpc>
              <a:spcBef>
                <a:spcPct val="50000"/>
              </a:spcBef>
              <a:buFontTx/>
              <a:buNone/>
              <a:defRPr/>
            </a:pPr>
            <a:endParaRPr lang="fr-CH" altLang="it-CH" sz="1600" b="1" dirty="0">
              <a:solidFill>
                <a:srgbClr val="FF3300"/>
              </a:solidFill>
              <a:cs typeface="Arial" charset="0"/>
            </a:endParaRPr>
          </a:p>
          <a:p>
            <a:pPr eaLnBrk="1" hangingPunct="1">
              <a:spcBef>
                <a:spcPct val="50000"/>
              </a:spcBef>
              <a:buFontTx/>
              <a:buNone/>
              <a:defRPr/>
            </a:pPr>
            <a:r>
              <a:rPr lang="fr-CH" altLang="it-CH" sz="1000" b="1" dirty="0">
                <a:solidFill>
                  <a:srgbClr val="000000"/>
                </a:solidFill>
                <a:cs typeface="Arial" charset="0"/>
              </a:rPr>
              <a:t>Die </a:t>
            </a:r>
            <a:r>
              <a:rPr lang="fr-CH" altLang="it-CH" sz="1000" b="1" dirty="0" err="1">
                <a:solidFill>
                  <a:srgbClr val="000000"/>
                </a:solidFill>
                <a:cs typeface="Arial" charset="0"/>
              </a:rPr>
              <a:t>Kapitalisten</a:t>
            </a:r>
            <a:r>
              <a:rPr lang="fr-CH" altLang="it-CH" sz="1000" b="1" dirty="0">
                <a:solidFill>
                  <a:srgbClr val="000000"/>
                </a:solidFill>
                <a:cs typeface="Arial" charset="0"/>
              </a:rPr>
              <a:t> </a:t>
            </a:r>
            <a:r>
              <a:rPr lang="fr-CH" altLang="it-CH" sz="1000" b="1" dirty="0" err="1">
                <a:solidFill>
                  <a:srgbClr val="000000"/>
                </a:solidFill>
                <a:cs typeface="Arial" charset="0"/>
              </a:rPr>
              <a:t>starten</a:t>
            </a:r>
            <a:r>
              <a:rPr lang="fr-CH" altLang="it-CH" sz="1000" b="1" dirty="0">
                <a:solidFill>
                  <a:srgbClr val="000000"/>
                </a:solidFill>
                <a:cs typeface="Arial" charset="0"/>
              </a:rPr>
              <a:t> </a:t>
            </a:r>
            <a:r>
              <a:rPr lang="fr-CH" altLang="it-CH" sz="1000" b="1" dirty="0" err="1">
                <a:solidFill>
                  <a:srgbClr val="000000"/>
                </a:solidFill>
                <a:cs typeface="Arial" charset="0"/>
              </a:rPr>
              <a:t>eine</a:t>
            </a:r>
            <a:r>
              <a:rPr lang="fr-CH" altLang="it-CH" sz="1000" b="1" dirty="0">
                <a:solidFill>
                  <a:srgbClr val="000000"/>
                </a:solidFill>
                <a:cs typeface="Arial" charset="0"/>
              </a:rPr>
              <a:t> </a:t>
            </a:r>
            <a:r>
              <a:rPr lang="fr-CH" altLang="it-CH" sz="1000" b="1" dirty="0" err="1">
                <a:solidFill>
                  <a:srgbClr val="000000"/>
                </a:solidFill>
                <a:cs typeface="Arial" charset="0"/>
              </a:rPr>
              <a:t>wirtschaftliche</a:t>
            </a:r>
            <a:r>
              <a:rPr lang="fr-CH" altLang="it-CH" sz="1000" b="1" dirty="0">
                <a:solidFill>
                  <a:srgbClr val="000000"/>
                </a:solidFill>
                <a:cs typeface="Arial" charset="0"/>
              </a:rPr>
              <a:t> </a:t>
            </a:r>
            <a:r>
              <a:rPr lang="fr-CH" altLang="it-CH" sz="1000" b="1" dirty="0" err="1">
                <a:solidFill>
                  <a:srgbClr val="000000"/>
                </a:solidFill>
                <a:cs typeface="Arial" charset="0"/>
              </a:rPr>
              <a:t>Unternehmung</a:t>
            </a:r>
            <a:r>
              <a:rPr lang="fr-CH" altLang="it-CH" sz="1000" b="1" dirty="0">
                <a:solidFill>
                  <a:srgbClr val="000000"/>
                </a:solidFill>
                <a:cs typeface="Arial" charset="0"/>
              </a:rPr>
              <a:t>  (die Ravioli </a:t>
            </a:r>
            <a:r>
              <a:rPr lang="fr-CH" altLang="it-CH" sz="1000" b="1" dirty="0" err="1">
                <a:solidFill>
                  <a:srgbClr val="000000"/>
                </a:solidFill>
                <a:cs typeface="Arial" charset="0"/>
              </a:rPr>
              <a:t>Fabrik</a:t>
            </a:r>
            <a:r>
              <a:rPr lang="fr-CH" altLang="it-CH" sz="1000" b="1" dirty="0">
                <a:solidFill>
                  <a:srgbClr val="000000"/>
                </a:solidFill>
                <a:cs typeface="Arial" charset="0"/>
              </a:rPr>
              <a:t>)</a:t>
            </a:r>
            <a:endParaRPr lang="it-IT" altLang="it-CH" sz="1000" b="1" dirty="0">
              <a:solidFill>
                <a:srgbClr val="000000"/>
              </a:solidFill>
              <a:cs typeface="Arial" charset="0"/>
            </a:endParaRPr>
          </a:p>
          <a:p>
            <a:pPr eaLnBrk="1" hangingPunct="1">
              <a:spcBef>
                <a:spcPct val="50000"/>
              </a:spcBef>
              <a:buFontTx/>
              <a:buNone/>
              <a:defRPr/>
            </a:pPr>
            <a:r>
              <a:rPr lang="fr-CH" altLang="it-CH" sz="1000" b="1" dirty="0" err="1">
                <a:solidFill>
                  <a:srgbClr val="000000"/>
                </a:solidFill>
                <a:cs typeface="Arial" charset="0"/>
              </a:rPr>
              <a:t>Produktion</a:t>
            </a:r>
            <a:r>
              <a:rPr lang="fr-CH" altLang="it-CH" sz="1000" b="1" dirty="0">
                <a:solidFill>
                  <a:srgbClr val="000000"/>
                </a:solidFill>
                <a:cs typeface="Arial" charset="0"/>
              </a:rPr>
              <a:t> - </a:t>
            </a:r>
            <a:r>
              <a:rPr lang="fr-CH" altLang="it-CH" sz="1000" b="1" dirty="0" err="1">
                <a:solidFill>
                  <a:srgbClr val="000000"/>
                </a:solidFill>
                <a:cs typeface="Arial" charset="0"/>
              </a:rPr>
              <a:t>Konkurrenz</a:t>
            </a:r>
            <a:endParaRPr lang="fr-CH" altLang="it-CH" sz="1000" b="1" dirty="0">
              <a:solidFill>
                <a:srgbClr val="000000"/>
              </a:solidFill>
              <a:cs typeface="Arial" charset="0"/>
            </a:endParaRPr>
          </a:p>
          <a:p>
            <a:pPr eaLnBrk="1" hangingPunct="1">
              <a:spcBef>
                <a:spcPct val="50000"/>
              </a:spcBef>
              <a:buFontTx/>
              <a:buNone/>
              <a:defRPr/>
            </a:pPr>
            <a:r>
              <a:rPr lang="fr-CH" altLang="it-CH" sz="1400" b="1" dirty="0" err="1">
                <a:solidFill>
                  <a:srgbClr val="000000"/>
                </a:solidFill>
                <a:cs typeface="Arial" charset="0"/>
              </a:rPr>
              <a:t>Rationalisierung</a:t>
            </a:r>
            <a:r>
              <a:rPr lang="fr-CH" altLang="it-CH" sz="1400" b="1" dirty="0">
                <a:solidFill>
                  <a:srgbClr val="000000"/>
                </a:solidFill>
                <a:cs typeface="Arial" charset="0"/>
              </a:rPr>
              <a:t>, </a:t>
            </a:r>
            <a:r>
              <a:rPr lang="fr-CH" altLang="it-CH" sz="1400" b="1" dirty="0" err="1">
                <a:solidFill>
                  <a:srgbClr val="000000"/>
                </a:solidFill>
                <a:cs typeface="Arial" charset="0"/>
              </a:rPr>
              <a:t>Automatisierung</a:t>
            </a:r>
            <a:r>
              <a:rPr lang="fr-CH" altLang="it-CH" sz="1400" b="1" dirty="0">
                <a:solidFill>
                  <a:srgbClr val="000000"/>
                </a:solidFill>
                <a:cs typeface="Arial" charset="0"/>
              </a:rPr>
              <a:t> der </a:t>
            </a:r>
            <a:r>
              <a:rPr lang="fr-CH" altLang="it-CH" sz="1400" b="1" dirty="0" err="1">
                <a:solidFill>
                  <a:srgbClr val="000000"/>
                </a:solidFill>
                <a:cs typeface="Arial" charset="0"/>
              </a:rPr>
              <a:t>Produktion</a:t>
            </a:r>
            <a:endParaRPr lang="fr-CH" altLang="it-CH" sz="1400" b="1" dirty="0">
              <a:solidFill>
                <a:srgbClr val="000000"/>
              </a:solidFill>
              <a:cs typeface="Arial" charset="0"/>
            </a:endParaRPr>
          </a:p>
          <a:p>
            <a:pPr eaLnBrk="1" hangingPunct="1">
              <a:spcBef>
                <a:spcPct val="50000"/>
              </a:spcBef>
              <a:buFontTx/>
              <a:buNone/>
              <a:defRPr/>
            </a:pPr>
            <a:r>
              <a:rPr lang="fr-CH" altLang="it-CH" sz="1000" b="1" dirty="0" err="1">
                <a:solidFill>
                  <a:srgbClr val="000000"/>
                </a:solidFill>
                <a:cs typeface="Arial" charset="0"/>
              </a:rPr>
              <a:t>Ueberproduktion</a:t>
            </a:r>
            <a:r>
              <a:rPr lang="fr-CH" altLang="it-CH" sz="1000" b="1" dirty="0">
                <a:solidFill>
                  <a:srgbClr val="000000"/>
                </a:solidFill>
                <a:cs typeface="Arial" charset="0"/>
              </a:rPr>
              <a:t>, </a:t>
            </a:r>
            <a:r>
              <a:rPr lang="fr-CH" altLang="it-CH" sz="1000" b="1" dirty="0" err="1">
                <a:solidFill>
                  <a:srgbClr val="000000"/>
                </a:solidFill>
                <a:cs typeface="Arial" charset="0"/>
              </a:rPr>
              <a:t>Marktsättigung</a:t>
            </a:r>
            <a:endParaRPr lang="fr-CH" altLang="it-CH" sz="1000" b="1" dirty="0">
              <a:solidFill>
                <a:srgbClr val="000000"/>
              </a:solidFill>
              <a:cs typeface="Arial" charset="0"/>
            </a:endParaRPr>
          </a:p>
          <a:p>
            <a:pPr eaLnBrk="1" hangingPunct="1">
              <a:spcBef>
                <a:spcPct val="50000"/>
              </a:spcBef>
              <a:buFontTx/>
              <a:buNone/>
              <a:defRPr/>
            </a:pPr>
            <a:r>
              <a:rPr lang="fr-CH" altLang="it-CH" sz="1000" b="1" dirty="0" err="1">
                <a:solidFill>
                  <a:srgbClr val="000000"/>
                </a:solidFill>
                <a:cs typeface="Arial" charset="0"/>
              </a:rPr>
              <a:t>Entlassungen</a:t>
            </a:r>
            <a:endParaRPr lang="fr-CH" altLang="it-CH" sz="1000" b="1" dirty="0">
              <a:solidFill>
                <a:srgbClr val="000000"/>
              </a:solidFill>
              <a:cs typeface="Arial" charset="0"/>
            </a:endParaRPr>
          </a:p>
          <a:p>
            <a:pPr eaLnBrk="1" hangingPunct="1">
              <a:spcBef>
                <a:spcPct val="50000"/>
              </a:spcBef>
              <a:buFontTx/>
              <a:buNone/>
              <a:defRPr/>
            </a:pPr>
            <a:endParaRPr lang="fr-CH" altLang="it-CH" sz="1000" b="1" dirty="0">
              <a:solidFill>
                <a:srgbClr val="000000"/>
              </a:solidFill>
              <a:cs typeface="Arial" charset="0"/>
            </a:endParaRPr>
          </a:p>
          <a:p>
            <a:pPr eaLnBrk="1" hangingPunct="1">
              <a:spcBef>
                <a:spcPct val="50000"/>
              </a:spcBef>
              <a:buFontTx/>
              <a:buNone/>
              <a:defRPr/>
            </a:pPr>
            <a:r>
              <a:rPr lang="fr-CH" altLang="it-CH" sz="1400" b="1" dirty="0" err="1">
                <a:solidFill>
                  <a:srgbClr val="000000"/>
                </a:solidFill>
                <a:cs typeface="Arial" charset="0"/>
              </a:rPr>
              <a:t>Unterbruch</a:t>
            </a:r>
            <a:r>
              <a:rPr lang="fr-CH" altLang="it-CH" sz="1400" b="1" dirty="0">
                <a:solidFill>
                  <a:srgbClr val="000000"/>
                </a:solidFill>
                <a:cs typeface="Arial" charset="0"/>
              </a:rPr>
              <a:t> der </a:t>
            </a:r>
            <a:r>
              <a:rPr lang="fr-CH" altLang="it-CH" sz="1400" b="1" dirty="0" err="1">
                <a:solidFill>
                  <a:srgbClr val="000000"/>
                </a:solidFill>
                <a:cs typeface="Arial" charset="0"/>
              </a:rPr>
              <a:t>Produktion</a:t>
            </a:r>
            <a:r>
              <a:rPr lang="fr-CH" altLang="it-CH" sz="1400" b="1" dirty="0">
                <a:solidFill>
                  <a:srgbClr val="000000"/>
                </a:solidFill>
                <a:cs typeface="Arial" charset="0"/>
              </a:rPr>
              <a:t>, </a:t>
            </a:r>
            <a:r>
              <a:rPr lang="fr-CH" altLang="it-CH" sz="1400" b="1" dirty="0" err="1">
                <a:solidFill>
                  <a:srgbClr val="000000"/>
                </a:solidFill>
                <a:cs typeface="Arial" charset="0"/>
              </a:rPr>
              <a:t>das</a:t>
            </a:r>
            <a:r>
              <a:rPr lang="fr-CH" altLang="it-CH" sz="1400" b="1" dirty="0">
                <a:solidFill>
                  <a:srgbClr val="000000"/>
                </a:solidFill>
                <a:cs typeface="Arial" charset="0"/>
              </a:rPr>
              <a:t> </a:t>
            </a:r>
            <a:r>
              <a:rPr lang="fr-CH" altLang="it-CH" sz="1400" b="1" dirty="0" err="1">
                <a:solidFill>
                  <a:srgbClr val="000000"/>
                </a:solidFill>
                <a:cs typeface="Arial" charset="0"/>
              </a:rPr>
              <a:t>Magazin</a:t>
            </a:r>
            <a:r>
              <a:rPr lang="fr-CH" altLang="it-CH" sz="1400" b="1" dirty="0">
                <a:solidFill>
                  <a:srgbClr val="000000"/>
                </a:solidFill>
                <a:cs typeface="Arial" charset="0"/>
              </a:rPr>
              <a:t> </a:t>
            </a:r>
            <a:r>
              <a:rPr lang="fr-CH" altLang="it-CH" sz="1400" b="1" dirty="0" err="1">
                <a:solidFill>
                  <a:srgbClr val="000000"/>
                </a:solidFill>
                <a:cs typeface="Arial" charset="0"/>
              </a:rPr>
              <a:t>ist</a:t>
            </a:r>
            <a:r>
              <a:rPr lang="fr-CH" altLang="it-CH" sz="1400" b="1" dirty="0">
                <a:solidFill>
                  <a:srgbClr val="000000"/>
                </a:solidFill>
                <a:cs typeface="Arial" charset="0"/>
              </a:rPr>
              <a:t> </a:t>
            </a:r>
            <a:r>
              <a:rPr lang="fr-CH" altLang="it-CH" sz="1400" b="1" dirty="0" err="1">
                <a:solidFill>
                  <a:srgbClr val="000000"/>
                </a:solidFill>
                <a:cs typeface="Arial" charset="0"/>
              </a:rPr>
              <a:t>überfüllt</a:t>
            </a:r>
            <a:r>
              <a:rPr lang="fr-CH" altLang="it-CH" sz="1400" b="1" dirty="0">
                <a:solidFill>
                  <a:srgbClr val="000000"/>
                </a:solidFill>
                <a:cs typeface="Arial" charset="0"/>
              </a:rPr>
              <a:t> mit </a:t>
            </a:r>
            <a:r>
              <a:rPr lang="fr-CH" altLang="it-CH" sz="1400" b="1" dirty="0" err="1">
                <a:solidFill>
                  <a:srgbClr val="000000"/>
                </a:solidFill>
                <a:cs typeface="Arial" charset="0"/>
              </a:rPr>
              <a:t>unverkauften</a:t>
            </a:r>
            <a:r>
              <a:rPr lang="fr-CH" altLang="it-CH" sz="1400" b="1" dirty="0">
                <a:solidFill>
                  <a:srgbClr val="000000"/>
                </a:solidFill>
                <a:cs typeface="Arial" charset="0"/>
              </a:rPr>
              <a:t> Raviolis </a:t>
            </a:r>
          </a:p>
          <a:p>
            <a:pPr eaLnBrk="1" hangingPunct="1">
              <a:spcBef>
                <a:spcPct val="50000"/>
              </a:spcBef>
              <a:buFontTx/>
              <a:buNone/>
              <a:defRPr/>
            </a:pPr>
            <a:r>
              <a:rPr lang="fr-CH" altLang="it-CH" sz="1400" b="1" dirty="0" err="1">
                <a:solidFill>
                  <a:srgbClr val="000000"/>
                </a:solidFill>
                <a:cs typeface="Arial" charset="0"/>
              </a:rPr>
              <a:t>Wirtschaftliche</a:t>
            </a:r>
            <a:r>
              <a:rPr lang="fr-CH" altLang="it-CH" sz="1400" b="1" dirty="0">
                <a:solidFill>
                  <a:srgbClr val="000000"/>
                </a:solidFill>
                <a:cs typeface="Arial" charset="0"/>
              </a:rPr>
              <a:t> </a:t>
            </a:r>
            <a:r>
              <a:rPr lang="fr-CH" altLang="it-CH" sz="1400" b="1" dirty="0" err="1">
                <a:solidFill>
                  <a:srgbClr val="000000"/>
                </a:solidFill>
                <a:cs typeface="Arial" charset="0"/>
              </a:rPr>
              <a:t>Krise</a:t>
            </a:r>
            <a:r>
              <a:rPr lang="fr-CH" altLang="it-CH" sz="1400" b="1" dirty="0">
                <a:solidFill>
                  <a:srgbClr val="000000"/>
                </a:solidFill>
                <a:cs typeface="Arial" charset="0"/>
              </a:rPr>
              <a:t>, die </a:t>
            </a:r>
            <a:r>
              <a:rPr lang="fr-CH" altLang="it-CH" sz="1400" b="1" dirty="0" err="1">
                <a:solidFill>
                  <a:srgbClr val="000000"/>
                </a:solidFill>
                <a:cs typeface="Arial" charset="0"/>
              </a:rPr>
              <a:t>Arbeitslosen</a:t>
            </a:r>
            <a:r>
              <a:rPr lang="fr-CH" altLang="it-CH" sz="1400" b="1" dirty="0">
                <a:solidFill>
                  <a:srgbClr val="000000"/>
                </a:solidFill>
                <a:cs typeface="Arial" charset="0"/>
              </a:rPr>
              <a:t> </a:t>
            </a:r>
            <a:r>
              <a:rPr lang="fr-CH" altLang="it-CH" sz="1400" b="1" dirty="0" err="1">
                <a:solidFill>
                  <a:srgbClr val="000000"/>
                </a:solidFill>
                <a:cs typeface="Arial" charset="0"/>
              </a:rPr>
              <a:t>stehlen</a:t>
            </a:r>
            <a:r>
              <a:rPr lang="fr-CH" altLang="it-CH" sz="1400" b="1" dirty="0">
                <a:solidFill>
                  <a:srgbClr val="000000"/>
                </a:solidFill>
                <a:cs typeface="Arial" charset="0"/>
              </a:rPr>
              <a:t> die Raviolis  </a:t>
            </a:r>
          </a:p>
          <a:p>
            <a:pPr eaLnBrk="1" hangingPunct="1">
              <a:spcBef>
                <a:spcPct val="50000"/>
              </a:spcBef>
              <a:buFontTx/>
              <a:buNone/>
              <a:defRPr/>
            </a:pPr>
            <a:r>
              <a:rPr lang="fr-CH" altLang="it-CH" sz="1400" b="1" dirty="0">
                <a:solidFill>
                  <a:srgbClr val="000000"/>
                </a:solidFill>
                <a:cs typeface="Arial" charset="0"/>
              </a:rPr>
              <a:t>Intervention der </a:t>
            </a:r>
            <a:r>
              <a:rPr lang="fr-CH" altLang="it-CH" sz="1400" b="1" dirty="0" err="1">
                <a:solidFill>
                  <a:srgbClr val="000000"/>
                </a:solidFill>
                <a:cs typeface="Arial" charset="0"/>
              </a:rPr>
              <a:t>Polizei</a:t>
            </a:r>
            <a:r>
              <a:rPr lang="fr-CH" altLang="it-CH" sz="1400" b="1" dirty="0">
                <a:solidFill>
                  <a:srgbClr val="000000"/>
                </a:solidFill>
                <a:cs typeface="Arial" charset="0"/>
              </a:rPr>
              <a:t> </a:t>
            </a:r>
            <a:r>
              <a:rPr lang="fr-CH" altLang="it-CH" sz="1400" b="1" dirty="0" err="1">
                <a:solidFill>
                  <a:srgbClr val="000000"/>
                </a:solidFill>
                <a:cs typeface="Arial" charset="0"/>
              </a:rPr>
              <a:t>und</a:t>
            </a:r>
            <a:r>
              <a:rPr lang="fr-CH" altLang="it-CH" sz="1400" b="1" dirty="0">
                <a:solidFill>
                  <a:srgbClr val="000000"/>
                </a:solidFill>
                <a:cs typeface="Arial" charset="0"/>
              </a:rPr>
              <a:t> des </a:t>
            </a:r>
            <a:r>
              <a:rPr lang="fr-CH" altLang="it-CH" sz="1400" b="1" dirty="0" err="1">
                <a:solidFill>
                  <a:srgbClr val="000000"/>
                </a:solidFill>
                <a:cs typeface="Arial" charset="0"/>
              </a:rPr>
              <a:t>Staates</a:t>
            </a:r>
            <a:r>
              <a:rPr lang="fr-CH" altLang="it-CH" sz="1400" b="1" dirty="0">
                <a:solidFill>
                  <a:srgbClr val="000000"/>
                </a:solidFill>
                <a:cs typeface="Arial" charset="0"/>
              </a:rPr>
              <a:t> </a:t>
            </a:r>
            <a:r>
              <a:rPr lang="fr-CH" altLang="it-CH" sz="1400" b="1" dirty="0" err="1">
                <a:solidFill>
                  <a:srgbClr val="000000"/>
                </a:solidFill>
                <a:cs typeface="Arial" charset="0"/>
              </a:rPr>
              <a:t>zur</a:t>
            </a:r>
            <a:r>
              <a:rPr lang="fr-CH" altLang="it-CH" sz="1400" b="1" dirty="0">
                <a:solidFill>
                  <a:srgbClr val="000000"/>
                </a:solidFill>
                <a:cs typeface="Arial" charset="0"/>
              </a:rPr>
              <a:t> </a:t>
            </a:r>
            <a:r>
              <a:rPr lang="fr-CH" altLang="it-CH" sz="1400" b="1" dirty="0" err="1">
                <a:solidFill>
                  <a:srgbClr val="000000"/>
                </a:solidFill>
                <a:cs typeface="Arial" charset="0"/>
              </a:rPr>
              <a:t>Verteidigung</a:t>
            </a:r>
            <a:r>
              <a:rPr lang="fr-CH" altLang="it-CH" sz="1400" b="1" dirty="0">
                <a:solidFill>
                  <a:srgbClr val="000000"/>
                </a:solidFill>
                <a:cs typeface="Arial" charset="0"/>
              </a:rPr>
              <a:t> des </a:t>
            </a:r>
            <a:r>
              <a:rPr lang="fr-CH" altLang="it-CH" sz="1400" b="1" dirty="0" err="1">
                <a:solidFill>
                  <a:srgbClr val="000000"/>
                </a:solidFill>
                <a:cs typeface="Arial" charset="0"/>
              </a:rPr>
              <a:t>Privateigentums</a:t>
            </a:r>
            <a:r>
              <a:rPr lang="fr-CH" altLang="it-CH" sz="1400" b="1" dirty="0">
                <a:solidFill>
                  <a:srgbClr val="000000"/>
                </a:solidFill>
                <a:cs typeface="Arial" charset="0"/>
              </a:rPr>
              <a:t>.</a:t>
            </a:r>
          </a:p>
          <a:p>
            <a:pPr eaLnBrk="1" hangingPunct="1">
              <a:spcBef>
                <a:spcPct val="50000"/>
              </a:spcBef>
              <a:buFontTx/>
              <a:buNone/>
              <a:defRPr/>
            </a:pPr>
            <a:r>
              <a:rPr lang="fr-CH" altLang="it-CH" sz="1400" b="1" dirty="0">
                <a:solidFill>
                  <a:srgbClr val="000000"/>
                </a:solidFill>
                <a:cs typeface="Arial" charset="0"/>
              </a:rPr>
              <a:t>Der </a:t>
            </a:r>
            <a:r>
              <a:rPr lang="fr-CH" altLang="it-CH" sz="1400" b="1" dirty="0" err="1">
                <a:solidFill>
                  <a:srgbClr val="000000"/>
                </a:solidFill>
                <a:cs typeface="Arial" charset="0"/>
              </a:rPr>
              <a:t>Staat</a:t>
            </a:r>
            <a:r>
              <a:rPr lang="fr-CH" altLang="it-CH" sz="1400" b="1" dirty="0">
                <a:solidFill>
                  <a:srgbClr val="000000"/>
                </a:solidFill>
                <a:cs typeface="Arial" charset="0"/>
              </a:rPr>
              <a:t> :  </a:t>
            </a:r>
            <a:r>
              <a:rPr lang="fr-CH" altLang="it-CH" sz="1400" b="1" dirty="0" err="1">
                <a:solidFill>
                  <a:srgbClr val="000000"/>
                </a:solidFill>
                <a:cs typeface="Arial" charset="0"/>
              </a:rPr>
              <a:t>Massnahmen</a:t>
            </a:r>
            <a:r>
              <a:rPr lang="fr-CH" altLang="it-CH" sz="1400" b="1" dirty="0">
                <a:solidFill>
                  <a:srgbClr val="000000"/>
                </a:solidFill>
                <a:cs typeface="Arial" charset="0"/>
              </a:rPr>
              <a:t> </a:t>
            </a:r>
            <a:r>
              <a:rPr lang="fr-CH" altLang="it-CH" sz="1400" b="1" dirty="0" err="1">
                <a:solidFill>
                  <a:srgbClr val="000000"/>
                </a:solidFill>
                <a:cs typeface="Arial" charset="0"/>
              </a:rPr>
              <a:t>zur</a:t>
            </a:r>
            <a:r>
              <a:rPr lang="fr-CH" altLang="it-CH" sz="1400" b="1" dirty="0">
                <a:solidFill>
                  <a:srgbClr val="000000"/>
                </a:solidFill>
                <a:cs typeface="Arial" charset="0"/>
              </a:rPr>
              <a:t> </a:t>
            </a:r>
            <a:r>
              <a:rPr lang="fr-CH" altLang="it-CH" sz="1400" b="1" dirty="0" err="1">
                <a:solidFill>
                  <a:srgbClr val="000000"/>
                </a:solidFill>
                <a:cs typeface="Arial" charset="0"/>
              </a:rPr>
              <a:t>Unterstützung</a:t>
            </a:r>
            <a:r>
              <a:rPr lang="fr-CH" altLang="it-CH" sz="1400" b="1" dirty="0">
                <a:solidFill>
                  <a:srgbClr val="000000"/>
                </a:solidFill>
                <a:cs typeface="Arial" charset="0"/>
              </a:rPr>
              <a:t> der </a:t>
            </a:r>
            <a:r>
              <a:rPr lang="fr-CH" altLang="it-CH" sz="1400" b="1" dirty="0" err="1">
                <a:solidFill>
                  <a:srgbClr val="000000"/>
                </a:solidFill>
                <a:cs typeface="Arial" charset="0"/>
              </a:rPr>
              <a:t>Wirtschaft</a:t>
            </a:r>
            <a:endParaRPr lang="fr-CH" altLang="it-CH" sz="1400" b="1" dirty="0">
              <a:solidFill>
                <a:srgbClr val="000000"/>
              </a:solidFill>
              <a:cs typeface="Arial" charset="0"/>
            </a:endParaRPr>
          </a:p>
          <a:p>
            <a:pPr eaLnBrk="1" hangingPunct="1">
              <a:spcBef>
                <a:spcPct val="50000"/>
              </a:spcBef>
              <a:buFontTx/>
              <a:buNone/>
              <a:defRPr/>
            </a:pPr>
            <a:r>
              <a:rPr lang="fr-CH" altLang="it-CH" sz="1400" b="1" dirty="0">
                <a:solidFill>
                  <a:srgbClr val="000000"/>
                </a:solidFill>
                <a:cs typeface="Arial" charset="0"/>
              </a:rPr>
              <a:t>	  </a:t>
            </a:r>
            <a:r>
              <a:rPr lang="fr-CH" altLang="it-CH" sz="1400" b="1" dirty="0" err="1">
                <a:solidFill>
                  <a:srgbClr val="000000"/>
                </a:solidFill>
                <a:cs typeface="Arial" charset="0"/>
              </a:rPr>
              <a:t>antizyklische</a:t>
            </a:r>
            <a:r>
              <a:rPr lang="fr-CH" altLang="it-CH" sz="1400" b="1" dirty="0">
                <a:solidFill>
                  <a:srgbClr val="000000"/>
                </a:solidFill>
                <a:cs typeface="Arial" charset="0"/>
              </a:rPr>
              <a:t> </a:t>
            </a:r>
            <a:r>
              <a:rPr lang="fr-CH" altLang="it-CH" sz="1400" b="1" dirty="0" err="1">
                <a:solidFill>
                  <a:srgbClr val="000000"/>
                </a:solidFill>
                <a:cs typeface="Arial" charset="0"/>
              </a:rPr>
              <a:t>und</a:t>
            </a:r>
            <a:r>
              <a:rPr lang="fr-CH" altLang="it-CH" sz="1400" b="1" dirty="0">
                <a:solidFill>
                  <a:srgbClr val="000000"/>
                </a:solidFill>
                <a:cs typeface="Arial" charset="0"/>
              </a:rPr>
              <a:t> </a:t>
            </a:r>
            <a:r>
              <a:rPr lang="fr-CH" altLang="it-CH" sz="1400" b="1" dirty="0" err="1">
                <a:solidFill>
                  <a:srgbClr val="000000"/>
                </a:solidFill>
                <a:cs typeface="Arial" charset="0"/>
              </a:rPr>
              <a:t>währungstechnische</a:t>
            </a:r>
            <a:r>
              <a:rPr lang="fr-CH" altLang="it-CH" sz="1400" b="1" dirty="0">
                <a:solidFill>
                  <a:srgbClr val="000000"/>
                </a:solidFill>
                <a:cs typeface="Arial" charset="0"/>
              </a:rPr>
              <a:t> </a:t>
            </a:r>
            <a:r>
              <a:rPr lang="fr-CH" altLang="it-CH" sz="1400" b="1" dirty="0" err="1">
                <a:solidFill>
                  <a:srgbClr val="000000"/>
                </a:solidFill>
                <a:cs typeface="Arial" charset="0"/>
              </a:rPr>
              <a:t>Massnahmen</a:t>
            </a:r>
            <a:endParaRPr lang="fr-CH" altLang="it-CH" sz="1400" b="1" dirty="0">
              <a:solidFill>
                <a:srgbClr val="000000"/>
              </a:solidFill>
              <a:cs typeface="Arial" charset="0"/>
            </a:endParaRPr>
          </a:p>
          <a:p>
            <a:pPr eaLnBrk="1" hangingPunct="1">
              <a:spcBef>
                <a:spcPct val="50000"/>
              </a:spcBef>
              <a:buFontTx/>
              <a:buNone/>
              <a:defRPr/>
            </a:pPr>
            <a:r>
              <a:rPr lang="fr-CH" altLang="it-CH" sz="1400" b="1" dirty="0">
                <a:solidFill>
                  <a:srgbClr val="000000"/>
                </a:solidFill>
                <a:cs typeface="Arial" charset="0"/>
              </a:rPr>
              <a:t>	  </a:t>
            </a:r>
            <a:r>
              <a:rPr lang="fr-CH" altLang="it-CH" sz="1400" b="1" dirty="0" err="1">
                <a:solidFill>
                  <a:srgbClr val="000000"/>
                </a:solidFill>
                <a:cs typeface="Arial" charset="0"/>
              </a:rPr>
              <a:t>Bestellungen</a:t>
            </a:r>
            <a:r>
              <a:rPr lang="fr-CH" altLang="it-CH" sz="1400" b="1" dirty="0">
                <a:solidFill>
                  <a:srgbClr val="000000"/>
                </a:solidFill>
                <a:cs typeface="Arial" charset="0"/>
              </a:rPr>
              <a:t> des </a:t>
            </a:r>
            <a:r>
              <a:rPr lang="fr-CH" altLang="it-CH" sz="1400" b="1" dirty="0" err="1">
                <a:solidFill>
                  <a:srgbClr val="000000"/>
                </a:solidFill>
                <a:cs typeface="Arial" charset="0"/>
              </a:rPr>
              <a:t>Staates</a:t>
            </a:r>
            <a:endParaRPr lang="fr-CH" altLang="it-CH" sz="1400" b="1" dirty="0">
              <a:solidFill>
                <a:srgbClr val="000000"/>
              </a:solidFill>
              <a:cs typeface="Arial" charset="0"/>
            </a:endParaRPr>
          </a:p>
          <a:p>
            <a:pPr eaLnBrk="1" hangingPunct="1">
              <a:spcBef>
                <a:spcPct val="50000"/>
              </a:spcBef>
              <a:buFontTx/>
              <a:buNone/>
              <a:defRPr/>
            </a:pPr>
            <a:r>
              <a:rPr lang="fr-CH" altLang="it-CH" sz="1400" b="1" dirty="0">
                <a:solidFill>
                  <a:srgbClr val="000000"/>
                </a:solidFill>
                <a:cs typeface="Arial" charset="0"/>
              </a:rPr>
              <a:t>	  </a:t>
            </a:r>
            <a:r>
              <a:rPr lang="fr-CH" altLang="it-CH" sz="1400" b="1" dirty="0" err="1">
                <a:solidFill>
                  <a:srgbClr val="000000"/>
                </a:solidFill>
                <a:cs typeface="Arial" charset="0"/>
              </a:rPr>
              <a:t>militärische</a:t>
            </a:r>
            <a:r>
              <a:rPr lang="fr-CH" altLang="it-CH" sz="1400" b="1" dirty="0">
                <a:solidFill>
                  <a:srgbClr val="000000"/>
                </a:solidFill>
                <a:cs typeface="Arial" charset="0"/>
              </a:rPr>
              <a:t> </a:t>
            </a:r>
            <a:r>
              <a:rPr lang="fr-CH" altLang="it-CH" sz="1400" b="1" dirty="0" err="1">
                <a:solidFill>
                  <a:srgbClr val="000000"/>
                </a:solidFill>
                <a:cs typeface="Arial" charset="0"/>
              </a:rPr>
              <a:t>Bestellungen</a:t>
            </a:r>
            <a:r>
              <a:rPr lang="fr-CH" altLang="it-CH" sz="1400" b="1" dirty="0">
                <a:solidFill>
                  <a:srgbClr val="000000"/>
                </a:solidFill>
                <a:cs typeface="Arial" charset="0"/>
              </a:rPr>
              <a:t> </a:t>
            </a:r>
            <a:r>
              <a:rPr lang="fr-CH" altLang="it-CH" sz="1400" b="1" dirty="0" err="1">
                <a:solidFill>
                  <a:srgbClr val="000000"/>
                </a:solidFill>
                <a:cs typeface="Arial" charset="0"/>
              </a:rPr>
              <a:t>und</a:t>
            </a:r>
            <a:r>
              <a:rPr lang="fr-CH" altLang="it-CH" sz="1400" b="1" dirty="0">
                <a:solidFill>
                  <a:srgbClr val="000000"/>
                </a:solidFill>
                <a:cs typeface="Arial" charset="0"/>
              </a:rPr>
              <a:t> Mobilisation</a:t>
            </a:r>
          </a:p>
          <a:p>
            <a:pPr eaLnBrk="1" hangingPunct="1">
              <a:spcBef>
                <a:spcPct val="50000"/>
              </a:spcBef>
              <a:buFontTx/>
              <a:buNone/>
              <a:defRPr/>
            </a:pPr>
            <a:r>
              <a:rPr lang="fr-CH" altLang="it-CH" sz="1400" b="1" dirty="0" err="1">
                <a:solidFill>
                  <a:srgbClr val="000000"/>
                </a:solidFill>
                <a:cs typeface="Arial" charset="0"/>
              </a:rPr>
              <a:t>Krieg</a:t>
            </a:r>
            <a:r>
              <a:rPr lang="fr-CH" altLang="it-CH" sz="1400" b="1" dirty="0">
                <a:solidFill>
                  <a:srgbClr val="000000"/>
                </a:solidFill>
                <a:cs typeface="Arial" charset="0"/>
              </a:rPr>
              <a:t> , </a:t>
            </a:r>
            <a:r>
              <a:rPr lang="fr-CH" altLang="it-CH" sz="1400" b="1" dirty="0" err="1">
                <a:solidFill>
                  <a:srgbClr val="000000"/>
                </a:solidFill>
                <a:cs typeface="Arial" charset="0"/>
              </a:rPr>
              <a:t>Zerstörungen</a:t>
            </a:r>
            <a:endParaRPr lang="fr-CH" altLang="it-CH" sz="1400" b="1" dirty="0">
              <a:solidFill>
                <a:srgbClr val="000000"/>
              </a:solidFill>
              <a:cs typeface="Arial" charset="0"/>
            </a:endParaRPr>
          </a:p>
          <a:p>
            <a:pPr eaLnBrk="1" hangingPunct="1">
              <a:spcBef>
                <a:spcPct val="50000"/>
              </a:spcBef>
              <a:buFontTx/>
              <a:buNone/>
              <a:defRPr/>
            </a:pPr>
            <a:r>
              <a:rPr lang="fr-CH" altLang="it-CH" sz="1400" b="1" dirty="0" err="1">
                <a:solidFill>
                  <a:srgbClr val="000000"/>
                </a:solidFill>
                <a:cs typeface="Arial" charset="0"/>
              </a:rPr>
              <a:t>Wiederaufbau</a:t>
            </a:r>
            <a:endParaRPr lang="fr-CH" altLang="it-CH" sz="1400" b="1" dirty="0">
              <a:solidFill>
                <a:srgbClr val="000000"/>
              </a:solidFill>
              <a:cs typeface="Arial" charset="0"/>
            </a:endParaRPr>
          </a:p>
          <a:p>
            <a:pPr eaLnBrk="1" hangingPunct="1">
              <a:spcBef>
                <a:spcPct val="50000"/>
              </a:spcBef>
              <a:buFontTx/>
              <a:buNone/>
              <a:defRPr/>
            </a:pPr>
            <a:r>
              <a:rPr lang="fr-CH" altLang="it-CH" sz="1400" b="1" dirty="0">
                <a:solidFill>
                  <a:srgbClr val="000000"/>
                </a:solidFill>
                <a:cs typeface="Arial" charset="0"/>
              </a:rPr>
              <a:t>Der </a:t>
            </a:r>
            <a:r>
              <a:rPr lang="fr-CH" altLang="it-CH" sz="1400" b="1" dirty="0" err="1">
                <a:solidFill>
                  <a:srgbClr val="000000"/>
                </a:solidFill>
                <a:cs typeface="Arial" charset="0"/>
              </a:rPr>
              <a:t>Zyklus</a:t>
            </a:r>
            <a:r>
              <a:rPr lang="fr-CH" altLang="it-CH" sz="1400" b="1" dirty="0">
                <a:solidFill>
                  <a:srgbClr val="000000"/>
                </a:solidFill>
                <a:cs typeface="Arial" charset="0"/>
              </a:rPr>
              <a:t> </a:t>
            </a:r>
            <a:r>
              <a:rPr lang="fr-CH" altLang="it-CH" sz="1400" b="1" dirty="0" err="1">
                <a:solidFill>
                  <a:srgbClr val="000000"/>
                </a:solidFill>
                <a:cs typeface="Arial" charset="0"/>
              </a:rPr>
              <a:t>fäng</a:t>
            </a:r>
            <a:r>
              <a:rPr lang="fr-CH" altLang="it-CH" sz="1400" b="1" dirty="0">
                <a:solidFill>
                  <a:srgbClr val="000000"/>
                </a:solidFill>
                <a:cs typeface="Arial" charset="0"/>
              </a:rPr>
              <a:t> </a:t>
            </a:r>
            <a:r>
              <a:rPr lang="fr-CH" altLang="it-CH" sz="1400" b="1" dirty="0" err="1">
                <a:solidFill>
                  <a:srgbClr val="000000"/>
                </a:solidFill>
                <a:cs typeface="Arial" charset="0"/>
              </a:rPr>
              <a:t>wieder</a:t>
            </a:r>
            <a:r>
              <a:rPr lang="fr-CH" altLang="it-CH" sz="1400" b="1" dirty="0">
                <a:solidFill>
                  <a:srgbClr val="000000"/>
                </a:solidFill>
                <a:cs typeface="Arial" charset="0"/>
              </a:rPr>
              <a:t> </a:t>
            </a:r>
            <a:r>
              <a:rPr lang="fr-CH" altLang="it-CH" sz="1400" b="1" dirty="0" err="1">
                <a:solidFill>
                  <a:srgbClr val="000000"/>
                </a:solidFill>
                <a:cs typeface="Arial" charset="0"/>
              </a:rPr>
              <a:t>von</a:t>
            </a:r>
            <a:r>
              <a:rPr lang="fr-CH" altLang="it-CH" sz="1400" b="1" dirty="0">
                <a:solidFill>
                  <a:srgbClr val="000000"/>
                </a:solidFill>
                <a:cs typeface="Arial" charset="0"/>
              </a:rPr>
              <a:t> </a:t>
            </a:r>
            <a:r>
              <a:rPr lang="fr-CH" altLang="it-CH" sz="1400" b="1" dirty="0" err="1">
                <a:solidFill>
                  <a:srgbClr val="000000"/>
                </a:solidFill>
                <a:cs typeface="Arial" charset="0"/>
              </a:rPr>
              <a:t>Vorne</a:t>
            </a:r>
            <a:r>
              <a:rPr lang="fr-CH" altLang="it-CH" sz="1400" b="1" dirty="0">
                <a:solidFill>
                  <a:srgbClr val="000000"/>
                </a:solidFill>
                <a:cs typeface="Arial" charset="0"/>
              </a:rPr>
              <a:t> an</a:t>
            </a:r>
            <a:endParaRPr lang="it-IT" altLang="it-CH" sz="1400" b="1" dirty="0">
              <a:solidFill>
                <a:srgbClr val="000000"/>
              </a:solidFill>
              <a:cs typeface="Arial" charset="0"/>
            </a:endParaRPr>
          </a:p>
        </p:txBody>
      </p:sp>
      <p:sp>
        <p:nvSpPr>
          <p:cNvPr id="4" name="Rettangolo 3">
            <a:extLst>
              <a:ext uri="{FF2B5EF4-FFF2-40B4-BE49-F238E27FC236}">
                <a16:creationId xmlns:a16="http://schemas.microsoft.com/office/drawing/2014/main" id="{C3249BC5-3164-6158-4D01-D9420CCDED0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3">
            <a:extLst>
              <a:ext uri="{FF2B5EF4-FFF2-40B4-BE49-F238E27FC236}">
                <a16:creationId xmlns:a16="http://schemas.microsoft.com/office/drawing/2014/main" id="{F167E7AB-A313-A53D-EF35-BA792F0747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9EE5F3-3398-4C28-A8C4-92628B8EF89E}" type="slidenum">
              <a:rPr lang="it-IT" altLang="en-US" sz="1400" smtClean="0">
                <a:solidFill>
                  <a:srgbClr val="FFFFFF"/>
                </a:solidFill>
              </a:rPr>
              <a:pPr>
                <a:spcBef>
                  <a:spcPct val="0"/>
                </a:spcBef>
                <a:buFontTx/>
                <a:buNone/>
              </a:pPr>
              <a:t>19</a:t>
            </a:fld>
            <a:endParaRPr lang="it-IT" altLang="en-US" sz="1400">
              <a:solidFill>
                <a:srgbClr val="FFFFFF"/>
              </a:solidFill>
            </a:endParaRPr>
          </a:p>
        </p:txBody>
      </p:sp>
      <p:sp>
        <p:nvSpPr>
          <p:cNvPr id="307203" name="Rectangle 6">
            <a:extLst>
              <a:ext uri="{FF2B5EF4-FFF2-40B4-BE49-F238E27FC236}">
                <a16:creationId xmlns:a16="http://schemas.microsoft.com/office/drawing/2014/main" id="{ABB6B632-4A0C-7BD3-55CA-1C6E1184C035}"/>
              </a:ext>
            </a:extLst>
          </p:cNvPr>
          <p:cNvSpPr>
            <a:spLocks noChangeArrowheads="1"/>
          </p:cNvSpPr>
          <p:nvPr/>
        </p:nvSpPr>
        <p:spPr bwMode="auto">
          <a:xfrm>
            <a:off x="1843088"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307204" name="Rectangle 7">
            <a:extLst>
              <a:ext uri="{FF2B5EF4-FFF2-40B4-BE49-F238E27FC236}">
                <a16:creationId xmlns:a16="http://schemas.microsoft.com/office/drawing/2014/main" id="{0324E294-4E30-D492-5CE6-FD4278443838}"/>
              </a:ext>
            </a:extLst>
          </p:cNvPr>
          <p:cNvSpPr>
            <a:spLocks noChangeArrowheads="1"/>
          </p:cNvSpPr>
          <p:nvPr/>
        </p:nvSpPr>
        <p:spPr bwMode="auto">
          <a:xfrm>
            <a:off x="1042988" y="5976938"/>
            <a:ext cx="61436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400" b="1">
                <a:solidFill>
                  <a:srgbClr val="FFFFFF"/>
                </a:solidFill>
              </a:rPr>
              <a:t>MANUELLE HERSTELLUNG VON AUTOS</a:t>
            </a:r>
            <a:endParaRPr lang="it-IT" altLang="it-CH" sz="2400" b="1">
              <a:solidFill>
                <a:srgbClr val="FFFFFF"/>
              </a:solidFill>
            </a:endParaRPr>
          </a:p>
          <a:p>
            <a:pPr algn="ctr" eaLnBrk="1" hangingPunct="1">
              <a:spcBef>
                <a:spcPct val="0"/>
              </a:spcBef>
              <a:buFontTx/>
              <a:buNone/>
            </a:pPr>
            <a:r>
              <a:rPr lang="fr-CH" altLang="it-CH" sz="1800">
                <a:solidFill>
                  <a:srgbClr val="FFFFFF"/>
                </a:solidFill>
              </a:rPr>
              <a:t>BUFORI  WERK, INDONESIEN, </a:t>
            </a:r>
            <a:r>
              <a:rPr lang="fr-CH" altLang="it-CH" sz="1800"/>
              <a:t>1995</a:t>
            </a:r>
          </a:p>
        </p:txBody>
      </p:sp>
      <p:sp>
        <p:nvSpPr>
          <p:cNvPr id="307205" name="Rettangolo 1">
            <a:extLst>
              <a:ext uri="{FF2B5EF4-FFF2-40B4-BE49-F238E27FC236}">
                <a16:creationId xmlns:a16="http://schemas.microsoft.com/office/drawing/2014/main" id="{3FB63367-A55B-91FD-2050-B3A67D2A5887}"/>
              </a:ext>
            </a:extLst>
          </p:cNvPr>
          <p:cNvSpPr>
            <a:spLocks noChangeArrowheads="1"/>
          </p:cNvSpPr>
          <p:nvPr/>
        </p:nvSpPr>
        <p:spPr bwMode="auto">
          <a:xfrm>
            <a:off x="7667625" y="1003300"/>
            <a:ext cx="13700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Am              Anfang               ist die Arbeits-umgebung familiär           und menschlich </a:t>
            </a:r>
            <a:endParaRPr lang="it-CH" altLang="it-CH" sz="1800"/>
          </a:p>
        </p:txBody>
      </p:sp>
      <p:pic>
        <p:nvPicPr>
          <p:cNvPr id="7" name="Picture 5" descr="㿷ᛟྔ">
            <a:extLst>
              <a:ext uri="{FF2B5EF4-FFF2-40B4-BE49-F238E27FC236}">
                <a16:creationId xmlns:a16="http://schemas.microsoft.com/office/drawing/2014/main" id="{C3119AC9-D78B-FFB4-BD38-D08782C3690B}"/>
              </a:ext>
            </a:extLst>
          </p:cNvPr>
          <p:cNvPicPr>
            <a:picLocks noChangeAspect="1" noChangeArrowheads="1"/>
          </p:cNvPicPr>
          <p:nvPr/>
        </p:nvPicPr>
        <p:blipFill>
          <a:blip r:embed="rId4">
            <a:lum contrast="8000"/>
          </a:blip>
          <a:srcRect/>
          <a:stretch>
            <a:fillRect/>
          </a:stretch>
        </p:blipFill>
        <p:spPr bwMode="auto">
          <a:xfrm>
            <a:off x="804863" y="568325"/>
            <a:ext cx="6767512" cy="5213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1F413059-B79E-1AA6-AD34-6833922B0782}"/>
              </a:ext>
            </a:extLst>
          </p:cNvPr>
          <p:cNvSpPr/>
          <p:nvPr/>
        </p:nvSpPr>
        <p:spPr bwMode="auto">
          <a:xfrm>
            <a:off x="0" y="-26988"/>
            <a:ext cx="9144000" cy="6858001"/>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C30EDEA5-A2CC-97F7-3C09-DE5F1F802EFA}"/>
              </a:ext>
            </a:extLst>
          </p:cNvPr>
          <p:cNvSpPr>
            <a:spLocks noGrp="1" noChangeArrowheads="1"/>
          </p:cNvSpPr>
          <p:nvPr>
            <p:ph type="title"/>
          </p:nvPr>
        </p:nvSpPr>
        <p:spPr>
          <a:xfrm>
            <a:off x="468313" y="5659438"/>
            <a:ext cx="7127875" cy="1143000"/>
          </a:xfrm>
        </p:spPr>
        <p:txBody>
          <a:bodyPr/>
          <a:lstStyle/>
          <a:p>
            <a:pPr algn="l" eaLnBrk="1" hangingPunct="1"/>
            <a:r>
              <a:rPr lang="fr-CH" altLang="it-CH" sz="2000">
                <a:solidFill>
                  <a:schemeClr val="tx1"/>
                </a:solidFill>
              </a:rPr>
              <a:t> </a:t>
            </a:r>
            <a:r>
              <a:rPr lang="fr-CH" altLang="it-CH" sz="2400" b="1">
                <a:solidFill>
                  <a:schemeClr val="tx1"/>
                </a:solidFill>
              </a:rPr>
              <a:t>RAVIOLI</a:t>
            </a:r>
            <a:r>
              <a:rPr lang="fr-CH" altLang="it-CH" sz="2000">
                <a:solidFill>
                  <a:schemeClr val="tx1"/>
                </a:solidFill>
              </a:rPr>
              <a:t> 		</a:t>
            </a:r>
            <a:r>
              <a:rPr lang="fr-CH" altLang="it-CH" sz="2400" b="1">
                <a:solidFill>
                  <a:schemeClr val="tx1"/>
                </a:solidFill>
              </a:rPr>
              <a:t>Handarbeit in der                                  </a:t>
            </a:r>
            <a:r>
              <a:rPr lang="fr-CH" altLang="it-CH" sz="1400" b="1">
                <a:solidFill>
                  <a:schemeClr val="tx1"/>
                </a:solidFill>
              </a:rPr>
              <a:t>Ein populäres Gericht</a:t>
            </a:r>
            <a:r>
              <a:rPr lang="fr-CH" altLang="it-CH" sz="2400" b="1">
                <a:solidFill>
                  <a:schemeClr val="tx1"/>
                </a:solidFill>
              </a:rPr>
              <a:t>	Lebensmittelindustrie</a:t>
            </a:r>
            <a:r>
              <a:rPr lang="fr-CH" altLang="it-CH" sz="2000" b="1">
                <a:solidFill>
                  <a:schemeClr val="tx1"/>
                </a:solidFill>
              </a:rPr>
              <a:t> </a:t>
            </a:r>
            <a:br>
              <a:rPr lang="fr-CH" altLang="it-CH" sz="2000" b="1"/>
            </a:br>
            <a:r>
              <a:rPr lang="fr-CH" altLang="it-CH" sz="2000" b="1"/>
              <a:t>			</a:t>
            </a:r>
            <a:endParaRPr lang="it-IT" altLang="it-CH" sz="4000"/>
          </a:p>
        </p:txBody>
      </p:sp>
      <p:pic>
        <p:nvPicPr>
          <p:cNvPr id="375811" name="Picture 7" descr="mani1 che fanno tortellini">
            <a:extLst>
              <a:ext uri="{FF2B5EF4-FFF2-40B4-BE49-F238E27FC236}">
                <a16:creationId xmlns:a16="http://schemas.microsoft.com/office/drawing/2014/main" id="{581E5676-8B1D-C7ED-16E3-3313826153A5}"/>
              </a:ext>
            </a:extLst>
          </p:cNvPr>
          <p:cNvPicPr>
            <a:picLocks noGrp="1" noChangeAspect="1" noChangeArrowheads="1"/>
          </p:cNvPicPr>
          <p:nvPr>
            <p:ph sz="half" idx="1"/>
          </p:nvPr>
        </p:nvPicPr>
        <p:blipFill>
          <a:blip r:embed="rId4"/>
          <a:srcRect/>
          <a:stretch>
            <a:fillRect/>
          </a:stretch>
        </p:blipFill>
        <p:spPr>
          <a:xfrm>
            <a:off x="539750" y="981075"/>
            <a:ext cx="1871663" cy="1819275"/>
          </a:xfrm>
          <a:ln w="12700">
            <a:solidFill>
              <a:schemeClr val="tx1"/>
            </a:solidFill>
          </a:ln>
          <a:effectLst>
            <a:outerShdw blurRad="292100" dist="139700" dir="2700000" algn="tl" rotWithShape="0">
              <a:srgbClr val="333333">
                <a:alpha val="65000"/>
              </a:srgbClr>
            </a:outerShdw>
          </a:effectLst>
        </p:spPr>
      </p:pic>
      <p:pic>
        <p:nvPicPr>
          <p:cNvPr id="375812" name="Picture 3" descr="lavorazione manuale cornetti ritoccata 2">
            <a:extLst>
              <a:ext uri="{FF2B5EF4-FFF2-40B4-BE49-F238E27FC236}">
                <a16:creationId xmlns:a16="http://schemas.microsoft.com/office/drawing/2014/main" id="{7BEC8A7A-AEC2-F77A-2A69-EA99B3ADEA35}"/>
              </a:ext>
            </a:extLst>
          </p:cNvPr>
          <p:cNvPicPr>
            <a:picLocks noGrp="1" noChangeAspect="1" noChangeArrowheads="1"/>
          </p:cNvPicPr>
          <p:nvPr>
            <p:ph sz="quarter" idx="2"/>
          </p:nvPr>
        </p:nvPicPr>
        <p:blipFill>
          <a:blip r:embed="rId5"/>
          <a:srcRect l="9015"/>
          <a:stretch>
            <a:fillRect/>
          </a:stretch>
        </p:blipFill>
        <p:spPr>
          <a:xfrm>
            <a:off x="2533650" y="989013"/>
            <a:ext cx="6323013" cy="4602162"/>
          </a:xfrm>
          <a:ln w="12700">
            <a:solidFill>
              <a:schemeClr val="tx1"/>
            </a:solidFill>
          </a:ln>
          <a:effectLst>
            <a:outerShdw blurRad="292100" dist="139700" dir="2700000" algn="tl" rotWithShape="0">
              <a:srgbClr val="333333">
                <a:alpha val="65000"/>
              </a:srgbClr>
            </a:outerShdw>
          </a:effectLst>
        </p:spPr>
      </p:pic>
      <p:sp>
        <p:nvSpPr>
          <p:cNvPr id="656389" name="Slide Number Placeholder 7">
            <a:extLst>
              <a:ext uri="{FF2B5EF4-FFF2-40B4-BE49-F238E27FC236}">
                <a16:creationId xmlns:a16="http://schemas.microsoft.com/office/drawing/2014/main" id="{D020EC36-E00E-C5E8-C015-F797FC303C9B}"/>
              </a:ext>
            </a:extLst>
          </p:cNvPr>
          <p:cNvSpPr>
            <a:spLocks noGrp="1"/>
          </p:cNvSpPr>
          <p:nvPr>
            <p:ph type="sldNum" sz="quarter" idx="12"/>
          </p:nvPr>
        </p:nvSpPr>
        <p:spPr>
          <a:xfrm>
            <a:off x="6588125"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888377-9CD1-498A-A80B-55081BD41618}" type="slidenum">
              <a:rPr lang="it-IT" altLang="en-US" sz="1400" smtClean="0"/>
              <a:pPr>
                <a:spcBef>
                  <a:spcPct val="0"/>
                </a:spcBef>
                <a:buFontTx/>
                <a:buNone/>
              </a:pPr>
              <a:t>190</a:t>
            </a:fld>
            <a:endParaRPr lang="it-IT" altLang="en-US" sz="1400"/>
          </a:p>
        </p:txBody>
      </p:sp>
      <p:sp>
        <p:nvSpPr>
          <p:cNvPr id="656390" name="Rectangle 4">
            <a:extLst>
              <a:ext uri="{FF2B5EF4-FFF2-40B4-BE49-F238E27FC236}">
                <a16:creationId xmlns:a16="http://schemas.microsoft.com/office/drawing/2014/main" id="{99C8636B-12BE-3D80-ACDB-99B9A4CC86B0}"/>
              </a:ext>
            </a:extLst>
          </p:cNvPr>
          <p:cNvSpPr>
            <a:spLocks noChangeArrowheads="1"/>
          </p:cNvSpPr>
          <p:nvPr/>
        </p:nvSpPr>
        <p:spPr bwMode="auto">
          <a:xfrm>
            <a:off x="323850" y="587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656391" name="Rectangle 5">
            <a:extLst>
              <a:ext uri="{FF2B5EF4-FFF2-40B4-BE49-F238E27FC236}">
                <a16:creationId xmlns:a16="http://schemas.microsoft.com/office/drawing/2014/main" id="{ACAEF84D-93D6-8E5F-7CD4-DB4CC8B12431}"/>
              </a:ext>
            </a:extLst>
          </p:cNvPr>
          <p:cNvSpPr>
            <a:spLocks noChangeArrowheads="1"/>
          </p:cNvSpPr>
          <p:nvPr/>
        </p:nvSpPr>
        <p:spPr bwMode="auto">
          <a:xfrm>
            <a:off x="5757863" y="2913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656392" name="CasellaDiTesto 2">
            <a:extLst>
              <a:ext uri="{FF2B5EF4-FFF2-40B4-BE49-F238E27FC236}">
                <a16:creationId xmlns:a16="http://schemas.microsoft.com/office/drawing/2014/main" id="{EC0F37B8-E78E-0015-CF31-2072B8326D89}"/>
              </a:ext>
            </a:extLst>
          </p:cNvPr>
          <p:cNvSpPr txBox="1">
            <a:spLocks noChangeArrowheads="1"/>
          </p:cNvSpPr>
          <p:nvPr/>
        </p:nvSpPr>
        <p:spPr bwMode="auto">
          <a:xfrm>
            <a:off x="3311525" y="130175"/>
            <a:ext cx="5832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Wie in der Automobilindustrie, beginnt eine Familie           die Produktion von handgefertigten Ravioli</a:t>
            </a:r>
            <a:endParaRPr lang="it-CH" altLang="it-CH" sz="1800"/>
          </a:p>
        </p:txBody>
      </p:sp>
      <p:pic>
        <p:nvPicPr>
          <p:cNvPr id="375817" name="Picture 9" descr="C:\Users\Enrico\Desktop\Ravioli jpeg.jpg">
            <a:extLst>
              <a:ext uri="{FF2B5EF4-FFF2-40B4-BE49-F238E27FC236}">
                <a16:creationId xmlns:a16="http://schemas.microsoft.com/office/drawing/2014/main" id="{C95375F8-E9E5-82F7-FB35-2DBD5680F435}"/>
              </a:ext>
            </a:extLst>
          </p:cNvPr>
          <p:cNvPicPr>
            <a:picLocks noChangeAspect="1" noChangeArrowheads="1"/>
          </p:cNvPicPr>
          <p:nvPr/>
        </p:nvPicPr>
        <p:blipFill>
          <a:blip r:embed="rId6"/>
          <a:srcRect/>
          <a:stretch>
            <a:fillRect/>
          </a:stretch>
        </p:blipFill>
        <p:spPr bwMode="auto">
          <a:xfrm>
            <a:off x="87313" y="3133725"/>
            <a:ext cx="3405187" cy="2368550"/>
          </a:xfrm>
          <a:prstGeom prst="rect">
            <a:avLst/>
          </a:prstGeom>
          <a:ln>
            <a:no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90AE1A6-716C-8029-D216-FB5CEADBC58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lide Number Placeholder 3">
            <a:extLst>
              <a:ext uri="{FF2B5EF4-FFF2-40B4-BE49-F238E27FC236}">
                <a16:creationId xmlns:a16="http://schemas.microsoft.com/office/drawing/2014/main" id="{F653949A-EA28-8803-BA26-179A56E9F761}"/>
              </a:ext>
            </a:extLst>
          </p:cNvPr>
          <p:cNvSpPr>
            <a:spLocks noGrp="1"/>
          </p:cNvSpPr>
          <p:nvPr>
            <p:ph type="sldNum" sz="quarter" idx="12"/>
          </p:nvPr>
        </p:nvSpPr>
        <p:spPr>
          <a:xfrm>
            <a:off x="2714625" y="62134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E072D8-F7EA-46B1-9DD4-6966AC17B2DE}" type="slidenum">
              <a:rPr lang="it-IT" altLang="en-US" sz="1400" smtClean="0">
                <a:solidFill>
                  <a:srgbClr val="FFFFFF"/>
                </a:solidFill>
              </a:rPr>
              <a:pPr>
                <a:spcBef>
                  <a:spcPct val="0"/>
                </a:spcBef>
                <a:buFontTx/>
                <a:buNone/>
              </a:pPr>
              <a:t>191</a:t>
            </a:fld>
            <a:endParaRPr lang="it-IT" altLang="en-US" sz="1400">
              <a:solidFill>
                <a:srgbClr val="FFFFFF"/>
              </a:solidFill>
            </a:endParaRPr>
          </a:p>
        </p:txBody>
      </p:sp>
      <p:sp>
        <p:nvSpPr>
          <p:cNvPr id="658435" name="Text Box 5">
            <a:extLst>
              <a:ext uri="{FF2B5EF4-FFF2-40B4-BE49-F238E27FC236}">
                <a16:creationId xmlns:a16="http://schemas.microsoft.com/office/drawing/2014/main" id="{8601AF70-01EF-9BAF-F427-7188185DF7E3}"/>
              </a:ext>
            </a:extLst>
          </p:cNvPr>
          <p:cNvSpPr txBox="1">
            <a:spLocks noChangeArrowheads="1"/>
          </p:cNvSpPr>
          <p:nvPr/>
        </p:nvSpPr>
        <p:spPr bwMode="auto">
          <a:xfrm>
            <a:off x="396875" y="5222875"/>
            <a:ext cx="2519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RAVIOLI-MASCHINE</a:t>
            </a:r>
            <a:endParaRPr lang="it-IT" altLang="it-CH" sz="1800" b="1">
              <a:solidFill>
                <a:srgbClr val="FFFFFF"/>
              </a:solidFill>
            </a:endParaRPr>
          </a:p>
        </p:txBody>
      </p:sp>
      <p:sp>
        <p:nvSpPr>
          <p:cNvPr id="658436" name="Text Box 8">
            <a:extLst>
              <a:ext uri="{FF2B5EF4-FFF2-40B4-BE49-F238E27FC236}">
                <a16:creationId xmlns:a16="http://schemas.microsoft.com/office/drawing/2014/main" id="{40B82291-0402-4EA4-2F66-81BD17CE40EC}"/>
              </a:ext>
            </a:extLst>
          </p:cNvPr>
          <p:cNvSpPr txBox="1">
            <a:spLocks noChangeArrowheads="1"/>
          </p:cNvSpPr>
          <p:nvPr/>
        </p:nvSpPr>
        <p:spPr bwMode="auto">
          <a:xfrm>
            <a:off x="6659563" y="1341438"/>
            <a:ext cx="2089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MASCHINEN     FÜR  TEIGWAREN-PRODUKTION</a:t>
            </a:r>
            <a:endParaRPr lang="it-IT" altLang="it-CH" sz="1800" b="1">
              <a:solidFill>
                <a:srgbClr val="FFFFFF"/>
              </a:solidFill>
            </a:endParaRPr>
          </a:p>
        </p:txBody>
      </p:sp>
      <p:pic>
        <p:nvPicPr>
          <p:cNvPr id="8" name="Picture 9" descr="fabbrica raviolitrice">
            <a:extLst>
              <a:ext uri="{FF2B5EF4-FFF2-40B4-BE49-F238E27FC236}">
                <a16:creationId xmlns:a16="http://schemas.microsoft.com/office/drawing/2014/main" id="{BAFEB08F-5923-045A-7B36-73F6A844BCD2}"/>
              </a:ext>
            </a:extLst>
          </p:cNvPr>
          <p:cNvPicPr>
            <a:picLocks noChangeAspect="1" noChangeArrowheads="1"/>
          </p:cNvPicPr>
          <p:nvPr/>
        </p:nvPicPr>
        <p:blipFill>
          <a:blip r:embed="rId4"/>
          <a:srcRect/>
          <a:stretch>
            <a:fillRect/>
          </a:stretch>
        </p:blipFill>
        <p:spPr bwMode="auto">
          <a:xfrm>
            <a:off x="514350" y="476250"/>
            <a:ext cx="2200275" cy="4508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industria alimentare vibrosetacci per pasta">
            <a:extLst>
              <a:ext uri="{FF2B5EF4-FFF2-40B4-BE49-F238E27FC236}">
                <a16:creationId xmlns:a16="http://schemas.microsoft.com/office/drawing/2014/main" id="{28CEE26A-22E3-0C0C-63E3-5D6D936C262D}"/>
              </a:ext>
            </a:extLst>
          </p:cNvPr>
          <p:cNvPicPr>
            <a:picLocks noChangeAspect="1" noChangeArrowheads="1"/>
          </p:cNvPicPr>
          <p:nvPr/>
        </p:nvPicPr>
        <p:blipFill>
          <a:blip r:embed="rId5"/>
          <a:srcRect/>
          <a:stretch>
            <a:fillRect/>
          </a:stretch>
        </p:blipFill>
        <p:spPr bwMode="auto">
          <a:xfrm>
            <a:off x="5148263" y="3789363"/>
            <a:ext cx="3814762"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1">
            <a:extLst>
              <a:ext uri="{FF2B5EF4-FFF2-40B4-BE49-F238E27FC236}">
                <a16:creationId xmlns:a16="http://schemas.microsoft.com/office/drawing/2014/main" id="{967A73C7-7907-CF31-C024-443C7F3AA3D6}"/>
              </a:ext>
            </a:extLst>
          </p:cNvPr>
          <p:cNvPicPr>
            <a:picLocks noChangeAspect="1" noChangeArrowheads="1"/>
          </p:cNvPicPr>
          <p:nvPr/>
        </p:nvPicPr>
        <p:blipFill>
          <a:blip r:embed="rId6"/>
          <a:srcRect/>
          <a:stretch>
            <a:fillRect/>
          </a:stretch>
        </p:blipFill>
        <p:spPr bwMode="auto">
          <a:xfrm>
            <a:off x="2916238" y="476250"/>
            <a:ext cx="3268662" cy="45085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49F77153-9225-B2FF-0AAA-ADC991BA08B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Number Placeholder 3">
            <a:extLst>
              <a:ext uri="{FF2B5EF4-FFF2-40B4-BE49-F238E27FC236}">
                <a16:creationId xmlns:a16="http://schemas.microsoft.com/office/drawing/2014/main" id="{10C33072-FA36-2192-4B68-56B99EB15A58}"/>
              </a:ext>
            </a:extLst>
          </p:cNvPr>
          <p:cNvSpPr>
            <a:spLocks noGrp="1"/>
          </p:cNvSpPr>
          <p:nvPr>
            <p:ph type="sldNum" sz="quarter" idx="12"/>
          </p:nvPr>
        </p:nvSpPr>
        <p:spPr>
          <a:xfrm>
            <a:off x="6516688" y="6143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DACF7E-07D5-4ACB-BE5C-D9ED9CC310C4}" type="slidenum">
              <a:rPr lang="it-IT" altLang="en-US" sz="1400" smtClean="0">
                <a:solidFill>
                  <a:srgbClr val="FFFFFF"/>
                </a:solidFill>
              </a:rPr>
              <a:pPr>
                <a:spcBef>
                  <a:spcPct val="0"/>
                </a:spcBef>
                <a:buFontTx/>
                <a:buNone/>
              </a:pPr>
              <a:t>192</a:t>
            </a:fld>
            <a:endParaRPr lang="it-IT" altLang="en-US" sz="1400">
              <a:solidFill>
                <a:srgbClr val="FFFFFF"/>
              </a:solidFill>
            </a:endParaRPr>
          </a:p>
        </p:txBody>
      </p:sp>
      <p:sp>
        <p:nvSpPr>
          <p:cNvPr id="660483" name="Text Box 5">
            <a:extLst>
              <a:ext uri="{FF2B5EF4-FFF2-40B4-BE49-F238E27FC236}">
                <a16:creationId xmlns:a16="http://schemas.microsoft.com/office/drawing/2014/main" id="{A6BC6988-9188-3E83-061B-D8B5B2A72A5F}"/>
              </a:ext>
            </a:extLst>
          </p:cNvPr>
          <p:cNvSpPr txBox="1">
            <a:spLocks noChangeArrowheads="1"/>
          </p:cNvSpPr>
          <p:nvPr/>
        </p:nvSpPr>
        <p:spPr bwMode="auto">
          <a:xfrm>
            <a:off x="6983413" y="836613"/>
            <a:ext cx="2160587"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LEBENSMITTEL INDUSTRIE :</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r>
              <a:rPr lang="fr-CH" altLang="it-CH" sz="1400" b="1">
                <a:solidFill>
                  <a:srgbClr val="FFFFFF"/>
                </a:solidFill>
              </a:rPr>
              <a:t>AUTOMATISIERTE BÄCKEREI</a:t>
            </a:r>
            <a:endParaRPr lang="it-IT" altLang="it-CH" sz="1400" b="1">
              <a:solidFill>
                <a:srgbClr val="FFFFFF"/>
              </a:solidFill>
            </a:endParaRPr>
          </a:p>
        </p:txBody>
      </p:sp>
      <p:pic>
        <p:nvPicPr>
          <p:cNvPr id="377861" name="Picture 7" descr="INDUSTRIA ALIMENTARE pane">
            <a:extLst>
              <a:ext uri="{FF2B5EF4-FFF2-40B4-BE49-F238E27FC236}">
                <a16:creationId xmlns:a16="http://schemas.microsoft.com/office/drawing/2014/main" id="{5B483B4F-0AC9-B63B-B7CF-E683361645B5}"/>
              </a:ext>
            </a:extLst>
          </p:cNvPr>
          <p:cNvPicPr>
            <a:picLocks noChangeAspect="1" noChangeArrowheads="1"/>
          </p:cNvPicPr>
          <p:nvPr/>
        </p:nvPicPr>
        <p:blipFill>
          <a:blip r:embed="rId4"/>
          <a:srcRect/>
          <a:stretch>
            <a:fillRect/>
          </a:stretch>
        </p:blipFill>
        <p:spPr bwMode="auto">
          <a:xfrm>
            <a:off x="7164388" y="4365625"/>
            <a:ext cx="1152525" cy="11525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92BEA955-A956-63C3-277A-6D210D1DCDF7}"/>
              </a:ext>
            </a:extLst>
          </p:cNvPr>
          <p:cNvPicPr>
            <a:picLocks noChangeAspect="1" noChangeArrowheads="1"/>
          </p:cNvPicPr>
          <p:nvPr/>
        </p:nvPicPr>
        <p:blipFill>
          <a:blip r:embed="rId5"/>
          <a:srcRect/>
          <a:stretch>
            <a:fillRect/>
          </a:stretch>
        </p:blipFill>
        <p:spPr bwMode="auto">
          <a:xfrm>
            <a:off x="749300" y="476250"/>
            <a:ext cx="5848350" cy="5905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A8DB974-605B-2714-B2F4-0214EDEF7A1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5">
            <a:extLst>
              <a:ext uri="{FF2B5EF4-FFF2-40B4-BE49-F238E27FC236}">
                <a16:creationId xmlns:a16="http://schemas.microsoft.com/office/drawing/2014/main" id="{E029D911-A43C-E05F-52B9-D6D01E8F7F6D}"/>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62531" name="Rectangle 7">
            <a:extLst>
              <a:ext uri="{FF2B5EF4-FFF2-40B4-BE49-F238E27FC236}">
                <a16:creationId xmlns:a16="http://schemas.microsoft.com/office/drawing/2014/main" id="{D5778F29-4089-51FB-F1D7-5D5818D01D07}"/>
              </a:ext>
            </a:extLst>
          </p:cNvPr>
          <p:cNvSpPr>
            <a:spLocks noChangeArrowheads="1"/>
          </p:cNvSpPr>
          <p:nvPr/>
        </p:nvSpPr>
        <p:spPr bwMode="auto">
          <a:xfrm>
            <a:off x="0" y="72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62532" name="Text Box 10">
            <a:extLst>
              <a:ext uri="{FF2B5EF4-FFF2-40B4-BE49-F238E27FC236}">
                <a16:creationId xmlns:a16="http://schemas.microsoft.com/office/drawing/2014/main" id="{48A77B5B-379B-3EE9-8420-B8F2CF1E0C9A}"/>
              </a:ext>
            </a:extLst>
          </p:cNvPr>
          <p:cNvSpPr txBox="1">
            <a:spLocks noChangeArrowheads="1"/>
          </p:cNvSpPr>
          <p:nvPr/>
        </p:nvSpPr>
        <p:spPr bwMode="auto">
          <a:xfrm>
            <a:off x="1042988" y="5876925"/>
            <a:ext cx="4284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AUTOMATISIERUNG                                                                             DER LEBENSMITTELINDUSTRIE</a:t>
            </a:r>
            <a:endParaRPr lang="it-IT" altLang="it-CH" sz="1800" b="1">
              <a:solidFill>
                <a:srgbClr val="FFFFFF"/>
              </a:solidFill>
            </a:endParaRPr>
          </a:p>
        </p:txBody>
      </p:sp>
      <p:pic>
        <p:nvPicPr>
          <p:cNvPr id="9" name="Picture 9" descr="industria alimentare a">
            <a:extLst>
              <a:ext uri="{FF2B5EF4-FFF2-40B4-BE49-F238E27FC236}">
                <a16:creationId xmlns:a16="http://schemas.microsoft.com/office/drawing/2014/main" id="{146C5D62-A6DB-FB8B-0766-78F0701185DF}"/>
              </a:ext>
            </a:extLst>
          </p:cNvPr>
          <p:cNvPicPr>
            <a:picLocks noChangeAspect="1" noChangeArrowheads="1"/>
          </p:cNvPicPr>
          <p:nvPr/>
        </p:nvPicPr>
        <p:blipFill>
          <a:blip r:embed="rId4"/>
          <a:srcRect/>
          <a:stretch>
            <a:fillRect/>
          </a:stretch>
        </p:blipFill>
        <p:spPr bwMode="auto">
          <a:xfrm>
            <a:off x="373063" y="288925"/>
            <a:ext cx="5151437" cy="53292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2" descr="industria alimentare Automazione">
            <a:extLst>
              <a:ext uri="{FF2B5EF4-FFF2-40B4-BE49-F238E27FC236}">
                <a16:creationId xmlns:a16="http://schemas.microsoft.com/office/drawing/2014/main" id="{EB29FA41-92A5-F57C-9D73-F997FDBD42B9}"/>
              </a:ext>
            </a:extLst>
          </p:cNvPr>
          <p:cNvPicPr>
            <a:picLocks noChangeAspect="1" noChangeArrowheads="1"/>
          </p:cNvPicPr>
          <p:nvPr/>
        </p:nvPicPr>
        <p:blipFill>
          <a:blip r:embed="rId5"/>
          <a:srcRect t="853"/>
          <a:stretch>
            <a:fillRect/>
          </a:stretch>
        </p:blipFill>
        <p:spPr bwMode="auto">
          <a:xfrm>
            <a:off x="5654675" y="2468563"/>
            <a:ext cx="3168650" cy="4016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3">
            <a:extLst>
              <a:ext uri="{FF2B5EF4-FFF2-40B4-BE49-F238E27FC236}">
                <a16:creationId xmlns:a16="http://schemas.microsoft.com/office/drawing/2014/main" id="{D95ADE2C-56EA-EC13-E7E7-0B0570A092B4}"/>
              </a:ext>
            </a:extLst>
          </p:cNvPr>
          <p:cNvPicPr>
            <a:picLocks noChangeAspect="1" noChangeArrowheads="1"/>
          </p:cNvPicPr>
          <p:nvPr/>
        </p:nvPicPr>
        <p:blipFill rotWithShape="1">
          <a:blip r:embed="rId6"/>
          <a:srcRect r="4351" b="3944"/>
          <a:stretch/>
        </p:blipFill>
        <p:spPr bwMode="auto">
          <a:xfrm>
            <a:off x="5651500" y="288925"/>
            <a:ext cx="3168650" cy="2055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BF170B23-A386-0A07-881F-9B1443AB3BE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662537" name="Slide Number Placeholder 3">
            <a:extLst>
              <a:ext uri="{FF2B5EF4-FFF2-40B4-BE49-F238E27FC236}">
                <a16:creationId xmlns:a16="http://schemas.microsoft.com/office/drawing/2014/main" id="{5827C8FF-1B0D-D3B0-7CCA-27B3E48BAC13}"/>
              </a:ext>
            </a:extLst>
          </p:cNvPr>
          <p:cNvSpPr>
            <a:spLocks noGrp="1"/>
          </p:cNvSpPr>
          <p:nvPr>
            <p:ph type="sldNum" sz="quarter" idx="12"/>
          </p:nvPr>
        </p:nvSpPr>
        <p:spPr>
          <a:xfrm>
            <a:off x="3390900" y="57213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4EC448-46CD-4B45-94B4-FCCE2BA10E7B}" type="slidenum">
              <a:rPr lang="it-IT" altLang="en-US" sz="1400" smtClean="0">
                <a:solidFill>
                  <a:srgbClr val="FFFFFF"/>
                </a:solidFill>
              </a:rPr>
              <a:pPr>
                <a:spcBef>
                  <a:spcPct val="0"/>
                </a:spcBef>
                <a:buFontTx/>
                <a:buNone/>
              </a:pPr>
              <a:t>193</a:t>
            </a:fld>
            <a:endParaRPr lang="it-IT" altLang="en-US" sz="1400">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lide Number Placeholder 3">
            <a:extLst>
              <a:ext uri="{FF2B5EF4-FFF2-40B4-BE49-F238E27FC236}">
                <a16:creationId xmlns:a16="http://schemas.microsoft.com/office/drawing/2014/main" id="{2C8C49C2-2FC0-BAC9-A0B6-9C3DFC5C35E9}"/>
              </a:ext>
            </a:extLst>
          </p:cNvPr>
          <p:cNvSpPr>
            <a:spLocks noGrp="1"/>
          </p:cNvSpPr>
          <p:nvPr>
            <p:ph type="sldNum" sz="quarter" idx="12"/>
          </p:nvPr>
        </p:nvSpPr>
        <p:spPr>
          <a:xfrm>
            <a:off x="6443663" y="6092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B70005-B6A4-4BEF-A3D5-6940691DC810}" type="slidenum">
              <a:rPr lang="it-IT" altLang="en-US" sz="1400" smtClean="0">
                <a:solidFill>
                  <a:srgbClr val="FFFFFF"/>
                </a:solidFill>
              </a:rPr>
              <a:pPr>
                <a:spcBef>
                  <a:spcPct val="0"/>
                </a:spcBef>
                <a:buFontTx/>
                <a:buNone/>
              </a:pPr>
              <a:t>194</a:t>
            </a:fld>
            <a:endParaRPr lang="it-IT" altLang="en-US" sz="1400">
              <a:solidFill>
                <a:srgbClr val="FFFFFF"/>
              </a:solidFill>
            </a:endParaRPr>
          </a:p>
        </p:txBody>
      </p:sp>
      <p:sp>
        <p:nvSpPr>
          <p:cNvPr id="664579" name="Text Box 6">
            <a:extLst>
              <a:ext uri="{FF2B5EF4-FFF2-40B4-BE49-F238E27FC236}">
                <a16:creationId xmlns:a16="http://schemas.microsoft.com/office/drawing/2014/main" id="{1E3CFE03-8E98-B22F-07E4-5EF8F48100C3}"/>
              </a:ext>
            </a:extLst>
          </p:cNvPr>
          <p:cNvSpPr txBox="1">
            <a:spLocks noChangeArrowheads="1"/>
          </p:cNvSpPr>
          <p:nvPr/>
        </p:nvSpPr>
        <p:spPr bwMode="auto">
          <a:xfrm>
            <a:off x="7272338" y="2565400"/>
            <a:ext cx="18716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                    AUTOMATI-SIERUNG                         DER LEBENSMITTEL-INDUSTRIE</a:t>
            </a:r>
          </a:p>
          <a:p>
            <a:pPr eaLnBrk="1" hangingPunct="1">
              <a:spcBef>
                <a:spcPct val="0"/>
              </a:spcBef>
              <a:buFontTx/>
              <a:buNone/>
            </a:pPr>
            <a:endParaRPr lang="fr-CH" altLang="it-CH" sz="1600" b="1">
              <a:solidFill>
                <a:srgbClr val="FFFFFF"/>
              </a:solidFill>
            </a:endParaRPr>
          </a:p>
          <a:p>
            <a:pPr eaLnBrk="1" hangingPunct="1">
              <a:spcBef>
                <a:spcPct val="0"/>
              </a:spcBef>
              <a:buFontTx/>
              <a:buNone/>
            </a:pPr>
            <a:r>
              <a:rPr lang="fr-CH" altLang="it-CH" sz="1400" b="1">
                <a:solidFill>
                  <a:srgbClr val="FFFFFF"/>
                </a:solidFill>
              </a:rPr>
              <a:t>BISQUITS</a:t>
            </a:r>
            <a:endParaRPr lang="it-IT" altLang="it-CH" sz="1400" b="1">
              <a:solidFill>
                <a:srgbClr val="FFFFFF"/>
              </a:solidFill>
            </a:endParaRPr>
          </a:p>
        </p:txBody>
      </p:sp>
      <p:pic>
        <p:nvPicPr>
          <p:cNvPr id="5" name="Picture 7" descr="fabbrica biscotti , con testo">
            <a:extLst>
              <a:ext uri="{FF2B5EF4-FFF2-40B4-BE49-F238E27FC236}">
                <a16:creationId xmlns:a16="http://schemas.microsoft.com/office/drawing/2014/main" id="{B060777E-B03F-8815-2AB8-5A6B3CC887C4}"/>
              </a:ext>
            </a:extLst>
          </p:cNvPr>
          <p:cNvPicPr>
            <a:picLocks noChangeAspect="1" noChangeArrowheads="1"/>
          </p:cNvPicPr>
          <p:nvPr/>
        </p:nvPicPr>
        <p:blipFill>
          <a:blip r:embed="rId4"/>
          <a:srcRect/>
          <a:stretch>
            <a:fillRect/>
          </a:stretch>
        </p:blipFill>
        <p:spPr bwMode="auto">
          <a:xfrm>
            <a:off x="684213" y="404813"/>
            <a:ext cx="6443662" cy="6053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829AA48B-81FC-39AD-93AA-0E20BA6F1E4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lide Number Placeholder 3">
            <a:extLst>
              <a:ext uri="{FF2B5EF4-FFF2-40B4-BE49-F238E27FC236}">
                <a16:creationId xmlns:a16="http://schemas.microsoft.com/office/drawing/2014/main" id="{16C22882-1E13-9C6B-1766-69F7A015203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352A2A-7DFB-4CC1-A6D7-F718EFEBA0A7}" type="slidenum">
              <a:rPr lang="it-IT" altLang="en-US" sz="1400" smtClean="0">
                <a:solidFill>
                  <a:srgbClr val="FFFFFF"/>
                </a:solidFill>
              </a:rPr>
              <a:pPr>
                <a:spcBef>
                  <a:spcPct val="0"/>
                </a:spcBef>
                <a:buFontTx/>
                <a:buNone/>
              </a:pPr>
              <a:t>195</a:t>
            </a:fld>
            <a:endParaRPr lang="it-IT" altLang="en-US" sz="1400">
              <a:solidFill>
                <a:srgbClr val="FFFFFF"/>
              </a:solidFill>
            </a:endParaRPr>
          </a:p>
        </p:txBody>
      </p:sp>
      <p:sp>
        <p:nvSpPr>
          <p:cNvPr id="666627" name="Text Box 5">
            <a:extLst>
              <a:ext uri="{FF2B5EF4-FFF2-40B4-BE49-F238E27FC236}">
                <a16:creationId xmlns:a16="http://schemas.microsoft.com/office/drawing/2014/main" id="{E8C42F35-73FE-567C-8816-9789A958B3AF}"/>
              </a:ext>
            </a:extLst>
          </p:cNvPr>
          <p:cNvSpPr txBox="1">
            <a:spLocks noChangeArrowheads="1"/>
          </p:cNvSpPr>
          <p:nvPr/>
        </p:nvSpPr>
        <p:spPr bwMode="auto">
          <a:xfrm>
            <a:off x="928688" y="5978525"/>
            <a:ext cx="7200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AUTOMATISIERUNG DER LEBENSMITTELINDUSTRIE:    Getränke-Herstellung</a:t>
            </a:r>
            <a:endParaRPr lang="it-IT" altLang="it-CH" sz="1800" b="1">
              <a:solidFill>
                <a:srgbClr val="FFFFFF"/>
              </a:solidFill>
            </a:endParaRPr>
          </a:p>
        </p:txBody>
      </p:sp>
      <p:pic>
        <p:nvPicPr>
          <p:cNvPr id="5" name="Picture 4" descr="fabbrica automazione nell'industria laimentare imbottigliamento 3">
            <a:extLst>
              <a:ext uri="{FF2B5EF4-FFF2-40B4-BE49-F238E27FC236}">
                <a16:creationId xmlns:a16="http://schemas.microsoft.com/office/drawing/2014/main" id="{E6ABDDAA-D862-BBD8-F1FC-63CE1EDF9FB6}"/>
              </a:ext>
            </a:extLst>
          </p:cNvPr>
          <p:cNvPicPr>
            <a:picLocks noChangeAspect="1" noChangeArrowheads="1"/>
          </p:cNvPicPr>
          <p:nvPr/>
        </p:nvPicPr>
        <p:blipFill>
          <a:blip r:embed="rId4">
            <a:lum contrast="10000"/>
          </a:blip>
          <a:srcRect/>
          <a:stretch>
            <a:fillRect/>
          </a:stretch>
        </p:blipFill>
        <p:spPr bwMode="auto">
          <a:xfrm>
            <a:off x="611188" y="614363"/>
            <a:ext cx="8027987" cy="5218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7DD4AF8-5253-4413-52E1-4D6717BAFD7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Number Placeholder 3">
            <a:extLst>
              <a:ext uri="{FF2B5EF4-FFF2-40B4-BE49-F238E27FC236}">
                <a16:creationId xmlns:a16="http://schemas.microsoft.com/office/drawing/2014/main" id="{3036EB40-EB58-2F31-AEAF-1A7C8686B892}"/>
              </a:ext>
            </a:extLst>
          </p:cNvPr>
          <p:cNvSpPr>
            <a:spLocks noGrp="1"/>
          </p:cNvSpPr>
          <p:nvPr>
            <p:ph type="sldNum" sz="quarter" idx="12"/>
          </p:nvPr>
        </p:nvSpPr>
        <p:spPr>
          <a:xfrm>
            <a:off x="2665413"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FD3E41-DB33-4EA7-B334-2A19C81E3E5E}" type="slidenum">
              <a:rPr lang="it-IT" altLang="en-US" sz="1400" smtClean="0">
                <a:solidFill>
                  <a:srgbClr val="FFFFFF"/>
                </a:solidFill>
              </a:rPr>
              <a:pPr>
                <a:spcBef>
                  <a:spcPct val="0"/>
                </a:spcBef>
                <a:buFontTx/>
                <a:buNone/>
              </a:pPr>
              <a:t>196</a:t>
            </a:fld>
            <a:endParaRPr lang="it-IT" altLang="en-US" sz="1400">
              <a:solidFill>
                <a:srgbClr val="FFFFFF"/>
              </a:solidFill>
            </a:endParaRPr>
          </a:p>
        </p:txBody>
      </p:sp>
      <p:pic>
        <p:nvPicPr>
          <p:cNvPr id="381955" name="Picture 4" descr="INDUSRIA ALIMENTARE 17">
            <a:extLst>
              <a:ext uri="{FF2B5EF4-FFF2-40B4-BE49-F238E27FC236}">
                <a16:creationId xmlns:a16="http://schemas.microsoft.com/office/drawing/2014/main" id="{53246E02-AC06-0000-865D-9F6C3A4DA90F}"/>
              </a:ext>
            </a:extLst>
          </p:cNvPr>
          <p:cNvPicPr>
            <a:picLocks noChangeAspect="1" noChangeArrowheads="1"/>
          </p:cNvPicPr>
          <p:nvPr/>
        </p:nvPicPr>
        <p:blipFill>
          <a:blip r:embed="rId4"/>
          <a:srcRect/>
          <a:stretch>
            <a:fillRect/>
          </a:stretch>
        </p:blipFill>
        <p:spPr bwMode="auto">
          <a:xfrm>
            <a:off x="107950" y="115888"/>
            <a:ext cx="4537075" cy="3432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1956" name="Picture 10" descr="industria alimentare gnocchi">
            <a:extLst>
              <a:ext uri="{FF2B5EF4-FFF2-40B4-BE49-F238E27FC236}">
                <a16:creationId xmlns:a16="http://schemas.microsoft.com/office/drawing/2014/main" id="{36921C40-9A4A-BFB8-28CC-D695A81EB9DE}"/>
              </a:ext>
            </a:extLst>
          </p:cNvPr>
          <p:cNvPicPr>
            <a:picLocks noChangeAspect="1" noChangeArrowheads="1"/>
          </p:cNvPicPr>
          <p:nvPr/>
        </p:nvPicPr>
        <p:blipFill>
          <a:blip r:embed="rId5"/>
          <a:srcRect/>
          <a:stretch>
            <a:fillRect/>
          </a:stretch>
        </p:blipFill>
        <p:spPr bwMode="auto">
          <a:xfrm>
            <a:off x="107950" y="3573463"/>
            <a:ext cx="1079500" cy="1727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1957" name="Picture 11" descr="INDUSTRIA ALIMENTARE IMBOTTGLIAMENTO 3">
            <a:extLst>
              <a:ext uri="{FF2B5EF4-FFF2-40B4-BE49-F238E27FC236}">
                <a16:creationId xmlns:a16="http://schemas.microsoft.com/office/drawing/2014/main" id="{1B52ECB0-48CA-1897-0CB8-5D056A27A9C9}"/>
              </a:ext>
            </a:extLst>
          </p:cNvPr>
          <p:cNvPicPr>
            <a:picLocks noChangeAspect="1" noChangeArrowheads="1"/>
          </p:cNvPicPr>
          <p:nvPr/>
        </p:nvPicPr>
        <p:blipFill>
          <a:blip r:embed="rId6"/>
          <a:srcRect/>
          <a:stretch>
            <a:fillRect/>
          </a:stretch>
        </p:blipFill>
        <p:spPr bwMode="auto">
          <a:xfrm>
            <a:off x="107950" y="5229225"/>
            <a:ext cx="4211638" cy="15478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1958" name="Picture 15" descr="INDUSTRIA alimentare pasta corta">
            <a:extLst>
              <a:ext uri="{FF2B5EF4-FFF2-40B4-BE49-F238E27FC236}">
                <a16:creationId xmlns:a16="http://schemas.microsoft.com/office/drawing/2014/main" id="{101A7F98-1123-0CD3-2069-28F4A3248629}"/>
              </a:ext>
            </a:extLst>
          </p:cNvPr>
          <p:cNvPicPr>
            <a:picLocks noChangeAspect="1" noChangeArrowheads="1"/>
          </p:cNvPicPr>
          <p:nvPr/>
        </p:nvPicPr>
        <p:blipFill>
          <a:blip r:embed="rId7"/>
          <a:srcRect/>
          <a:stretch>
            <a:fillRect/>
          </a:stretch>
        </p:blipFill>
        <p:spPr bwMode="auto">
          <a:xfrm>
            <a:off x="1403350" y="3644900"/>
            <a:ext cx="1350963" cy="1409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1959" name="Picture 16" descr="industria alimentare spaghett">
            <a:extLst>
              <a:ext uri="{FF2B5EF4-FFF2-40B4-BE49-F238E27FC236}">
                <a16:creationId xmlns:a16="http://schemas.microsoft.com/office/drawing/2014/main" id="{52031EAF-37FA-BE63-EE1A-3167FFD7ECB7}"/>
              </a:ext>
            </a:extLst>
          </p:cNvPr>
          <p:cNvPicPr>
            <a:picLocks noChangeAspect="1" noChangeArrowheads="1"/>
          </p:cNvPicPr>
          <p:nvPr/>
        </p:nvPicPr>
        <p:blipFill>
          <a:blip r:embed="rId8"/>
          <a:srcRect/>
          <a:stretch>
            <a:fillRect/>
          </a:stretch>
        </p:blipFill>
        <p:spPr bwMode="auto">
          <a:xfrm>
            <a:off x="3279775" y="3644900"/>
            <a:ext cx="1379538"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1960" name="Picture 17" descr="industria Alimentare imbottigliamento 2">
            <a:extLst>
              <a:ext uri="{FF2B5EF4-FFF2-40B4-BE49-F238E27FC236}">
                <a16:creationId xmlns:a16="http://schemas.microsoft.com/office/drawing/2014/main" id="{13901A58-E77D-139A-DA9B-95BF6157DD19}"/>
              </a:ext>
            </a:extLst>
          </p:cNvPr>
          <p:cNvPicPr>
            <a:picLocks noChangeAspect="1" noChangeArrowheads="1"/>
          </p:cNvPicPr>
          <p:nvPr/>
        </p:nvPicPr>
        <p:blipFill>
          <a:blip r:embed="rId9"/>
          <a:srcRect/>
          <a:stretch>
            <a:fillRect/>
          </a:stretch>
        </p:blipFill>
        <p:spPr bwMode="auto">
          <a:xfrm>
            <a:off x="4787900" y="4005263"/>
            <a:ext cx="4176713" cy="2716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8681" name="Text Box 20">
            <a:extLst>
              <a:ext uri="{FF2B5EF4-FFF2-40B4-BE49-F238E27FC236}">
                <a16:creationId xmlns:a16="http://schemas.microsoft.com/office/drawing/2014/main" id="{F6104871-5B34-E43B-14B9-F158108AF728}"/>
              </a:ext>
            </a:extLst>
          </p:cNvPr>
          <p:cNvSpPr txBox="1">
            <a:spLocks noChangeArrowheads="1"/>
          </p:cNvSpPr>
          <p:nvPr/>
        </p:nvSpPr>
        <p:spPr bwMode="auto">
          <a:xfrm>
            <a:off x="4716463" y="3357563"/>
            <a:ext cx="44275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AUTOMATISIERUNG UND MECHANISIERUNG            DER LEBENSMITTELINDUSTRIE</a:t>
            </a:r>
            <a:endParaRPr lang="it-IT" altLang="it-CH" sz="1400" b="1">
              <a:solidFill>
                <a:srgbClr val="FFFFFF"/>
              </a:solidFill>
            </a:endParaRPr>
          </a:p>
        </p:txBody>
      </p:sp>
      <p:sp>
        <p:nvSpPr>
          <p:cNvPr id="668682" name="Text Box 21">
            <a:extLst>
              <a:ext uri="{FF2B5EF4-FFF2-40B4-BE49-F238E27FC236}">
                <a16:creationId xmlns:a16="http://schemas.microsoft.com/office/drawing/2014/main" id="{A1E8C63E-1BF9-F451-C697-6B986A5CF85B}"/>
              </a:ext>
            </a:extLst>
          </p:cNvPr>
          <p:cNvSpPr txBox="1">
            <a:spLocks noChangeArrowheads="1"/>
          </p:cNvSpPr>
          <p:nvPr/>
        </p:nvSpPr>
        <p:spPr bwMode="auto">
          <a:xfrm>
            <a:off x="107950" y="5229225"/>
            <a:ext cx="1116013"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GNOCCHI</a:t>
            </a:r>
            <a:endParaRPr lang="it-IT" altLang="it-CH" sz="1000">
              <a:solidFill>
                <a:srgbClr val="000000"/>
              </a:solidFill>
            </a:endParaRPr>
          </a:p>
        </p:txBody>
      </p:sp>
      <p:sp>
        <p:nvSpPr>
          <p:cNvPr id="668683" name="Text Box 22">
            <a:extLst>
              <a:ext uri="{FF2B5EF4-FFF2-40B4-BE49-F238E27FC236}">
                <a16:creationId xmlns:a16="http://schemas.microsoft.com/office/drawing/2014/main" id="{91B274D0-3C2D-9F1A-BBDC-765D2C153BBD}"/>
              </a:ext>
            </a:extLst>
          </p:cNvPr>
          <p:cNvSpPr txBox="1">
            <a:spLocks noChangeArrowheads="1"/>
          </p:cNvSpPr>
          <p:nvPr/>
        </p:nvSpPr>
        <p:spPr bwMode="auto">
          <a:xfrm>
            <a:off x="2268538" y="4652963"/>
            <a:ext cx="79216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Kurze Teigwaren</a:t>
            </a:r>
            <a:endParaRPr lang="it-IT" altLang="it-CH" sz="1000">
              <a:solidFill>
                <a:srgbClr val="000000"/>
              </a:solidFill>
            </a:endParaRPr>
          </a:p>
        </p:txBody>
      </p:sp>
      <p:sp>
        <p:nvSpPr>
          <p:cNvPr id="668684" name="Text Box 23">
            <a:extLst>
              <a:ext uri="{FF2B5EF4-FFF2-40B4-BE49-F238E27FC236}">
                <a16:creationId xmlns:a16="http://schemas.microsoft.com/office/drawing/2014/main" id="{5B754895-2A85-2779-996B-2918D97B096C}"/>
              </a:ext>
            </a:extLst>
          </p:cNvPr>
          <p:cNvSpPr txBox="1">
            <a:spLocks noChangeArrowheads="1"/>
          </p:cNvSpPr>
          <p:nvPr/>
        </p:nvSpPr>
        <p:spPr bwMode="auto">
          <a:xfrm>
            <a:off x="3348038" y="5516563"/>
            <a:ext cx="936625"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SPAGHETTI</a:t>
            </a:r>
            <a:endParaRPr lang="it-IT" altLang="it-CH" sz="1000">
              <a:solidFill>
                <a:srgbClr val="000000"/>
              </a:solidFill>
            </a:endParaRPr>
          </a:p>
        </p:txBody>
      </p:sp>
      <p:pic>
        <p:nvPicPr>
          <p:cNvPr id="381965" name="Picture 24" descr="sortiermaschine domaene fuerstenhof">
            <a:extLst>
              <a:ext uri="{FF2B5EF4-FFF2-40B4-BE49-F238E27FC236}">
                <a16:creationId xmlns:a16="http://schemas.microsoft.com/office/drawing/2014/main" id="{01750C0B-F31E-7559-2E00-C948F931CA80}"/>
              </a:ext>
            </a:extLst>
          </p:cNvPr>
          <p:cNvPicPr>
            <a:picLocks noChangeAspect="1" noChangeArrowheads="1"/>
          </p:cNvPicPr>
          <p:nvPr/>
        </p:nvPicPr>
        <p:blipFill>
          <a:blip r:embed="rId10"/>
          <a:srcRect/>
          <a:stretch>
            <a:fillRect/>
          </a:stretch>
        </p:blipFill>
        <p:spPr bwMode="auto">
          <a:xfrm>
            <a:off x="4787900" y="115888"/>
            <a:ext cx="4176713" cy="3130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B6FC8CC7-C40F-E564-6B07-CE27A7EF1B2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Slide Number Placeholder 3">
            <a:extLst>
              <a:ext uri="{FF2B5EF4-FFF2-40B4-BE49-F238E27FC236}">
                <a16:creationId xmlns:a16="http://schemas.microsoft.com/office/drawing/2014/main" id="{D99132D3-36C6-18FA-D0A9-B8106EE6BAD8}"/>
              </a:ext>
            </a:extLst>
          </p:cNvPr>
          <p:cNvSpPr>
            <a:spLocks noGrp="1"/>
          </p:cNvSpPr>
          <p:nvPr>
            <p:ph type="sldNum" sz="quarter" idx="12"/>
          </p:nvPr>
        </p:nvSpPr>
        <p:spPr>
          <a:xfrm>
            <a:off x="6804025" y="5700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CB502A-2288-4AC0-947B-2F6CE9EC7607}" type="slidenum">
              <a:rPr lang="it-IT" altLang="en-US" sz="1400" smtClean="0">
                <a:solidFill>
                  <a:srgbClr val="FFFFFF"/>
                </a:solidFill>
              </a:rPr>
              <a:pPr>
                <a:spcBef>
                  <a:spcPct val="0"/>
                </a:spcBef>
                <a:buFontTx/>
                <a:buNone/>
              </a:pPr>
              <a:t>197</a:t>
            </a:fld>
            <a:endParaRPr lang="it-IT" altLang="en-US" sz="1400">
              <a:solidFill>
                <a:srgbClr val="FFFFFF"/>
              </a:solidFill>
            </a:endParaRPr>
          </a:p>
        </p:txBody>
      </p:sp>
      <p:sp>
        <p:nvSpPr>
          <p:cNvPr id="670723" name="Text Box 5">
            <a:extLst>
              <a:ext uri="{FF2B5EF4-FFF2-40B4-BE49-F238E27FC236}">
                <a16:creationId xmlns:a16="http://schemas.microsoft.com/office/drawing/2014/main" id="{D61478EA-C8FF-6B33-6A09-E8CEC8CAA0E5}"/>
              </a:ext>
            </a:extLst>
          </p:cNvPr>
          <p:cNvSpPr txBox="1">
            <a:spLocks noChangeArrowheads="1"/>
          </p:cNvSpPr>
          <p:nvPr/>
        </p:nvSpPr>
        <p:spPr bwMode="auto">
          <a:xfrm>
            <a:off x="900113" y="6153150"/>
            <a:ext cx="7345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Es wird eine Flut von Ravioli-Büchsen produziert</a:t>
            </a:r>
            <a:endParaRPr lang="it-IT" altLang="it-CH" sz="2400" b="1">
              <a:solidFill>
                <a:srgbClr val="FFFFFF"/>
              </a:solidFill>
            </a:endParaRPr>
          </a:p>
        </p:txBody>
      </p:sp>
      <p:pic>
        <p:nvPicPr>
          <p:cNvPr id="5" name="Picture 4" descr="iNDUSTRIA ALIMENTARE 11">
            <a:extLst>
              <a:ext uri="{FF2B5EF4-FFF2-40B4-BE49-F238E27FC236}">
                <a16:creationId xmlns:a16="http://schemas.microsoft.com/office/drawing/2014/main" id="{F4C6F9F4-DF6E-4630-63C0-A715BD672F7A}"/>
              </a:ext>
            </a:extLst>
          </p:cNvPr>
          <p:cNvPicPr>
            <a:picLocks noChangeAspect="1" noChangeArrowheads="1"/>
          </p:cNvPicPr>
          <p:nvPr/>
        </p:nvPicPr>
        <p:blipFill>
          <a:blip r:embed="rId4"/>
          <a:srcRect/>
          <a:stretch>
            <a:fillRect/>
          </a:stretch>
        </p:blipFill>
        <p:spPr bwMode="auto">
          <a:xfrm>
            <a:off x="900113" y="525463"/>
            <a:ext cx="7378700" cy="553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313628D1-0995-6618-9AA1-B6E09FA4795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2770" name="Slide Number Placeholder 1">
            <a:extLst>
              <a:ext uri="{FF2B5EF4-FFF2-40B4-BE49-F238E27FC236}">
                <a16:creationId xmlns:a16="http://schemas.microsoft.com/office/drawing/2014/main" id="{98E62A51-C053-64B8-A109-B798841188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FD6A40-56FA-49F7-A58C-494B78E8B037}" type="slidenum">
              <a:rPr lang="it-IT" altLang="en-US" sz="1400" smtClean="0">
                <a:solidFill>
                  <a:srgbClr val="FFFFFF"/>
                </a:solidFill>
              </a:rPr>
              <a:pPr>
                <a:spcBef>
                  <a:spcPct val="0"/>
                </a:spcBef>
                <a:buFontTx/>
                <a:buNone/>
              </a:pPr>
              <a:t>198</a:t>
            </a:fld>
            <a:endParaRPr lang="it-IT" altLang="en-US" sz="1400">
              <a:solidFill>
                <a:srgbClr val="FFFFFF"/>
              </a:solidFill>
            </a:endParaRPr>
          </a:p>
        </p:txBody>
      </p:sp>
      <p:sp>
        <p:nvSpPr>
          <p:cNvPr id="672771" name="TextBox 3">
            <a:extLst>
              <a:ext uri="{FF2B5EF4-FFF2-40B4-BE49-F238E27FC236}">
                <a16:creationId xmlns:a16="http://schemas.microsoft.com/office/drawing/2014/main" id="{944D13D4-62D6-07E4-4863-0F3CCD91DB54}"/>
              </a:ext>
            </a:extLst>
          </p:cNvPr>
          <p:cNvSpPr txBox="1">
            <a:spLocks noChangeArrowheads="1"/>
          </p:cNvSpPr>
          <p:nvPr/>
        </p:nvSpPr>
        <p:spPr bwMode="auto">
          <a:xfrm>
            <a:off x="1004888" y="4786313"/>
            <a:ext cx="5143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a:solidFill>
                  <a:srgbClr val="FFFFFF"/>
                </a:solidFill>
              </a:rPr>
              <a:t>... ist das Lager der Raviolifabrik  mit </a:t>
            </a:r>
            <a:r>
              <a:rPr lang="fr-CH" altLang="it-CH" sz="2400">
                <a:solidFill>
                  <a:srgbClr val="FFFFFF"/>
                </a:solidFill>
              </a:rPr>
              <a:t>unverkauften Raviolibüchsen  überfüllt </a:t>
            </a:r>
            <a:r>
              <a:rPr lang="de-DE" altLang="it-CH" sz="2400">
                <a:solidFill>
                  <a:srgbClr val="FFFFFF"/>
                </a:solidFill>
              </a:rPr>
              <a:t>(</a:t>
            </a:r>
            <a:r>
              <a:rPr lang="de-DE" altLang="it-CH" sz="2000">
                <a:solidFill>
                  <a:srgbClr val="FFFFFF"/>
                </a:solidFill>
              </a:rPr>
              <a:t>ohnehin, es besteht jetzt eine große Produktions-Überkapazität</a:t>
            </a:r>
            <a:r>
              <a:rPr lang="de-DE" altLang="it-CH" sz="2400">
                <a:solidFill>
                  <a:srgbClr val="FFFFFF"/>
                </a:solidFill>
              </a:rPr>
              <a:t>). </a:t>
            </a:r>
            <a:endParaRPr lang="it-IT" altLang="it-CH" sz="2400">
              <a:solidFill>
                <a:srgbClr val="FFFFFF"/>
              </a:solidFill>
            </a:endParaRPr>
          </a:p>
        </p:txBody>
      </p:sp>
      <p:sp>
        <p:nvSpPr>
          <p:cNvPr id="672772" name="TextBox 4">
            <a:extLst>
              <a:ext uri="{FF2B5EF4-FFF2-40B4-BE49-F238E27FC236}">
                <a16:creationId xmlns:a16="http://schemas.microsoft.com/office/drawing/2014/main" id="{8BB48853-1126-4EAA-6394-5835333D49E6}"/>
              </a:ext>
            </a:extLst>
          </p:cNvPr>
          <p:cNvSpPr txBox="1">
            <a:spLocks noChangeArrowheads="1"/>
          </p:cNvSpPr>
          <p:nvPr/>
        </p:nvSpPr>
        <p:spPr bwMode="auto">
          <a:xfrm>
            <a:off x="5976938" y="1022350"/>
            <a:ext cx="2601912"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a:solidFill>
                  <a:srgbClr val="FFFFFF"/>
                </a:solidFill>
              </a:rPr>
              <a:t>Bald ist auch der Raviolimarkt gesättigt und die Raviolifabrik muss die Produktion einstellen. Gleichzeitig....</a:t>
            </a:r>
            <a:endParaRPr lang="it-IT" altLang="it-CH" sz="1000">
              <a:solidFill>
                <a:srgbClr val="FFFFFF"/>
              </a:solidFill>
            </a:endParaRPr>
          </a:p>
        </p:txBody>
      </p:sp>
      <p:pic>
        <p:nvPicPr>
          <p:cNvPr id="6" name="Picture 2" descr="http://www.gamersincanada.com/images/news/entrepot.jpg">
            <a:extLst>
              <a:ext uri="{FF2B5EF4-FFF2-40B4-BE49-F238E27FC236}">
                <a16:creationId xmlns:a16="http://schemas.microsoft.com/office/drawing/2014/main" id="{4D07AAFE-0CA6-6370-003D-E17FC04342EB}"/>
              </a:ext>
            </a:extLst>
          </p:cNvPr>
          <p:cNvPicPr>
            <a:picLocks noChangeAspect="1" noChangeArrowheads="1"/>
          </p:cNvPicPr>
          <p:nvPr/>
        </p:nvPicPr>
        <p:blipFill>
          <a:blip r:embed="rId4"/>
          <a:srcRect/>
          <a:stretch>
            <a:fillRect/>
          </a:stretch>
        </p:blipFill>
        <p:spPr bwMode="auto">
          <a:xfrm>
            <a:off x="1004888" y="579438"/>
            <a:ext cx="4799012" cy="3957637"/>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ACD9CCBA-1CBF-0EBA-469E-A83F3C67EB2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Diapo 119 bis">
            <a:extLst>
              <a:ext uri="{FF2B5EF4-FFF2-40B4-BE49-F238E27FC236}">
                <a16:creationId xmlns:a16="http://schemas.microsoft.com/office/drawing/2014/main" id="{C9C1F2C9-AEFD-6B83-6AC6-F7F848A0A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4819" name="Text Box 3">
            <a:extLst>
              <a:ext uri="{FF2B5EF4-FFF2-40B4-BE49-F238E27FC236}">
                <a16:creationId xmlns:a16="http://schemas.microsoft.com/office/drawing/2014/main" id="{4FB46DC2-7DF0-F094-C664-0958A6702F01}"/>
              </a:ext>
            </a:extLst>
          </p:cNvPr>
          <p:cNvSpPr txBox="1">
            <a:spLocks noChangeArrowheads="1"/>
          </p:cNvSpPr>
          <p:nvPr/>
        </p:nvSpPr>
        <p:spPr bwMode="auto">
          <a:xfrm>
            <a:off x="1547813" y="5516563"/>
            <a:ext cx="345598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ES GIBT ZU VIELE RAVIOLI</a:t>
            </a:r>
            <a:endParaRPr lang="it-IT" altLang="it-CH" sz="1800" b="1">
              <a:solidFill>
                <a:srgbClr val="000000"/>
              </a:solidFill>
            </a:endParaRPr>
          </a:p>
        </p:txBody>
      </p:sp>
      <p:sp>
        <p:nvSpPr>
          <p:cNvPr id="674820" name="Text Box 4">
            <a:extLst>
              <a:ext uri="{FF2B5EF4-FFF2-40B4-BE49-F238E27FC236}">
                <a16:creationId xmlns:a16="http://schemas.microsoft.com/office/drawing/2014/main" id="{A134C3BD-EBC9-0DAB-C7D2-7D2B368EFA43}"/>
              </a:ext>
            </a:extLst>
          </p:cNvPr>
          <p:cNvSpPr txBox="1">
            <a:spLocks noChangeArrowheads="1"/>
          </p:cNvSpPr>
          <p:nvPr/>
        </p:nvSpPr>
        <p:spPr bwMode="auto">
          <a:xfrm>
            <a:off x="5651500" y="981075"/>
            <a:ext cx="2736850" cy="2073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Die Ravioli müssen                vor dem Ablaufdatum verkauft und konsumiert werden</a:t>
            </a:r>
          </a:p>
          <a:p>
            <a:pPr algn="ctr" eaLnBrk="1" hangingPunct="1">
              <a:spcBef>
                <a:spcPct val="50000"/>
              </a:spcBef>
              <a:buFontTx/>
              <a:buNone/>
            </a:pPr>
            <a:endParaRPr lang="it-IT" altLang="it-CH" sz="2000" b="1">
              <a:solidFill>
                <a:srgbClr val="000000"/>
              </a:solidFill>
            </a:endParaRPr>
          </a:p>
        </p:txBody>
      </p:sp>
      <p:sp>
        <p:nvSpPr>
          <p:cNvPr id="6" name="TextBox 5">
            <a:extLst>
              <a:ext uri="{FF2B5EF4-FFF2-40B4-BE49-F238E27FC236}">
                <a16:creationId xmlns:a16="http://schemas.microsoft.com/office/drawing/2014/main" id="{F3B5D199-6233-B3B5-6F55-B9C73E85DB3F}"/>
              </a:ext>
            </a:extLst>
          </p:cNvPr>
          <p:cNvSpPr txBox="1"/>
          <p:nvPr/>
        </p:nvSpPr>
        <p:spPr>
          <a:xfrm>
            <a:off x="6588224" y="4581128"/>
            <a:ext cx="1285875" cy="584200"/>
          </a:xfrm>
          <a:prstGeom prst="rect">
            <a:avLst/>
          </a:prstGeom>
          <a:solidFill>
            <a:srgbClr val="CCD1CD"/>
          </a:solidFill>
        </p:spPr>
        <p:txBody>
          <a:bodyPr>
            <a:prstTxWarp prst="textChevronInverted">
              <a:avLst>
                <a:gd name="adj" fmla="val 79727"/>
              </a:avLst>
            </a:prstTxWarp>
            <a:spAutoFit/>
          </a:bodyPr>
          <a:lstStyle/>
          <a:p>
            <a:pPr algn="ctr" eaLnBrk="1" hangingPunct="1">
              <a:defRPr/>
            </a:pPr>
            <a:r>
              <a:rPr lang="it-CH" sz="1400" b="1" dirty="0">
                <a:solidFill>
                  <a:srgbClr val="000000"/>
                </a:solidFill>
                <a:latin typeface="+mn-lt"/>
                <a:cs typeface="+mn-cs"/>
              </a:rPr>
              <a:t>ABLAUF </a:t>
            </a:r>
            <a:r>
              <a:rPr lang="it-CH" b="1" dirty="0">
                <a:solidFill>
                  <a:srgbClr val="000000"/>
                </a:solidFill>
                <a:latin typeface="+mn-lt"/>
                <a:cs typeface="+mn-cs"/>
              </a:rPr>
              <a:t>1.12.2026</a:t>
            </a:r>
            <a:endParaRPr lang="it-IT" b="1" dirty="0">
              <a:solidFill>
                <a:srgbClr val="000000"/>
              </a:solidFill>
              <a:latin typeface="+mn-lt"/>
              <a:cs typeface="+mn-cs"/>
            </a:endParaRPr>
          </a:p>
        </p:txBody>
      </p:sp>
      <p:sp>
        <p:nvSpPr>
          <p:cNvPr id="674822" name="Slide Number Placeholder 3">
            <a:extLst>
              <a:ext uri="{FF2B5EF4-FFF2-40B4-BE49-F238E27FC236}">
                <a16:creationId xmlns:a16="http://schemas.microsoft.com/office/drawing/2014/main" id="{EA5FC951-5D65-FCA7-BEAD-3CF6146A4939}"/>
              </a:ext>
            </a:extLst>
          </p:cNvPr>
          <p:cNvSpPr>
            <a:spLocks noGrp="1"/>
          </p:cNvSpPr>
          <p:nvPr>
            <p:ph type="sldNum" sz="quarter" idx="12"/>
          </p:nvPr>
        </p:nvSpPr>
        <p:spPr>
          <a:xfrm>
            <a:off x="6269038" y="5537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F2BF1E-2374-4EF7-9C8F-ABE1B5352547}" type="slidenum">
              <a:rPr lang="it-IT" altLang="en-US" sz="1400" smtClean="0">
                <a:solidFill>
                  <a:srgbClr val="000000"/>
                </a:solidFill>
              </a:rPr>
              <a:pPr>
                <a:spcBef>
                  <a:spcPct val="0"/>
                </a:spcBef>
                <a:buFontTx/>
                <a:buNone/>
              </a:pPr>
              <a:t>199</a:t>
            </a:fld>
            <a:endParaRPr lang="it-IT" altLang="en-US" sz="1400">
              <a:solidFill>
                <a:srgbClr val="000000"/>
              </a:solidFill>
            </a:endParaRPr>
          </a:p>
        </p:txBody>
      </p:sp>
      <p:sp>
        <p:nvSpPr>
          <p:cNvPr id="7" name="Rettangolo 6">
            <a:extLst>
              <a:ext uri="{FF2B5EF4-FFF2-40B4-BE49-F238E27FC236}">
                <a16:creationId xmlns:a16="http://schemas.microsoft.com/office/drawing/2014/main" id="{A22F927B-E840-5278-3683-752B98639CD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Slide Number Placeholder 3">
            <a:extLst>
              <a:ext uri="{FF2B5EF4-FFF2-40B4-BE49-F238E27FC236}">
                <a16:creationId xmlns:a16="http://schemas.microsoft.com/office/drawing/2014/main" id="{0B4331DE-9645-1F26-A83E-578700AE17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F25A7D-DBE8-4E6A-AD1A-387E4E5FCE0A}" type="slidenum">
              <a:rPr lang="it-IT" altLang="en-US" sz="1400" smtClean="0">
                <a:solidFill>
                  <a:srgbClr val="000000"/>
                </a:solidFill>
              </a:rPr>
              <a:pPr>
                <a:spcBef>
                  <a:spcPct val="0"/>
                </a:spcBef>
                <a:buFontTx/>
                <a:buNone/>
              </a:pPr>
              <a:t>2</a:t>
            </a:fld>
            <a:endParaRPr lang="it-IT" altLang="en-US" sz="1400">
              <a:solidFill>
                <a:srgbClr val="000000"/>
              </a:solidFill>
            </a:endParaRPr>
          </a:p>
        </p:txBody>
      </p:sp>
      <p:sp>
        <p:nvSpPr>
          <p:cNvPr id="272387" name="Text Box 4">
            <a:extLst>
              <a:ext uri="{FF2B5EF4-FFF2-40B4-BE49-F238E27FC236}">
                <a16:creationId xmlns:a16="http://schemas.microsoft.com/office/drawing/2014/main" id="{ACA220F8-4B52-AEAB-3071-BB7E7100E930}"/>
              </a:ext>
            </a:extLst>
          </p:cNvPr>
          <p:cNvSpPr txBox="1">
            <a:spLocks noChangeArrowheads="1"/>
          </p:cNvSpPr>
          <p:nvPr/>
        </p:nvSpPr>
        <p:spPr bwMode="auto">
          <a:xfrm>
            <a:off x="1116013" y="333375"/>
            <a:ext cx="7345362"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solidFill>
                  <a:srgbClr val="FF3300"/>
                </a:solidFill>
              </a:rPr>
              <a:t>DAS WIRTSCHAFTSSYSTEM UND DIE ALTERNATIVEN  </a:t>
            </a:r>
            <a:r>
              <a:rPr lang="fr-CH" altLang="it-CH" sz="1600" b="1">
                <a:solidFill>
                  <a:srgbClr val="FF3300"/>
                </a:solidFill>
              </a:rPr>
              <a:t>ALLGEMEINE VORSTELLUNG  (I. Teil : die Kraftwagenfabrik)</a:t>
            </a:r>
          </a:p>
          <a:p>
            <a:pPr eaLnBrk="1" hangingPunct="1">
              <a:spcBef>
                <a:spcPct val="50000"/>
              </a:spcBef>
              <a:buFontTx/>
              <a:buNone/>
            </a:pPr>
            <a:r>
              <a:rPr lang="fr-CH" altLang="it-CH" sz="1400" b="1">
                <a:solidFill>
                  <a:srgbClr val="000000"/>
                </a:solidFill>
              </a:rPr>
              <a:t>Die Kapitalisten starten eine wirtschaftliche Unternehmung</a:t>
            </a:r>
            <a:endParaRPr lang="it-IT" altLang="it-CH" sz="1400" b="1">
              <a:solidFill>
                <a:srgbClr val="000000"/>
              </a:solidFill>
            </a:endParaRPr>
          </a:p>
          <a:p>
            <a:pPr eaLnBrk="1" hangingPunct="1">
              <a:spcBef>
                <a:spcPct val="50000"/>
              </a:spcBef>
              <a:buFontTx/>
              <a:buNone/>
            </a:pPr>
            <a:r>
              <a:rPr lang="fr-CH" altLang="it-CH" sz="1400" b="1">
                <a:solidFill>
                  <a:srgbClr val="000000"/>
                </a:solidFill>
              </a:rPr>
              <a:t>Die Einstellung von Arbeitskräften</a:t>
            </a:r>
          </a:p>
          <a:p>
            <a:pPr eaLnBrk="1" hangingPunct="1">
              <a:spcBef>
                <a:spcPct val="50000"/>
              </a:spcBef>
              <a:buFontTx/>
              <a:buNone/>
            </a:pPr>
            <a:r>
              <a:rPr lang="fr-CH" altLang="it-CH" sz="1400" b="1">
                <a:solidFill>
                  <a:srgbClr val="000000"/>
                </a:solidFill>
              </a:rPr>
              <a:t>Produktion</a:t>
            </a:r>
          </a:p>
          <a:p>
            <a:pPr eaLnBrk="1" hangingPunct="1">
              <a:spcBef>
                <a:spcPct val="50000"/>
              </a:spcBef>
              <a:buFontTx/>
              <a:buNone/>
            </a:pPr>
            <a:r>
              <a:rPr lang="fr-CH" altLang="it-CH" sz="1400" b="1">
                <a:solidFill>
                  <a:srgbClr val="000000"/>
                </a:solidFill>
              </a:rPr>
              <a:t>Die Aneignung des Mehrwerts</a:t>
            </a:r>
          </a:p>
          <a:p>
            <a:pPr eaLnBrk="1" hangingPunct="1">
              <a:spcBef>
                <a:spcPct val="50000"/>
              </a:spcBef>
              <a:buFontTx/>
              <a:buNone/>
            </a:pPr>
            <a:r>
              <a:rPr lang="fr-CH" altLang="it-CH" sz="1400" b="1">
                <a:solidFill>
                  <a:srgbClr val="000000"/>
                </a:solidFill>
              </a:rPr>
              <a:t>Konkurrenz</a:t>
            </a:r>
          </a:p>
          <a:p>
            <a:pPr eaLnBrk="1" hangingPunct="1">
              <a:spcBef>
                <a:spcPct val="50000"/>
              </a:spcBef>
              <a:buFontTx/>
              <a:buNone/>
            </a:pPr>
            <a:r>
              <a:rPr lang="fr-CH" altLang="it-CH" sz="1400" b="1">
                <a:solidFill>
                  <a:srgbClr val="000000"/>
                </a:solidFill>
              </a:rPr>
              <a:t>Die Verminderung des Profits</a:t>
            </a:r>
          </a:p>
          <a:p>
            <a:pPr eaLnBrk="1" hangingPunct="1">
              <a:spcBef>
                <a:spcPct val="50000"/>
              </a:spcBef>
              <a:buFontTx/>
              <a:buNone/>
            </a:pPr>
            <a:r>
              <a:rPr lang="fr-CH" altLang="it-CH" sz="1400" b="1">
                <a:solidFill>
                  <a:srgbClr val="000000"/>
                </a:solidFill>
              </a:rPr>
              <a:t>Die Rationalisierung, die Automatisierung der Produktion </a:t>
            </a:r>
          </a:p>
          <a:p>
            <a:pPr eaLnBrk="1" hangingPunct="1">
              <a:spcBef>
                <a:spcPct val="50000"/>
              </a:spcBef>
              <a:buFontTx/>
              <a:buNone/>
            </a:pPr>
            <a:r>
              <a:rPr lang="fr-CH" altLang="it-CH" sz="1400" b="1">
                <a:solidFill>
                  <a:srgbClr val="000000"/>
                </a:solidFill>
              </a:rPr>
              <a:t>Arbeitslose und Reiche</a:t>
            </a:r>
          </a:p>
          <a:p>
            <a:pPr eaLnBrk="1" hangingPunct="1">
              <a:spcBef>
                <a:spcPct val="50000"/>
              </a:spcBef>
              <a:buFontTx/>
              <a:buNone/>
            </a:pPr>
            <a:r>
              <a:rPr lang="fr-CH" altLang="it-CH" sz="1400" b="1">
                <a:solidFill>
                  <a:srgbClr val="000000"/>
                </a:solidFill>
              </a:rPr>
              <a:t>Die Überproduktion</a:t>
            </a:r>
          </a:p>
          <a:p>
            <a:pPr eaLnBrk="1" hangingPunct="1">
              <a:spcBef>
                <a:spcPct val="50000"/>
              </a:spcBef>
              <a:buFontTx/>
              <a:buNone/>
            </a:pPr>
            <a:r>
              <a:rPr lang="fr-CH" altLang="it-CH" sz="1400" b="1">
                <a:solidFill>
                  <a:srgbClr val="000000"/>
                </a:solidFill>
              </a:rPr>
              <a:t>Die Entlassungen</a:t>
            </a:r>
          </a:p>
          <a:p>
            <a:pPr eaLnBrk="1" hangingPunct="1">
              <a:spcBef>
                <a:spcPct val="50000"/>
              </a:spcBef>
              <a:buFontTx/>
              <a:buNone/>
            </a:pPr>
            <a:r>
              <a:rPr lang="fr-CH" altLang="it-CH" sz="1400" b="1">
                <a:solidFill>
                  <a:srgbClr val="000000"/>
                </a:solidFill>
              </a:rPr>
              <a:t>Das Aufheben der Produktion und der Investitionen </a:t>
            </a:r>
          </a:p>
          <a:p>
            <a:pPr eaLnBrk="1" hangingPunct="1">
              <a:spcBef>
                <a:spcPct val="50000"/>
              </a:spcBef>
              <a:buFontTx/>
              <a:buNone/>
            </a:pPr>
            <a:r>
              <a:rPr lang="fr-CH" altLang="it-CH" sz="1400" b="1">
                <a:solidFill>
                  <a:srgbClr val="000000"/>
                </a:solidFill>
              </a:rPr>
              <a:t>Die wirtschaftliche Krise</a:t>
            </a:r>
          </a:p>
          <a:p>
            <a:pPr eaLnBrk="1" hangingPunct="1">
              <a:spcBef>
                <a:spcPct val="50000"/>
              </a:spcBef>
              <a:buFontTx/>
              <a:buNone/>
            </a:pPr>
            <a:r>
              <a:rPr lang="fr-CH" altLang="it-CH" sz="1400" b="1">
                <a:solidFill>
                  <a:srgbClr val="000000"/>
                </a:solidFill>
              </a:rPr>
              <a:t>Der Staat : die </a:t>
            </a:r>
            <a:r>
              <a:rPr lang="de-DE" altLang="it-CH" sz="1400" b="1">
                <a:solidFill>
                  <a:srgbClr val="000000"/>
                </a:solidFill>
              </a:rPr>
              <a:t>Massnahmen für die Unterstützung der Wirtschaft</a:t>
            </a:r>
            <a:r>
              <a:rPr lang="fr-CH" altLang="it-CH" sz="1400" b="1">
                <a:solidFill>
                  <a:srgbClr val="000000"/>
                </a:solidFill>
              </a:rPr>
              <a:t>	</a:t>
            </a:r>
          </a:p>
          <a:p>
            <a:pPr eaLnBrk="1" hangingPunct="1">
              <a:spcBef>
                <a:spcPct val="50000"/>
              </a:spcBef>
              <a:buFontTx/>
              <a:buNone/>
            </a:pPr>
            <a:r>
              <a:rPr lang="fr-CH" altLang="it-CH" sz="1400" b="1">
                <a:solidFill>
                  <a:srgbClr val="000000"/>
                </a:solidFill>
              </a:rPr>
              <a:t>	die antizyklischen und finanziellen Massnahmen</a:t>
            </a:r>
          </a:p>
          <a:p>
            <a:pPr eaLnBrk="1" hangingPunct="1">
              <a:spcBef>
                <a:spcPct val="50000"/>
              </a:spcBef>
              <a:buFontTx/>
              <a:buNone/>
            </a:pPr>
            <a:r>
              <a:rPr lang="fr-CH" altLang="it-CH" sz="1400" b="1">
                <a:solidFill>
                  <a:srgbClr val="000000"/>
                </a:solidFill>
              </a:rPr>
              <a:t>	die Bestellungen des Staates</a:t>
            </a:r>
          </a:p>
          <a:p>
            <a:pPr eaLnBrk="1" hangingPunct="1">
              <a:spcBef>
                <a:spcPct val="50000"/>
              </a:spcBef>
              <a:buFontTx/>
              <a:buNone/>
            </a:pPr>
            <a:r>
              <a:rPr lang="fr-CH" altLang="it-CH" sz="1400" b="1">
                <a:solidFill>
                  <a:srgbClr val="000000"/>
                </a:solidFill>
              </a:rPr>
              <a:t>	die militärischen Bestellungen und die Mobilmachung</a:t>
            </a:r>
          </a:p>
          <a:p>
            <a:pPr eaLnBrk="1" hangingPunct="1">
              <a:spcBef>
                <a:spcPct val="50000"/>
              </a:spcBef>
              <a:buFontTx/>
              <a:buNone/>
            </a:pPr>
            <a:r>
              <a:rPr lang="fr-CH" altLang="it-CH" sz="1400" b="1">
                <a:solidFill>
                  <a:srgbClr val="000000"/>
                </a:solidFill>
              </a:rPr>
              <a:t>Der Krieg, die Zerstörungen</a:t>
            </a:r>
          </a:p>
          <a:p>
            <a:pPr eaLnBrk="1" hangingPunct="1">
              <a:spcBef>
                <a:spcPct val="50000"/>
              </a:spcBef>
              <a:buFontTx/>
              <a:buNone/>
            </a:pPr>
            <a:r>
              <a:rPr lang="fr-CH" altLang="it-CH" sz="1400" b="1">
                <a:solidFill>
                  <a:srgbClr val="000000"/>
                </a:solidFill>
              </a:rPr>
              <a:t>Der Wiederaufbau</a:t>
            </a:r>
            <a:endParaRPr lang="it-IT" altLang="it-CH" sz="1400" b="1">
              <a:solidFill>
                <a:srgbClr val="000000"/>
              </a:solidFill>
            </a:endParaRPr>
          </a:p>
        </p:txBody>
      </p:sp>
      <p:sp>
        <p:nvSpPr>
          <p:cNvPr id="2" name="Rettangolo 1">
            <a:extLst>
              <a:ext uri="{FF2B5EF4-FFF2-40B4-BE49-F238E27FC236}">
                <a16:creationId xmlns:a16="http://schemas.microsoft.com/office/drawing/2014/main" id="{9CA66F25-762C-DA3D-C394-CAB77F98B32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5">
            <a:extLst>
              <a:ext uri="{FF2B5EF4-FFF2-40B4-BE49-F238E27FC236}">
                <a16:creationId xmlns:a16="http://schemas.microsoft.com/office/drawing/2014/main" id="{85211B60-C8C8-5AEF-0D6E-1B5F77D18D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97AB60-0828-454D-98AB-482577662511}" type="slidenum">
              <a:rPr lang="it-IT" altLang="en-US" sz="1400" smtClean="0">
                <a:solidFill>
                  <a:srgbClr val="000000"/>
                </a:solidFill>
              </a:rPr>
              <a:pPr>
                <a:spcBef>
                  <a:spcPct val="0"/>
                </a:spcBef>
                <a:buFontTx/>
                <a:buNone/>
              </a:pPr>
              <a:t>20</a:t>
            </a:fld>
            <a:endParaRPr lang="it-IT" altLang="en-US" sz="1400">
              <a:solidFill>
                <a:srgbClr val="000000"/>
              </a:solidFill>
            </a:endParaRPr>
          </a:p>
        </p:txBody>
      </p:sp>
      <p:sp>
        <p:nvSpPr>
          <p:cNvPr id="309251" name="Rectangle 2">
            <a:extLst>
              <a:ext uri="{FF2B5EF4-FFF2-40B4-BE49-F238E27FC236}">
                <a16:creationId xmlns:a16="http://schemas.microsoft.com/office/drawing/2014/main" id="{FF7CC5A7-AF0C-F86D-E8C8-14A4D7F9A914}"/>
              </a:ext>
            </a:extLst>
          </p:cNvPr>
          <p:cNvSpPr>
            <a:spLocks noGrp="1" noChangeArrowheads="1"/>
          </p:cNvSpPr>
          <p:nvPr>
            <p:ph type="title"/>
          </p:nvPr>
        </p:nvSpPr>
        <p:spPr/>
        <p:txBody>
          <a:bodyPr/>
          <a:lstStyle/>
          <a:p>
            <a:pPr eaLnBrk="1" hangingPunct="1"/>
            <a:r>
              <a:rPr lang="fr-CH" altLang="it-CH" b="1"/>
              <a:t>PREIS EINES AUTOS W</a:t>
            </a:r>
            <a:endParaRPr lang="it-IT" altLang="it-CH" b="1"/>
          </a:p>
        </p:txBody>
      </p:sp>
      <p:sp>
        <p:nvSpPr>
          <p:cNvPr id="309252" name="Rectangle 3">
            <a:extLst>
              <a:ext uri="{FF2B5EF4-FFF2-40B4-BE49-F238E27FC236}">
                <a16:creationId xmlns:a16="http://schemas.microsoft.com/office/drawing/2014/main" id="{753E5320-3152-F601-AA8B-C9C967A09D5D}"/>
              </a:ext>
            </a:extLst>
          </p:cNvPr>
          <p:cNvSpPr>
            <a:spLocks noGrp="1" noChangeArrowheads="1"/>
          </p:cNvSpPr>
          <p:nvPr>
            <p:ph type="body" idx="1"/>
          </p:nvPr>
        </p:nvSpPr>
        <p:spPr>
          <a:xfrm>
            <a:off x="468313" y="1628775"/>
            <a:ext cx="8229600" cy="4968875"/>
          </a:xfrm>
          <a:ln w="3175">
            <a:solidFill>
              <a:schemeClr val="tx1"/>
            </a:solidFill>
            <a:miter lim="800000"/>
            <a:headEnd/>
            <a:tailEnd/>
          </a:ln>
        </p:spPr>
        <p:txBody>
          <a:bodyPr/>
          <a:lstStyle/>
          <a:p>
            <a:pPr eaLnBrk="1" hangingPunct="1"/>
            <a:endParaRPr lang="fr-CH" altLang="it-CH"/>
          </a:p>
          <a:p>
            <a:pPr eaLnBrk="1" hangingPunct="1"/>
            <a:r>
              <a:rPr lang="fr-CH" altLang="it-CH"/>
              <a:t>Material  : 		5’000.- Fr</a:t>
            </a:r>
          </a:p>
          <a:p>
            <a:pPr eaLnBrk="1" hangingPunct="1"/>
            <a:r>
              <a:rPr lang="fr-CH" altLang="it-CH"/>
              <a:t>Arbeitskraft :		5’000.- Fr</a:t>
            </a:r>
          </a:p>
          <a:p>
            <a:pPr eaLnBrk="1" hangingPunct="1"/>
            <a:r>
              <a:rPr lang="fr-CH" altLang="it-CH"/>
              <a:t>Feste Kosten :	5’000.- Fr</a:t>
            </a:r>
          </a:p>
          <a:p>
            <a:pPr eaLnBrk="1" hangingPunct="1"/>
            <a:r>
              <a:rPr lang="fr-CH" altLang="it-CH"/>
              <a:t>Gewinn* :		5’000.- Fr</a:t>
            </a:r>
          </a:p>
          <a:p>
            <a:pPr eaLnBrk="1" hangingPunct="1">
              <a:buFontTx/>
              <a:buNone/>
            </a:pPr>
            <a:r>
              <a:rPr lang="fr-CH" altLang="it-CH"/>
              <a:t>				______________</a:t>
            </a:r>
          </a:p>
          <a:p>
            <a:pPr eaLnBrk="1" hangingPunct="1">
              <a:buFontTx/>
              <a:buNone/>
            </a:pPr>
            <a:r>
              <a:rPr lang="fr-CH" altLang="it-CH"/>
              <a:t>	</a:t>
            </a:r>
            <a:r>
              <a:rPr lang="fr-CH" altLang="it-CH" b="1" u="sng"/>
              <a:t>Total</a:t>
            </a:r>
            <a:r>
              <a:rPr lang="fr-CH" altLang="it-CH"/>
              <a:t>		      </a:t>
            </a:r>
            <a:r>
              <a:rPr lang="fr-CH" altLang="it-CH" b="1">
                <a:solidFill>
                  <a:srgbClr val="FF3300"/>
                </a:solidFill>
              </a:rPr>
              <a:t>20’000.- Fr       </a:t>
            </a:r>
            <a:r>
              <a:rPr lang="fr-CH" altLang="it-CH" sz="1200"/>
              <a:t>(Verkaufspreis)</a:t>
            </a:r>
            <a:endParaRPr lang="fr-CH" altLang="it-CH">
              <a:solidFill>
                <a:srgbClr val="FF3300"/>
              </a:solidFill>
            </a:endParaRPr>
          </a:p>
          <a:p>
            <a:pPr eaLnBrk="1" hangingPunct="1">
              <a:buFontTx/>
              <a:buNone/>
            </a:pPr>
            <a:endParaRPr lang="it-IT" altLang="it-CH" b="1" u="sng"/>
          </a:p>
        </p:txBody>
      </p:sp>
      <p:sp>
        <p:nvSpPr>
          <p:cNvPr id="309253" name="Line 5">
            <a:extLst>
              <a:ext uri="{FF2B5EF4-FFF2-40B4-BE49-F238E27FC236}">
                <a16:creationId xmlns:a16="http://schemas.microsoft.com/office/drawing/2014/main" id="{2A690BB8-D170-EADB-1A89-EF8D573F41FD}"/>
              </a:ext>
            </a:extLst>
          </p:cNvPr>
          <p:cNvSpPr>
            <a:spLocks noChangeShapeType="1"/>
          </p:cNvSpPr>
          <p:nvPr/>
        </p:nvSpPr>
        <p:spPr bwMode="auto">
          <a:xfrm>
            <a:off x="3276600" y="5805488"/>
            <a:ext cx="3167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ttangolo 5">
            <a:extLst>
              <a:ext uri="{FF2B5EF4-FFF2-40B4-BE49-F238E27FC236}">
                <a16:creationId xmlns:a16="http://schemas.microsoft.com/office/drawing/2014/main" id="{9DFD3068-B3C4-EB79-D52A-B96E21790D6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Segnaposto numero diapositiva 1">
            <a:extLst>
              <a:ext uri="{FF2B5EF4-FFF2-40B4-BE49-F238E27FC236}">
                <a16:creationId xmlns:a16="http://schemas.microsoft.com/office/drawing/2014/main" id="{4F2BA620-9773-1457-1718-89324324FE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D2E6F0-E57A-4447-A945-B3DE9F05812D}" type="slidenum">
              <a:rPr lang="it-IT" altLang="en-US" sz="1400" smtClean="0">
                <a:solidFill>
                  <a:srgbClr val="000000"/>
                </a:solidFill>
              </a:rPr>
              <a:pPr>
                <a:spcBef>
                  <a:spcPct val="0"/>
                </a:spcBef>
                <a:buFontTx/>
                <a:buNone/>
              </a:pPr>
              <a:t>200</a:t>
            </a:fld>
            <a:endParaRPr lang="it-IT" altLang="en-US" sz="1400">
              <a:solidFill>
                <a:srgbClr val="000000"/>
              </a:solidFill>
            </a:endParaRPr>
          </a:p>
        </p:txBody>
      </p:sp>
      <p:sp>
        <p:nvSpPr>
          <p:cNvPr id="676867" name="Rettangolo 2">
            <a:extLst>
              <a:ext uri="{FF2B5EF4-FFF2-40B4-BE49-F238E27FC236}">
                <a16:creationId xmlns:a16="http://schemas.microsoft.com/office/drawing/2014/main" id="{872A6CB5-A5D0-6939-D321-4D946EF935F9}"/>
              </a:ext>
            </a:extLst>
          </p:cNvPr>
          <p:cNvSpPr>
            <a:spLocks noChangeArrowheads="1"/>
          </p:cNvSpPr>
          <p:nvPr/>
        </p:nvSpPr>
        <p:spPr bwMode="auto">
          <a:xfrm>
            <a:off x="1187450" y="620713"/>
            <a:ext cx="6840538"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b="1"/>
              <a:t>ÜBUNG</a:t>
            </a:r>
          </a:p>
          <a:p>
            <a:pPr eaLnBrk="1" hangingPunct="1">
              <a:spcBef>
                <a:spcPct val="0"/>
              </a:spcBef>
              <a:buFontTx/>
              <a:buNone/>
            </a:pPr>
            <a:endParaRPr lang="de-DE" altLang="it-CH" sz="1800"/>
          </a:p>
          <a:p>
            <a:pPr eaLnBrk="1" hangingPunct="1">
              <a:spcBef>
                <a:spcPct val="0"/>
              </a:spcBef>
              <a:buFontTx/>
              <a:buNone/>
            </a:pPr>
            <a:r>
              <a:rPr lang="de-DE" altLang="it-CH" sz="1800"/>
              <a:t>Hat ein Computer ein Ablaufdatum?</a:t>
            </a:r>
            <a:br>
              <a:rPr lang="de-DE" altLang="it-CH" sz="1800"/>
            </a:br>
            <a:r>
              <a:rPr lang="de-DE" altLang="it-CH" sz="1800"/>
              <a:t>Veraltet - 5 Jahre</a:t>
            </a:r>
            <a:br>
              <a:rPr lang="de-DE" altLang="it-CH" sz="1800"/>
            </a:br>
            <a:endParaRPr lang="de-DE" altLang="it-CH" sz="1800"/>
          </a:p>
          <a:p>
            <a:pPr eaLnBrk="1" hangingPunct="1">
              <a:spcBef>
                <a:spcPct val="0"/>
              </a:spcBef>
              <a:buFontTx/>
              <a:buNone/>
            </a:pPr>
            <a:r>
              <a:rPr lang="de-DE" altLang="it-CH" sz="1800"/>
              <a:t>Hat ein Haus ein Ablaufdatum?</a:t>
            </a:r>
          </a:p>
          <a:p>
            <a:pPr eaLnBrk="1" hangingPunct="1">
              <a:spcBef>
                <a:spcPct val="0"/>
              </a:spcBef>
              <a:buFontTx/>
              <a:buNone/>
            </a:pPr>
            <a:r>
              <a:rPr lang="de-DE" altLang="it-CH" sz="1800"/>
              <a:t>2% jährlichen Abschreibung - 50 Jahre</a:t>
            </a:r>
          </a:p>
          <a:p>
            <a:pPr eaLnBrk="1" hangingPunct="1">
              <a:spcBef>
                <a:spcPct val="0"/>
              </a:spcBef>
              <a:buFontTx/>
              <a:buNone/>
            </a:pPr>
            <a:r>
              <a:rPr lang="de-DE" altLang="it-CH" sz="1800"/>
              <a:t>Rückzug des Wohnerlaubnis</a:t>
            </a:r>
          </a:p>
          <a:p>
            <a:pPr eaLnBrk="1" hangingPunct="1">
              <a:spcBef>
                <a:spcPct val="0"/>
              </a:spcBef>
              <a:buFontTx/>
              <a:buNone/>
            </a:pPr>
            <a:endParaRPr lang="de-DE" altLang="it-CH" sz="1800"/>
          </a:p>
          <a:p>
            <a:pPr eaLnBrk="1" hangingPunct="1">
              <a:spcBef>
                <a:spcPct val="0"/>
              </a:spcBef>
              <a:buFontTx/>
              <a:buNone/>
            </a:pPr>
            <a:r>
              <a:rPr lang="de-DE" altLang="it-CH" sz="1800"/>
              <a:t>Hat ein Auto ein Ablaufdatum?</a:t>
            </a:r>
          </a:p>
          <a:p>
            <a:pPr eaLnBrk="1" hangingPunct="1">
              <a:spcBef>
                <a:spcPct val="0"/>
              </a:spcBef>
              <a:buFontTx/>
              <a:buNone/>
            </a:pPr>
            <a:r>
              <a:rPr lang="de-DE" altLang="it-CH" sz="1800"/>
              <a:t>Wenn es nicht mehr die Fahrprüfung besteht</a:t>
            </a:r>
          </a:p>
          <a:p>
            <a:pPr eaLnBrk="1" hangingPunct="1">
              <a:spcBef>
                <a:spcPct val="0"/>
              </a:spcBef>
              <a:buFontTx/>
              <a:buNone/>
            </a:pPr>
            <a:endParaRPr lang="de-DE" altLang="it-CH" sz="1800"/>
          </a:p>
          <a:p>
            <a:pPr eaLnBrk="1" hangingPunct="1">
              <a:spcBef>
                <a:spcPct val="0"/>
              </a:spcBef>
              <a:buFontTx/>
              <a:buNone/>
            </a:pPr>
            <a:r>
              <a:rPr lang="de-DE" altLang="it-CH" sz="1800"/>
              <a:t>Hat ein Kleid ein Ablaufdatum?</a:t>
            </a:r>
          </a:p>
          <a:p>
            <a:pPr eaLnBrk="1" hangingPunct="1">
              <a:spcBef>
                <a:spcPct val="0"/>
              </a:spcBef>
              <a:buFontTx/>
              <a:buNone/>
            </a:pPr>
            <a:r>
              <a:rPr lang="de-DE" altLang="it-CH" sz="1800"/>
              <a:t>Es ist nicht mehr Modisch</a:t>
            </a:r>
          </a:p>
          <a:p>
            <a:pPr eaLnBrk="1" hangingPunct="1">
              <a:spcBef>
                <a:spcPct val="0"/>
              </a:spcBef>
              <a:buFontTx/>
              <a:buNone/>
            </a:pPr>
            <a:r>
              <a:rPr lang="de-DE" altLang="it-CH" sz="1800"/>
              <a:t>Würde heute ein Mädchen die Kleider ihrer Grossmutter tragen?</a:t>
            </a:r>
          </a:p>
          <a:p>
            <a:pPr eaLnBrk="1" hangingPunct="1">
              <a:spcBef>
                <a:spcPct val="0"/>
              </a:spcBef>
              <a:buFontTx/>
              <a:buNone/>
            </a:pPr>
            <a:endParaRPr lang="de-DE" altLang="it-CH" sz="1800"/>
          </a:p>
          <a:p>
            <a:pPr eaLnBrk="1" hangingPunct="1">
              <a:spcBef>
                <a:spcPct val="0"/>
              </a:spcBef>
              <a:buFontTx/>
              <a:buNone/>
            </a:pPr>
            <a:endParaRPr lang="de-DE" altLang="it-CH" sz="1800"/>
          </a:p>
          <a:p>
            <a:pPr eaLnBrk="1" hangingPunct="1">
              <a:spcBef>
                <a:spcPct val="0"/>
              </a:spcBef>
              <a:buFontTx/>
              <a:buNone/>
            </a:pPr>
            <a:r>
              <a:rPr lang="de-DE" altLang="it-CH" sz="1800"/>
              <a:t>In der Schweiz werden jährlich 250.000 Tonnen abgelaufene Lebensmittel beseitigt.</a:t>
            </a:r>
            <a:br>
              <a:rPr lang="de-DE" altLang="it-CH" sz="1800"/>
            </a:br>
            <a:br>
              <a:rPr lang="de-DE" altLang="it-CH" sz="1800"/>
            </a:br>
            <a:endParaRPr lang="it-CH" altLang="it-CH" sz="1800"/>
          </a:p>
        </p:txBody>
      </p:sp>
      <p:sp>
        <p:nvSpPr>
          <p:cNvPr id="4" name="Rettangolo 3">
            <a:extLst>
              <a:ext uri="{FF2B5EF4-FFF2-40B4-BE49-F238E27FC236}">
                <a16:creationId xmlns:a16="http://schemas.microsoft.com/office/drawing/2014/main" id="{491ABB8B-5918-B67F-82A8-B0F357534A9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Slide Number Placeholder 3">
            <a:extLst>
              <a:ext uri="{FF2B5EF4-FFF2-40B4-BE49-F238E27FC236}">
                <a16:creationId xmlns:a16="http://schemas.microsoft.com/office/drawing/2014/main" id="{6E5D80AB-05C7-22EB-2DAF-31E78083DD99}"/>
              </a:ext>
            </a:extLst>
          </p:cNvPr>
          <p:cNvSpPr>
            <a:spLocks noGrp="1"/>
          </p:cNvSpPr>
          <p:nvPr>
            <p:ph type="sldNum" sz="quarter" idx="12"/>
          </p:nvPr>
        </p:nvSpPr>
        <p:spPr>
          <a:xfrm>
            <a:off x="6659563" y="5948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FDD3D8-4395-42A2-827C-2A7C75E8D1F2}" type="slidenum">
              <a:rPr lang="it-IT" altLang="en-US" sz="1400" smtClean="0">
                <a:solidFill>
                  <a:srgbClr val="FFFFFF"/>
                </a:solidFill>
              </a:rPr>
              <a:pPr>
                <a:spcBef>
                  <a:spcPct val="0"/>
                </a:spcBef>
                <a:buFontTx/>
                <a:buNone/>
              </a:pPr>
              <a:t>201</a:t>
            </a:fld>
            <a:endParaRPr lang="it-IT" altLang="en-US" sz="1400">
              <a:solidFill>
                <a:srgbClr val="FFFFFF"/>
              </a:solidFill>
            </a:endParaRPr>
          </a:p>
        </p:txBody>
      </p:sp>
      <p:pic>
        <p:nvPicPr>
          <p:cNvPr id="387075" name="Picture 9" descr="Manif 2 bis">
            <a:extLst>
              <a:ext uri="{FF2B5EF4-FFF2-40B4-BE49-F238E27FC236}">
                <a16:creationId xmlns:a16="http://schemas.microsoft.com/office/drawing/2014/main" id="{9BA7F231-8F7B-888A-86E0-F5BBF4548A26}"/>
              </a:ext>
            </a:extLst>
          </p:cNvPr>
          <p:cNvPicPr>
            <a:picLocks noChangeAspect="1" noChangeArrowheads="1"/>
          </p:cNvPicPr>
          <p:nvPr/>
        </p:nvPicPr>
        <p:blipFill>
          <a:blip r:embed="rId4"/>
          <a:srcRect/>
          <a:stretch>
            <a:fillRect/>
          </a:stretch>
        </p:blipFill>
        <p:spPr bwMode="auto">
          <a:xfrm>
            <a:off x="706438" y="901700"/>
            <a:ext cx="7842250" cy="48085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78916" name="Text Box 10">
            <a:extLst>
              <a:ext uri="{FF2B5EF4-FFF2-40B4-BE49-F238E27FC236}">
                <a16:creationId xmlns:a16="http://schemas.microsoft.com/office/drawing/2014/main" id="{73C17B4B-7F9E-ACC0-BA64-BD5A35E94233}"/>
              </a:ext>
            </a:extLst>
          </p:cNvPr>
          <p:cNvSpPr txBox="1">
            <a:spLocks noChangeArrowheads="1"/>
          </p:cNvSpPr>
          <p:nvPr/>
        </p:nvSpPr>
        <p:spPr bwMode="auto">
          <a:xfrm>
            <a:off x="3635375" y="1268413"/>
            <a:ext cx="266541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5C1F00"/>
                </a:solidFill>
                <a:latin typeface="Arial Black" panose="020B0A04020102020204" pitchFamily="34" charset="0"/>
              </a:rPr>
              <a:t>WIR WOLLEN ARBEIT</a:t>
            </a:r>
          </a:p>
          <a:p>
            <a:pPr algn="ctr" eaLnBrk="1" hangingPunct="1">
              <a:spcBef>
                <a:spcPct val="50000"/>
              </a:spcBef>
              <a:buFontTx/>
              <a:buNone/>
            </a:pPr>
            <a:r>
              <a:rPr lang="fr-CH" altLang="it-CH" sz="1200" b="1">
                <a:solidFill>
                  <a:srgbClr val="5C1F00"/>
                </a:solidFill>
                <a:latin typeface="Arial Black" panose="020B0A04020102020204" pitchFamily="34" charset="0"/>
              </a:rPr>
              <a:t>WIR WOLLEN ESSEN</a:t>
            </a:r>
          </a:p>
          <a:p>
            <a:pPr algn="ctr" eaLnBrk="1" hangingPunct="1">
              <a:spcBef>
                <a:spcPct val="50000"/>
              </a:spcBef>
              <a:buFontTx/>
              <a:buNone/>
            </a:pPr>
            <a:r>
              <a:rPr lang="fr-CH" altLang="it-CH" sz="1200" b="1">
                <a:solidFill>
                  <a:srgbClr val="5C1F00"/>
                </a:solidFill>
                <a:latin typeface="Arial Black" panose="020B0A04020102020204" pitchFamily="34" charset="0"/>
              </a:rPr>
              <a:t> </a:t>
            </a:r>
            <a:r>
              <a:rPr lang="fr-CH" altLang="it-CH" sz="1600" b="1">
                <a:solidFill>
                  <a:srgbClr val="5C1F00"/>
                </a:solidFill>
                <a:latin typeface="Arial Black" panose="020B0A04020102020204" pitchFamily="34" charset="0"/>
              </a:rPr>
              <a:t>WIR WOLLEN DIE RAVIOLI</a:t>
            </a:r>
            <a:endParaRPr lang="it-IT" altLang="it-CH" sz="1600" b="1">
              <a:solidFill>
                <a:srgbClr val="5C1F00"/>
              </a:solidFill>
              <a:latin typeface="Arial Black" panose="020B0A04020102020204" pitchFamily="34" charset="0"/>
            </a:endParaRPr>
          </a:p>
        </p:txBody>
      </p:sp>
      <p:sp>
        <p:nvSpPr>
          <p:cNvPr id="678917" name="Text Box 11">
            <a:extLst>
              <a:ext uri="{FF2B5EF4-FFF2-40B4-BE49-F238E27FC236}">
                <a16:creationId xmlns:a16="http://schemas.microsoft.com/office/drawing/2014/main" id="{B1CA719C-C4C1-BEDA-A03A-6464893D8207}"/>
              </a:ext>
            </a:extLst>
          </p:cNvPr>
          <p:cNvSpPr txBox="1">
            <a:spLocks noChangeArrowheads="1"/>
          </p:cNvSpPr>
          <p:nvPr/>
        </p:nvSpPr>
        <p:spPr bwMode="auto">
          <a:xfrm>
            <a:off x="706438" y="5862638"/>
            <a:ext cx="75612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Die Arbeitslosen haben Hunger und protestieren                               </a:t>
            </a:r>
            <a:r>
              <a:rPr lang="fr-CH" altLang="it-CH" sz="1100" b="1">
                <a:solidFill>
                  <a:srgbClr val="FFFFFF"/>
                </a:solidFill>
              </a:rPr>
              <a:t>(die Arbeitslose verlangen Arbeit aber in der Tatsach benötigen sie ein Einkommen um überleben zu können)</a:t>
            </a:r>
            <a:endParaRPr lang="it-IT" altLang="it-CH" sz="1100" b="1">
              <a:solidFill>
                <a:srgbClr val="FFFFFF"/>
              </a:solidFill>
            </a:endParaRPr>
          </a:p>
        </p:txBody>
      </p:sp>
      <p:sp>
        <p:nvSpPr>
          <p:cNvPr id="6" name="Rettangolo 5">
            <a:extLst>
              <a:ext uri="{FF2B5EF4-FFF2-40B4-BE49-F238E27FC236}">
                <a16:creationId xmlns:a16="http://schemas.microsoft.com/office/drawing/2014/main" id="{46200EE7-67D0-32E3-3701-68AA4972F05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2" name="Picture 5" descr="C:\Users\Enrico\Desktop\Ra t j.jpg">
            <a:extLst>
              <a:ext uri="{FF2B5EF4-FFF2-40B4-BE49-F238E27FC236}">
                <a16:creationId xmlns:a16="http://schemas.microsoft.com/office/drawing/2014/main" id="{E260DB28-FF91-0881-24BA-DB53AB9BE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0963" name="Segnaposto numero diapositiva 1">
            <a:extLst>
              <a:ext uri="{FF2B5EF4-FFF2-40B4-BE49-F238E27FC236}">
                <a16:creationId xmlns:a16="http://schemas.microsoft.com/office/drawing/2014/main" id="{76858230-EDE3-A769-DB54-18F3F084C216}"/>
              </a:ext>
            </a:extLst>
          </p:cNvPr>
          <p:cNvSpPr>
            <a:spLocks noGrp="1"/>
          </p:cNvSpPr>
          <p:nvPr>
            <p:ph type="sldNum" sz="quarter" idx="12"/>
          </p:nvPr>
        </p:nvSpPr>
        <p:spPr>
          <a:xfrm>
            <a:off x="8459788" y="249237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7CCE12-07C9-4727-97D6-FEA35347A72B}" type="slidenum">
              <a:rPr lang="it-IT" altLang="en-US" sz="1400" smtClean="0">
                <a:solidFill>
                  <a:srgbClr val="000000"/>
                </a:solidFill>
              </a:rPr>
              <a:pPr>
                <a:spcBef>
                  <a:spcPct val="0"/>
                </a:spcBef>
                <a:buFontTx/>
                <a:buNone/>
              </a:pPr>
              <a:t>202</a:t>
            </a:fld>
            <a:endParaRPr lang="it-IT" altLang="en-US" sz="1400">
              <a:solidFill>
                <a:srgbClr val="000000"/>
              </a:solidFill>
            </a:endParaRPr>
          </a:p>
        </p:txBody>
      </p:sp>
      <p:sp>
        <p:nvSpPr>
          <p:cNvPr id="4" name="Rettangolo 3">
            <a:extLst>
              <a:ext uri="{FF2B5EF4-FFF2-40B4-BE49-F238E27FC236}">
                <a16:creationId xmlns:a16="http://schemas.microsoft.com/office/drawing/2014/main" id="{CDDECA17-69A1-826A-EF3A-2DE2B732215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Text Box 7">
            <a:extLst>
              <a:ext uri="{FF2B5EF4-FFF2-40B4-BE49-F238E27FC236}">
                <a16:creationId xmlns:a16="http://schemas.microsoft.com/office/drawing/2014/main" id="{58352E59-B4DA-C7C5-2A28-764E5E1F4A9F}"/>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FR" altLang="it-CH" sz="1000" u="sng">
              <a:solidFill>
                <a:srgbClr val="000000"/>
              </a:solidFill>
            </a:endParaRPr>
          </a:p>
        </p:txBody>
      </p:sp>
      <p:pic>
        <p:nvPicPr>
          <p:cNvPr id="683011" name="Picture 15" descr="Immagine PP magazzino grezza 2">
            <a:extLst>
              <a:ext uri="{FF2B5EF4-FFF2-40B4-BE49-F238E27FC236}">
                <a16:creationId xmlns:a16="http://schemas.microsoft.com/office/drawing/2014/main" id="{8A28CA03-A2AD-BA51-A117-89384F260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3012" name="Text Box 16">
            <a:extLst>
              <a:ext uri="{FF2B5EF4-FFF2-40B4-BE49-F238E27FC236}">
                <a16:creationId xmlns:a16="http://schemas.microsoft.com/office/drawing/2014/main" id="{D2D90344-580F-1E51-B489-8F1AF7241D97}"/>
              </a:ext>
            </a:extLst>
          </p:cNvPr>
          <p:cNvSpPr txBox="1">
            <a:spLocks noChangeArrowheads="1"/>
          </p:cNvSpPr>
          <p:nvPr/>
        </p:nvSpPr>
        <p:spPr bwMode="auto">
          <a:xfrm>
            <a:off x="323850" y="5013325"/>
            <a:ext cx="3527425"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000000"/>
                </a:solidFill>
              </a:rPr>
              <a:t>DEN INHABER HOFFT SEINE RAVIOLI BEFOR DEM </a:t>
            </a:r>
            <a:r>
              <a:rPr lang="fr-FR" altLang="it-CH" sz="1600" b="1" u="sng">
                <a:solidFill>
                  <a:srgbClr val="000000"/>
                </a:solidFill>
              </a:rPr>
              <a:t>ABLAUFDATUM</a:t>
            </a:r>
            <a:r>
              <a:rPr lang="fr-FR" altLang="it-CH" sz="1600" b="1">
                <a:solidFill>
                  <a:srgbClr val="000000"/>
                </a:solidFill>
              </a:rPr>
              <a:t>                     VERKAUFEN ZU KÖNNEN</a:t>
            </a:r>
          </a:p>
        </p:txBody>
      </p:sp>
      <p:sp>
        <p:nvSpPr>
          <p:cNvPr id="683013" name="Text Box 17">
            <a:extLst>
              <a:ext uri="{FF2B5EF4-FFF2-40B4-BE49-F238E27FC236}">
                <a16:creationId xmlns:a16="http://schemas.microsoft.com/office/drawing/2014/main" id="{0BE51D82-815A-AEDF-A2B8-E49B57E58C09}"/>
              </a:ext>
            </a:extLst>
          </p:cNvPr>
          <p:cNvSpPr txBox="1">
            <a:spLocks noChangeArrowheads="1"/>
          </p:cNvSpPr>
          <p:nvPr/>
        </p:nvSpPr>
        <p:spPr bwMode="auto">
          <a:xfrm>
            <a:off x="4714875" y="4786313"/>
            <a:ext cx="17145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de-DE" altLang="it-CH" sz="1400" b="1">
                <a:solidFill>
                  <a:srgbClr val="000000"/>
                </a:solidFill>
              </a:rPr>
              <a:t>DIE ARBEITSLOSEN HABEN KEIN GELD, ALSO SIE STEHLEN DIE RAVIOLI DIE SIE BENÖTIGEN</a:t>
            </a:r>
          </a:p>
        </p:txBody>
      </p:sp>
      <p:sp>
        <p:nvSpPr>
          <p:cNvPr id="683014" name="AutoShape 19">
            <a:extLst>
              <a:ext uri="{FF2B5EF4-FFF2-40B4-BE49-F238E27FC236}">
                <a16:creationId xmlns:a16="http://schemas.microsoft.com/office/drawing/2014/main" id="{3FED3BF2-2C3A-5280-341A-C5C4A4B173E9}"/>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683015" name="Text Box 20">
            <a:extLst>
              <a:ext uri="{FF2B5EF4-FFF2-40B4-BE49-F238E27FC236}">
                <a16:creationId xmlns:a16="http://schemas.microsoft.com/office/drawing/2014/main" id="{4732574B-C03E-701D-2DC8-12A268E83A22}"/>
              </a:ext>
            </a:extLst>
          </p:cNvPr>
          <p:cNvSpPr txBox="1">
            <a:spLocks noChangeArrowheads="1"/>
          </p:cNvSpPr>
          <p:nvPr/>
        </p:nvSpPr>
        <p:spPr bwMode="auto">
          <a:xfrm>
            <a:off x="7019925" y="1844675"/>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LAGER ÜBERFÜLLT MIT UNVERKAUFTE RAVIOLI   </a:t>
            </a:r>
          </a:p>
        </p:txBody>
      </p:sp>
      <p:sp>
        <p:nvSpPr>
          <p:cNvPr id="683016" name="Slide Number Placeholder 3">
            <a:extLst>
              <a:ext uri="{FF2B5EF4-FFF2-40B4-BE49-F238E27FC236}">
                <a16:creationId xmlns:a16="http://schemas.microsoft.com/office/drawing/2014/main" id="{74351146-5FF3-4764-04B3-BED6F0921A61}"/>
              </a:ext>
            </a:extLst>
          </p:cNvPr>
          <p:cNvSpPr>
            <a:spLocks noGrp="1"/>
          </p:cNvSpPr>
          <p:nvPr>
            <p:ph type="sldNum" sz="quarter" idx="12"/>
          </p:nvPr>
        </p:nvSpPr>
        <p:spPr>
          <a:xfrm>
            <a:off x="8101013" y="6308725"/>
            <a:ext cx="600075" cy="404813"/>
          </a:xfrm>
          <a:solidFill>
            <a:schemeClr val="bg1"/>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96817D-2814-4D11-BF0D-E3F0B033CCFA}" type="slidenum">
              <a:rPr lang="it-IT" altLang="en-US" sz="1400" smtClean="0">
                <a:solidFill>
                  <a:srgbClr val="000000"/>
                </a:solidFill>
              </a:rPr>
              <a:pPr>
                <a:spcBef>
                  <a:spcPct val="0"/>
                </a:spcBef>
                <a:buFontTx/>
                <a:buNone/>
              </a:pPr>
              <a:t>203</a:t>
            </a:fld>
            <a:endParaRPr lang="it-IT" altLang="en-US" sz="1400">
              <a:solidFill>
                <a:srgbClr val="000000"/>
              </a:solidFill>
            </a:endParaRPr>
          </a:p>
        </p:txBody>
      </p:sp>
      <p:sp>
        <p:nvSpPr>
          <p:cNvPr id="9" name="Rettangolo 8">
            <a:extLst>
              <a:ext uri="{FF2B5EF4-FFF2-40B4-BE49-F238E27FC236}">
                <a16:creationId xmlns:a16="http://schemas.microsoft.com/office/drawing/2014/main" id="{3F1459F0-0956-17B2-2C12-0ABA4D3750D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lide Number Placeholder 5">
            <a:extLst>
              <a:ext uri="{FF2B5EF4-FFF2-40B4-BE49-F238E27FC236}">
                <a16:creationId xmlns:a16="http://schemas.microsoft.com/office/drawing/2014/main" id="{DB5DFC0C-2D98-A5FD-5907-C45E8B8982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4A33EC-ED45-48B1-9A6A-504DE8221A42}" type="slidenum">
              <a:rPr lang="it-IT" altLang="en-US" sz="1400" smtClean="0">
                <a:solidFill>
                  <a:srgbClr val="FFFFFF"/>
                </a:solidFill>
              </a:rPr>
              <a:pPr>
                <a:spcBef>
                  <a:spcPct val="0"/>
                </a:spcBef>
                <a:buFontTx/>
                <a:buNone/>
              </a:pPr>
              <a:t>204</a:t>
            </a:fld>
            <a:endParaRPr lang="it-IT" altLang="en-US" sz="1400">
              <a:solidFill>
                <a:srgbClr val="FFFFFF"/>
              </a:solidFill>
            </a:endParaRPr>
          </a:p>
        </p:txBody>
      </p:sp>
      <p:sp>
        <p:nvSpPr>
          <p:cNvPr id="80898" name="Rectangle 2">
            <a:extLst>
              <a:ext uri="{FF2B5EF4-FFF2-40B4-BE49-F238E27FC236}">
                <a16:creationId xmlns:a16="http://schemas.microsoft.com/office/drawing/2014/main" id="{84B53A32-766A-4A7E-B12C-6F09A6455C05}"/>
              </a:ext>
            </a:extLst>
          </p:cNvPr>
          <p:cNvSpPr>
            <a:spLocks noGrp="1" noChangeArrowheads="1"/>
          </p:cNvSpPr>
          <p:nvPr>
            <p:ph type="ctrTitle"/>
          </p:nvPr>
        </p:nvSpPr>
        <p:spPr>
          <a:xfrm>
            <a:off x="7956550" y="4076700"/>
            <a:ext cx="933450"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685060" name="Rectangle 3">
            <a:extLst>
              <a:ext uri="{FF2B5EF4-FFF2-40B4-BE49-F238E27FC236}">
                <a16:creationId xmlns:a16="http://schemas.microsoft.com/office/drawing/2014/main" id="{54D041D8-F303-466C-6CA1-A7BF0FDEC511}"/>
              </a:ext>
            </a:extLst>
          </p:cNvPr>
          <p:cNvSpPr>
            <a:spLocks noGrp="1" noChangeArrowheads="1"/>
          </p:cNvSpPr>
          <p:nvPr>
            <p:ph type="subTitle" idx="1"/>
          </p:nvPr>
        </p:nvSpPr>
        <p:spPr>
          <a:xfrm>
            <a:off x="5795963" y="3789363"/>
            <a:ext cx="2592387" cy="1150937"/>
          </a:xfrm>
        </p:spPr>
        <p:txBody>
          <a:bodyPr/>
          <a:lstStyle/>
          <a:p>
            <a:pPr eaLnBrk="1" hangingPunct="1">
              <a:lnSpc>
                <a:spcPct val="90000"/>
              </a:lnSpc>
            </a:pPr>
            <a:r>
              <a:rPr lang="fr-CH" altLang="it-CH" sz="3600" b="1" i="1"/>
              <a:t>Es kommt die Polizei</a:t>
            </a:r>
            <a:endParaRPr lang="it-IT" altLang="it-CH" sz="3600" b="1" i="1"/>
          </a:p>
        </p:txBody>
      </p:sp>
      <p:pic>
        <p:nvPicPr>
          <p:cNvPr id="9" name="Picture 4" descr="manifestanti contro pola 2">
            <a:extLst>
              <a:ext uri="{FF2B5EF4-FFF2-40B4-BE49-F238E27FC236}">
                <a16:creationId xmlns:a16="http://schemas.microsoft.com/office/drawing/2014/main" id="{9B057145-223C-762B-94CD-D4CBE2B5EE8A}"/>
              </a:ext>
            </a:extLst>
          </p:cNvPr>
          <p:cNvPicPr>
            <a:picLocks noChangeAspect="1" noChangeArrowheads="1"/>
          </p:cNvPicPr>
          <p:nvPr/>
        </p:nvPicPr>
        <p:blipFill>
          <a:blip r:embed="rId4"/>
          <a:srcRect/>
          <a:stretch>
            <a:fillRect/>
          </a:stretch>
        </p:blipFill>
        <p:spPr bwMode="auto">
          <a:xfrm>
            <a:off x="323850" y="342900"/>
            <a:ext cx="2547938" cy="2076450"/>
          </a:xfrm>
          <a:prstGeom prst="rect">
            <a:avLst/>
          </a:prstGeom>
          <a:noFill/>
          <a:ln>
            <a:solidFill>
              <a:schemeClr val="tx1"/>
            </a:solidFill>
          </a:ln>
          <a:effectLst>
            <a:outerShdw blurRad="292100" dist="139700" dir="2700000" algn="tl" rotWithShape="0">
              <a:srgbClr val="333333">
                <a:alpha val="65000"/>
              </a:srgbClr>
            </a:outerShdw>
          </a:effectLst>
        </p:spPr>
      </p:pic>
      <p:pic>
        <p:nvPicPr>
          <p:cNvPr id="10" name="Picture 5" descr="arriva la polizia">
            <a:extLst>
              <a:ext uri="{FF2B5EF4-FFF2-40B4-BE49-F238E27FC236}">
                <a16:creationId xmlns:a16="http://schemas.microsoft.com/office/drawing/2014/main" id="{889C9DC0-C98C-5724-3CC4-7D2DE36D036F}"/>
              </a:ext>
            </a:extLst>
          </p:cNvPr>
          <p:cNvPicPr>
            <a:picLocks noChangeAspect="1" noChangeArrowheads="1"/>
          </p:cNvPicPr>
          <p:nvPr/>
        </p:nvPicPr>
        <p:blipFill>
          <a:blip r:embed="rId5"/>
          <a:srcRect/>
          <a:stretch>
            <a:fillRect/>
          </a:stretch>
        </p:blipFill>
        <p:spPr bwMode="auto">
          <a:xfrm>
            <a:off x="323850" y="2565400"/>
            <a:ext cx="5472113" cy="3870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1" name="Picture 6" descr="pola 3">
            <a:extLst>
              <a:ext uri="{FF2B5EF4-FFF2-40B4-BE49-F238E27FC236}">
                <a16:creationId xmlns:a16="http://schemas.microsoft.com/office/drawing/2014/main" id="{CDA16482-718F-CCD9-F5EE-280CD39165D5}"/>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a:solidFill>
              <a:schemeClr val="tx1"/>
            </a:solidFill>
          </a:ln>
          <a:effectLst>
            <a:outerShdw blurRad="292100" dist="139700" dir="2700000" algn="tl" rotWithShape="0">
              <a:srgbClr val="333333">
                <a:alpha val="65000"/>
              </a:srgbClr>
            </a:outerShdw>
          </a:effectLst>
        </p:spPr>
      </p:pic>
      <p:pic>
        <p:nvPicPr>
          <p:cNvPr id="12" name="Picture 7" descr="pola 4">
            <a:extLst>
              <a:ext uri="{FF2B5EF4-FFF2-40B4-BE49-F238E27FC236}">
                <a16:creationId xmlns:a16="http://schemas.microsoft.com/office/drawing/2014/main" id="{221AE6C5-27AA-3791-5548-04BA80CFD3FE}"/>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4EBC8883-8B73-FD5E-1B32-C7946E523F6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 0.0 C -0.00104 -0.04162 -0.00225 -0.08324 -0.00329 -0.12486 C -0.00399 -0.15168 -0.00486 -0.17827 -0.00486 -0.20509 C -0.00486 -0.22751 -0.00381 -0.16 -0.00329 -0.13757 C -0.0019 -0.15861 -0.00086 -0.1815 0.00625 -0.20093 C 0.00782 -0.2141 0.00678 -0.22775 0.01268 -0.23884 C 0.01459 -0.24925 0.01615 -0.25757 0.01737 -0.26844 C 0.01789 -0.26567 0.01806 -0.26266 0.01893 -0.26012 C 0.0198 -0.2578 0.02153 -0.25619 0.02223 -0.25364 C 0.0231 -0.25041 0.02292 -0.24671 0.02379 -0.24324 C 0.02448 -0.24023 0.02587 -0.23746 0.02691 -0.23468 C 0.03039 -0.20578 0.02882 -0.21757 0.0316 -0.19884 C 0.03108 -0.19098 0.0316 -0.18312 0.03004 -0.17549 C 0.02952 -0.17272 0.02952 -0.1815 0.02848 -0.18405 C 0.02518 -0.19283 0.02205 -0.20162 0.01737 -0.20925 C 0.01407 -0.21457 0.00625 -0.22405 0.00625 -0.22405 C -0.00225 -0.2474 -0.02812 -0.27931 -0.04444 -0.29387 C -0.04965 -0.26104 -0.04739 -0.28 -0.0493 -0.23676 C -0.04878 -0.19954 -0.04947 -0.15237 -0.04618 -0.11214 C -0.04496 -0.09734 -0.04618 -0.05364 -0.03506 -0.04879 C -0.03263 -0.05318 -0.02934 -0.05665 -0.02708 -0.06127 C -0.01944 -0.07653 -0.03159 -0.05988 -0.02222 -0.07191 C -0.01979 -0.07838 -0.01666 -0.08439 -0.0144 -0.09087 C -0.01197 -0.0978 -0.00798 -0.11214 -0.00798 -0.11214 C -0.00642 -0.12462 -0.00659 -0.13387 -0.00954 -0.1459 C -0.00868 -0.08347 -0.01302 -0.01827 0.00157 0.04231 C 0.00712 0.01919 0.00625 -0.00647 0.01268 -0.0296 C 0.01806 -0.04879 0.01407 -0.0259 0.01893 -0.05087 C 0.01997 -0.05642 0.02223 -0.06775 0.02223 -0.06775 C 0.02587 -0.05295 0.02205 -0.03815 0.02049 -0.02335 C 0.01685 0.01087 0.01389 0.04439 0.00938 0.07815 C 0.00678 0.0978 0.00764 0.11769 0.00469 0.13734 C 0.00122 0.1859 0.0033 0.16717 0.0 0.19445 C -0.00503 0.16324 -0.01145 0.13295 -0.02395 0.10566 C -0.02447 0.1015 -0.0243 0.09688 -0.02552 0.09295 C -0.02638 0.09017 -0.02899 0.08925 -0.0302 0.0867 C -0.03298 0.08069 -0.03454 0.07399 -0.03663 0.06751 C -0.03993 0.05734 -0.04131 0.04462 -0.04288 0.03376 C -0.04236 0.0289 -0.04461 0.02127 -0.04131 0.01896 C -0.03854 0.01711 -0.0375 0.02566 -0.03663 0.02959 C -0.03541 0.03561 -0.03628 0.04231 -0.03506 0.04855 C -0.03246 0.06173 -0.02482 0.08948 -0.01753 0.09919 C -0.01232 0.08532 -0.01093 0.0622 -0.00798 0.04647 C -0.00503 0.03144 0.00244 0.01711 0.00625 0.00208 C 0.0132 0.02474 0.01007 0.02381 0.02535 0.03376 C 0.02778 0.02058 0.02657 0.00624 0.03004 -0.00647 C 0.03091 -0.00948 0.03421 -0.00971 0.03646 -0.01064 C 0.04271 -0.01295 0.04931 -0.01272 0.05556 -0.0148 C 0.05712 -0.01526 0.06181 -0.01734 0.06025 -0.01688 C 0.05764 -0.01619 0.05487 -0.01572 0.05226 -0.0148 C 0.0507 -0.01434 0.04914 -0.01341 0.04757 -0.01272 C 0.03334 -0.01387 0.02223 -0.01087 0.01112 -0.02127 C 0.00955 -0.02058 0.0073 -0.02104 0.00625 -0.01919 C 0.00487 -0.01688 0.00556 -0.01341 0.00469 -0.01064 C 0.00348 -0.00694 0.00139 -0.0037 0.0 0.0 Z " pathEditMode="relative" ptsTypes="fffffffffffffffffffffffffffffffffffffffffffffffffffffff">
                                      <p:cBhvr>
                                        <p:cTn id="11" dur="1000" fill="hold"/>
                                        <p:tgtEl>
                                          <p:spTgt spid="808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lide Number Placeholder 4">
            <a:extLst>
              <a:ext uri="{FF2B5EF4-FFF2-40B4-BE49-F238E27FC236}">
                <a16:creationId xmlns:a16="http://schemas.microsoft.com/office/drawing/2014/main" id="{47AABC04-1938-8873-5F8B-3DECD5C98F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5EC2F4-CF95-4273-B443-F34A4603FB90}" type="slidenum">
              <a:rPr lang="it-IT" altLang="en-US" sz="1400" smtClean="0">
                <a:solidFill>
                  <a:srgbClr val="FFFFFF"/>
                </a:solidFill>
              </a:rPr>
              <a:pPr>
                <a:spcBef>
                  <a:spcPct val="0"/>
                </a:spcBef>
                <a:buFontTx/>
                <a:buNone/>
              </a:pPr>
              <a:t>205</a:t>
            </a:fld>
            <a:endParaRPr lang="it-IT" altLang="en-US" sz="1400">
              <a:solidFill>
                <a:srgbClr val="FFFFFF"/>
              </a:solidFill>
            </a:endParaRPr>
          </a:p>
        </p:txBody>
      </p:sp>
      <p:sp>
        <p:nvSpPr>
          <p:cNvPr id="687107" name="Rectangle 2">
            <a:extLst>
              <a:ext uri="{FF2B5EF4-FFF2-40B4-BE49-F238E27FC236}">
                <a16:creationId xmlns:a16="http://schemas.microsoft.com/office/drawing/2014/main" id="{0A136497-A134-E6A5-CC8A-756B7B4E9E0D}"/>
              </a:ext>
            </a:extLst>
          </p:cNvPr>
          <p:cNvSpPr>
            <a:spLocks noGrp="1" noChangeArrowheads="1"/>
          </p:cNvSpPr>
          <p:nvPr>
            <p:ph type="title"/>
          </p:nvPr>
        </p:nvSpPr>
        <p:spPr>
          <a:xfrm>
            <a:off x="4211638" y="4797425"/>
            <a:ext cx="4679950" cy="1557338"/>
          </a:xfrm>
        </p:spPr>
        <p:txBody>
          <a:bodyPr/>
          <a:lstStyle/>
          <a:p>
            <a:pPr eaLnBrk="1" hangingPunct="1"/>
            <a:r>
              <a:rPr lang="fr-CH" altLang="it-CH" sz="2800" b="1" i="1">
                <a:solidFill>
                  <a:schemeClr val="tx1"/>
                </a:solidFill>
              </a:rPr>
              <a:t>Die Polizei fürt einige Verhaftungen durch</a:t>
            </a:r>
            <a:endParaRPr lang="it-IT" altLang="it-CH" sz="2800" b="1" i="1">
              <a:solidFill>
                <a:schemeClr val="tx1"/>
              </a:solidFill>
            </a:endParaRPr>
          </a:p>
        </p:txBody>
      </p:sp>
      <p:pic>
        <p:nvPicPr>
          <p:cNvPr id="7" name="Picture 4" descr="arresti 3">
            <a:extLst>
              <a:ext uri="{FF2B5EF4-FFF2-40B4-BE49-F238E27FC236}">
                <a16:creationId xmlns:a16="http://schemas.microsoft.com/office/drawing/2014/main" id="{D7193426-E0C7-B156-8051-A54A7FB9F38C}"/>
              </a:ext>
            </a:extLst>
          </p:cNvPr>
          <p:cNvPicPr>
            <a:picLocks noChangeAspect="1" noChangeArrowheads="1"/>
          </p:cNvPicPr>
          <p:nvPr/>
        </p:nvPicPr>
        <p:blipFill rotWithShape="1">
          <a:blip r:embed="rId4"/>
          <a:srcRect/>
          <a:stretch/>
        </p:blipFill>
        <p:spPr bwMode="auto">
          <a:xfrm>
            <a:off x="323850" y="3068638"/>
            <a:ext cx="3724275" cy="3535362"/>
          </a:xfrm>
          <a:prstGeom prst="rect">
            <a:avLst/>
          </a:prstGeom>
          <a:noFill/>
          <a:ln>
            <a:solidFill>
              <a:schemeClr val="tx1"/>
            </a:solidFill>
          </a:ln>
          <a:effectLst>
            <a:outerShdw blurRad="292100" dist="139700" dir="2700000" algn="tl" rotWithShape="0">
              <a:srgbClr val="333333">
                <a:alpha val="65000"/>
              </a:srgbClr>
            </a:outerShdw>
          </a:effectLst>
        </p:spPr>
      </p:pic>
      <p:pic>
        <p:nvPicPr>
          <p:cNvPr id="8" name="Picture 5" descr="arresti">
            <a:extLst>
              <a:ext uri="{FF2B5EF4-FFF2-40B4-BE49-F238E27FC236}">
                <a16:creationId xmlns:a16="http://schemas.microsoft.com/office/drawing/2014/main" id="{0446D1DE-5DC0-4D3E-DA34-A90A483AF57C}"/>
              </a:ext>
            </a:extLst>
          </p:cNvPr>
          <p:cNvPicPr>
            <a:picLocks noChangeAspect="1" noChangeArrowheads="1"/>
          </p:cNvPicPr>
          <p:nvPr/>
        </p:nvPicPr>
        <p:blipFill>
          <a:blip r:embed="rId5"/>
          <a:srcRect/>
          <a:stretch>
            <a:fillRect/>
          </a:stretch>
        </p:blipFill>
        <p:spPr bwMode="auto">
          <a:xfrm>
            <a:off x="323850" y="333375"/>
            <a:ext cx="3729038" cy="2579688"/>
          </a:xfrm>
          <a:prstGeom prst="rect">
            <a:avLst/>
          </a:prstGeom>
          <a:noFill/>
          <a:ln>
            <a:solidFill>
              <a:schemeClr val="tx1"/>
            </a:solidFill>
          </a:ln>
          <a:effectLst>
            <a:outerShdw blurRad="292100" dist="139700" dir="2700000" algn="tl" rotWithShape="0">
              <a:srgbClr val="333333">
                <a:alpha val="65000"/>
              </a:srgbClr>
            </a:outerShdw>
          </a:effectLst>
        </p:spPr>
      </p:pic>
      <p:pic>
        <p:nvPicPr>
          <p:cNvPr id="9" name="Picture 6">
            <a:extLst>
              <a:ext uri="{FF2B5EF4-FFF2-40B4-BE49-F238E27FC236}">
                <a16:creationId xmlns:a16="http://schemas.microsoft.com/office/drawing/2014/main" id="{F5BADB2F-5EFA-C2D9-7680-7D067B03695F}"/>
              </a:ext>
            </a:extLst>
          </p:cNvPr>
          <p:cNvPicPr>
            <a:picLocks noChangeAspect="1" noChangeArrowheads="1"/>
          </p:cNvPicPr>
          <p:nvPr/>
        </p:nvPicPr>
        <p:blipFill>
          <a:blip r:embed="rId6"/>
          <a:srcRect/>
          <a:stretch>
            <a:fillRect/>
          </a:stretch>
        </p:blipFill>
        <p:spPr bwMode="auto">
          <a:xfrm>
            <a:off x="4211638" y="333375"/>
            <a:ext cx="4500562" cy="38385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AF00CAAF-2AF0-B4B4-39D8-3BB984BF873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4" name="Picture 6" descr="guerra cile">
            <a:extLst>
              <a:ext uri="{FF2B5EF4-FFF2-40B4-BE49-F238E27FC236}">
                <a16:creationId xmlns:a16="http://schemas.microsoft.com/office/drawing/2014/main" id="{39C107AC-8B57-0278-C248-CA22300A1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6363"/>
            <a:ext cx="6985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55" name="Slide Number Placeholder 3">
            <a:extLst>
              <a:ext uri="{FF2B5EF4-FFF2-40B4-BE49-F238E27FC236}">
                <a16:creationId xmlns:a16="http://schemas.microsoft.com/office/drawing/2014/main" id="{DE08B0C8-A275-5EFF-1EA8-125EEC3EE7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75C571-AA81-47A1-99BC-255EEEA873CE}"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sp>
        <p:nvSpPr>
          <p:cNvPr id="689156" name="Text Box 7">
            <a:extLst>
              <a:ext uri="{FF2B5EF4-FFF2-40B4-BE49-F238E27FC236}">
                <a16:creationId xmlns:a16="http://schemas.microsoft.com/office/drawing/2014/main" id="{BEECDEC9-D862-254E-2570-81A9C1205AA8}"/>
              </a:ext>
            </a:extLst>
          </p:cNvPr>
          <p:cNvSpPr txBox="1">
            <a:spLocks noChangeArrowheads="1"/>
          </p:cNvSpPr>
          <p:nvPr/>
        </p:nvSpPr>
        <p:spPr bwMode="auto">
          <a:xfrm>
            <a:off x="4284663" y="5300663"/>
            <a:ext cx="3744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DIE « ORDNUNG »  WIRD WIEDERHERGESTELLT</a:t>
            </a:r>
          </a:p>
        </p:txBody>
      </p:sp>
      <p:sp>
        <p:nvSpPr>
          <p:cNvPr id="689157" name="Text Box 8">
            <a:extLst>
              <a:ext uri="{FF2B5EF4-FFF2-40B4-BE49-F238E27FC236}">
                <a16:creationId xmlns:a16="http://schemas.microsoft.com/office/drawing/2014/main" id="{41FD56F1-7450-2B6C-417F-EDEC7E3733D4}"/>
              </a:ext>
            </a:extLst>
          </p:cNvPr>
          <p:cNvSpPr txBox="1">
            <a:spLocks noChangeArrowheads="1"/>
          </p:cNvSpPr>
          <p:nvPr/>
        </p:nvSpPr>
        <p:spPr bwMode="auto">
          <a:xfrm>
            <a:off x="2844800" y="3773488"/>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CHILI 1973</a:t>
            </a:r>
            <a:endParaRPr lang="it-IT" altLang="it-CH" sz="1600" b="1">
              <a:solidFill>
                <a:srgbClr val="000000"/>
              </a:solidFill>
            </a:endParaRPr>
          </a:p>
        </p:txBody>
      </p:sp>
      <p:pic>
        <p:nvPicPr>
          <p:cNvPr id="8" name="Picture 4" descr="polizia 6">
            <a:extLst>
              <a:ext uri="{FF2B5EF4-FFF2-40B4-BE49-F238E27FC236}">
                <a16:creationId xmlns:a16="http://schemas.microsoft.com/office/drawing/2014/main" id="{A1D11402-EE22-2A4D-301F-6B4A9C830C4D}"/>
              </a:ext>
            </a:extLst>
          </p:cNvPr>
          <p:cNvPicPr>
            <a:picLocks noChangeAspect="1" noChangeArrowheads="1"/>
          </p:cNvPicPr>
          <p:nvPr/>
        </p:nvPicPr>
        <p:blipFill>
          <a:blip r:embed="rId5"/>
          <a:srcRect/>
          <a:stretch>
            <a:fillRect/>
          </a:stretch>
        </p:blipFill>
        <p:spPr bwMode="auto">
          <a:xfrm>
            <a:off x="179388" y="4438650"/>
            <a:ext cx="3313112" cy="22955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5" descr="polizia 2">
            <a:extLst>
              <a:ext uri="{FF2B5EF4-FFF2-40B4-BE49-F238E27FC236}">
                <a16:creationId xmlns:a16="http://schemas.microsoft.com/office/drawing/2014/main" id="{FD118C35-7DC6-F29D-BC06-007457F0BB85}"/>
              </a:ext>
            </a:extLst>
          </p:cNvPr>
          <p:cNvPicPr>
            <a:picLocks noChangeAspect="1" noChangeArrowheads="1"/>
          </p:cNvPicPr>
          <p:nvPr/>
        </p:nvPicPr>
        <p:blipFill>
          <a:blip r:embed="rId6"/>
          <a:srcRect/>
          <a:stretch>
            <a:fillRect/>
          </a:stretch>
        </p:blipFill>
        <p:spPr bwMode="auto">
          <a:xfrm>
            <a:off x="7289800" y="115888"/>
            <a:ext cx="1687513" cy="26654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5B741FF5-CC25-2A09-9FD0-C8213C25438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la pola presidia la fabbrica di ravioli">
            <a:extLst>
              <a:ext uri="{FF2B5EF4-FFF2-40B4-BE49-F238E27FC236}">
                <a16:creationId xmlns:a16="http://schemas.microsoft.com/office/drawing/2014/main" id="{10C028A8-0FE3-290A-D0A1-BCA309C7A9B4}"/>
              </a:ext>
            </a:extLst>
          </p:cNvPr>
          <p:cNvPicPr>
            <a:picLocks noChangeAspect="1" noChangeArrowheads="1"/>
          </p:cNvPicPr>
          <p:nvPr/>
        </p:nvPicPr>
        <p:blipFill>
          <a:blip r:embed="rId4"/>
          <a:srcRect/>
          <a:stretch>
            <a:fillRect/>
          </a:stretch>
        </p:blipFill>
        <p:spPr bwMode="auto">
          <a:xfrm>
            <a:off x="395288" y="2976563"/>
            <a:ext cx="5040312" cy="3598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91203" name="Slide Number Placeholder 6">
            <a:extLst>
              <a:ext uri="{FF2B5EF4-FFF2-40B4-BE49-F238E27FC236}">
                <a16:creationId xmlns:a16="http://schemas.microsoft.com/office/drawing/2014/main" id="{9F8EAD61-D998-1FE2-0507-416E89B88DB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69332A-1F4F-4E3D-9848-E189CBF5776A}"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sp>
        <p:nvSpPr>
          <p:cNvPr id="82946" name="Rectangle 2">
            <a:extLst>
              <a:ext uri="{FF2B5EF4-FFF2-40B4-BE49-F238E27FC236}">
                <a16:creationId xmlns:a16="http://schemas.microsoft.com/office/drawing/2014/main" id="{2E817DA2-B5C7-7495-57C3-10D1ACF629AA}"/>
              </a:ext>
            </a:extLst>
          </p:cNvPr>
          <p:cNvSpPr>
            <a:spLocks noGrp="1" noChangeArrowheads="1"/>
          </p:cNvSpPr>
          <p:nvPr>
            <p:ph type="body" sz="half" idx="1"/>
          </p:nvPr>
        </p:nvSpPr>
        <p:spPr>
          <a:xfrm>
            <a:off x="5580063" y="3059113"/>
            <a:ext cx="3384550" cy="3587750"/>
          </a:xfrm>
        </p:spPr>
        <p:txBody>
          <a:bodyPr/>
          <a:lstStyle/>
          <a:p>
            <a:pPr eaLnBrk="1" hangingPunct="1"/>
            <a:r>
              <a:rPr lang="fr-CH" altLang="it-CH" sz="2800" b="1"/>
              <a:t>Die Polizei </a:t>
            </a:r>
          </a:p>
          <a:p>
            <a:pPr eaLnBrk="1" hangingPunct="1">
              <a:buFontTx/>
              <a:buNone/>
            </a:pPr>
            <a:r>
              <a:rPr lang="fr-CH" altLang="it-CH" sz="2800" b="1"/>
              <a:t>	überwacht</a:t>
            </a:r>
          </a:p>
          <a:p>
            <a:pPr eaLnBrk="1" hangingPunct="1">
              <a:buFontTx/>
              <a:buNone/>
            </a:pPr>
            <a:r>
              <a:rPr lang="fr-CH" altLang="it-CH" sz="2800" b="1"/>
              <a:t>	</a:t>
            </a:r>
            <a:r>
              <a:rPr lang="fr-CH" altLang="it-CH" sz="2400" b="1"/>
              <a:t>das Raviolilager </a:t>
            </a:r>
            <a:r>
              <a:rPr lang="fr-CH" altLang="it-CH" sz="2800" b="1"/>
              <a:t>:</a:t>
            </a:r>
          </a:p>
          <a:p>
            <a:pPr eaLnBrk="1" hangingPunct="1">
              <a:buFontTx/>
              <a:buNone/>
            </a:pPr>
            <a:r>
              <a:rPr lang="fr-CH" altLang="it-CH" sz="2800" b="1"/>
              <a:t>	</a:t>
            </a:r>
            <a:r>
              <a:rPr lang="fr-CH" altLang="it-CH" sz="2800" b="1">
                <a:latin typeface="Arial Black" panose="020B0A04020102020204" pitchFamily="34" charset="0"/>
              </a:rPr>
              <a:t>Alles</a:t>
            </a:r>
            <a:r>
              <a:rPr lang="fr-CH" altLang="it-CH" sz="4000" b="1">
                <a:latin typeface="Arial Black" panose="020B0A04020102020204" pitchFamily="34" charset="0"/>
              </a:rPr>
              <a:t> </a:t>
            </a:r>
            <a:r>
              <a:rPr lang="fr-CH" altLang="it-CH" sz="2800" b="1">
                <a:latin typeface="Arial Black" panose="020B0A04020102020204" pitchFamily="34" charset="0"/>
              </a:rPr>
              <a:t>ist</a:t>
            </a:r>
            <a:r>
              <a:rPr lang="fr-CH" altLang="it-CH" sz="4000" b="1">
                <a:latin typeface="Arial Black" panose="020B0A04020102020204" pitchFamily="34" charset="0"/>
              </a:rPr>
              <a:t> blockiert !</a:t>
            </a:r>
            <a:endParaRPr lang="it-IT" altLang="it-CH" sz="4000" b="1">
              <a:latin typeface="Arial Black" panose="020B0A04020102020204" pitchFamily="34" charset="0"/>
            </a:endParaRPr>
          </a:p>
        </p:txBody>
      </p:sp>
      <p:sp>
        <p:nvSpPr>
          <p:cNvPr id="691205" name="Rectangle 3">
            <a:extLst>
              <a:ext uri="{FF2B5EF4-FFF2-40B4-BE49-F238E27FC236}">
                <a16:creationId xmlns:a16="http://schemas.microsoft.com/office/drawing/2014/main" id="{98FC27F5-70B1-993C-BB92-20FD63C2D88B}"/>
              </a:ext>
            </a:extLst>
          </p:cNvPr>
          <p:cNvSpPr>
            <a:spLocks noChangeArrowheads="1"/>
          </p:cNvSpPr>
          <p:nvPr/>
        </p:nvSpPr>
        <p:spPr bwMode="auto">
          <a:xfrm>
            <a:off x="3565525" y="3382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91206" name="Rectangle 4">
            <a:extLst>
              <a:ext uri="{FF2B5EF4-FFF2-40B4-BE49-F238E27FC236}">
                <a16:creationId xmlns:a16="http://schemas.microsoft.com/office/drawing/2014/main" id="{247AEE10-4C40-64A4-DA10-EE38D380D598}"/>
              </a:ext>
            </a:extLst>
          </p:cNvPr>
          <p:cNvSpPr>
            <a:spLocks noChangeArrowheads="1"/>
          </p:cNvSpPr>
          <p:nvPr/>
        </p:nvSpPr>
        <p:spPr bwMode="auto">
          <a:xfrm>
            <a:off x="2193925" y="356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91207" name="Text Box 6">
            <a:extLst>
              <a:ext uri="{FF2B5EF4-FFF2-40B4-BE49-F238E27FC236}">
                <a16:creationId xmlns:a16="http://schemas.microsoft.com/office/drawing/2014/main" id="{72BC87F6-30C7-95F0-D38A-B5ABC2092470}"/>
              </a:ext>
            </a:extLst>
          </p:cNvPr>
          <p:cNvSpPr txBox="1">
            <a:spLocks noChangeArrowheads="1"/>
          </p:cNvSpPr>
          <p:nvPr/>
        </p:nvSpPr>
        <p:spPr bwMode="auto">
          <a:xfrm rot="302077">
            <a:off x="1035050" y="4030663"/>
            <a:ext cx="1871663"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200" b="1">
                <a:solidFill>
                  <a:srgbClr val="BE7960"/>
                </a:solidFill>
              </a:rPr>
              <a:t>     RAVIOLI LAGER</a:t>
            </a:r>
          </a:p>
        </p:txBody>
      </p:sp>
      <p:pic>
        <p:nvPicPr>
          <p:cNvPr id="11" name="Picture 8" descr="posto di blocco della pola">
            <a:extLst>
              <a:ext uri="{FF2B5EF4-FFF2-40B4-BE49-F238E27FC236}">
                <a16:creationId xmlns:a16="http://schemas.microsoft.com/office/drawing/2014/main" id="{49D48371-FFAC-1978-AC5F-FA2FBB689124}"/>
              </a:ext>
            </a:extLst>
          </p:cNvPr>
          <p:cNvPicPr>
            <a:picLocks noGrp="1" noChangeAspect="1" noChangeArrowheads="1"/>
          </p:cNvPicPr>
          <p:nvPr>
            <p:ph sz="half" idx="2"/>
          </p:nvPr>
        </p:nvPicPr>
        <p:blipFill>
          <a:blip r:embed="rId5"/>
          <a:srcRect/>
          <a:stretch>
            <a:fillRect/>
          </a:stretch>
        </p:blipFill>
        <p:spPr>
          <a:xfrm>
            <a:off x="4643438" y="252413"/>
            <a:ext cx="4105275" cy="2600325"/>
          </a:xfrm>
          <a:ln>
            <a:solidFill>
              <a:schemeClr val="tx1"/>
            </a:solidFill>
          </a:ln>
          <a:effectLst>
            <a:outerShdw blurRad="292100" dist="139700" dir="2700000" algn="tl" rotWithShape="0">
              <a:srgbClr val="333333">
                <a:alpha val="65000"/>
              </a:srgbClr>
            </a:outerShdw>
          </a:effectLst>
        </p:spPr>
      </p:pic>
      <p:pic>
        <p:nvPicPr>
          <p:cNvPr id="12" name="Picture 7" descr="militari di guardia">
            <a:extLst>
              <a:ext uri="{FF2B5EF4-FFF2-40B4-BE49-F238E27FC236}">
                <a16:creationId xmlns:a16="http://schemas.microsoft.com/office/drawing/2014/main" id="{1B3DDF94-3C05-8962-8587-20370466903B}"/>
              </a:ext>
            </a:extLst>
          </p:cNvPr>
          <p:cNvPicPr>
            <a:picLocks noChangeAspect="1" noChangeArrowheads="1"/>
          </p:cNvPicPr>
          <p:nvPr/>
        </p:nvPicPr>
        <p:blipFill>
          <a:blip r:embed="rId6"/>
          <a:srcRect/>
          <a:stretch>
            <a:fillRect/>
          </a:stretch>
        </p:blipFill>
        <p:spPr bwMode="auto">
          <a:xfrm>
            <a:off x="395288" y="260350"/>
            <a:ext cx="4105275" cy="2592388"/>
          </a:xfrm>
          <a:prstGeom prst="rect">
            <a:avLst/>
          </a:prstGeom>
          <a:noFill/>
          <a:ln>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123FC915-8C7A-0016-3014-6AAF273D6D7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2946">
                                            <p:txEl>
                                              <p:pRg st="3" end="3"/>
                                            </p:txEl>
                                          </p:spTgt>
                                        </p:tgtEl>
                                        <p:attrNameLst>
                                          <p:attrName>style.visibility</p:attrName>
                                        </p:attrNameLst>
                                      </p:cBhvr>
                                      <p:to>
                                        <p:strVal val="visible"/>
                                      </p:to>
                                    </p:set>
                                    <p:animEffect transition="in" filter="fade">
                                      <p:cBhvr>
                                        <p:cTn id="7" dur="1000"/>
                                        <p:tgtEl>
                                          <p:spTgt spid="82946">
                                            <p:txEl>
                                              <p:pRg st="3" end="3"/>
                                            </p:txEl>
                                          </p:spTgt>
                                        </p:tgtEl>
                                      </p:cBhvr>
                                    </p:animEffect>
                                  </p:childTnLst>
                                </p:cTn>
                              </p:par>
                            </p:childTnLst>
                          </p:cTn>
                        </p:par>
                        <p:par>
                          <p:cTn id="8" fill="hold" nodeType="afterGroup">
                            <p:stCondLst>
                              <p:cond delay="1000"/>
                            </p:stCondLst>
                            <p:childTnLst>
                              <p:par>
                                <p:cTn id="9" presetID="0" presetClass="path" presetSubtype="0" accel="50000" decel="50000" fill="hold" nodeType="afterEffect">
                                  <p:stCondLst>
                                    <p:cond delay="0"/>
                                  </p:stCondLst>
                                  <p:childTnLst>
                                    <p:animMotion origin="layout" path="M 0.0 0.0 C 0.01268 0.00323 0.02552 0.00346 0.0382 0.00624 C 0.04879 0.00555 0.05938 0.00531 0.06997 0.00416 C 0.08577 0.00231 0.09288 -0.02359 0.1 -0.03815 C 0.09948 -0.04879 0.09913 -0.05919 0.09844 -0.06983 C 0.09757 -0.08162 0.09584 -0.1022 0.09063 -0.11214 C 0.08143 -0.12948 0.06979 -0.14174 0.05729 -0.15422 C 0.04948 -0.16208 0.0283 -0.1681 0.0191 -0.17133 C 0.01372 -0.17318 0.0033 -0.17758 0.0033 -0.17758 C -0.01389 -0.17619 -0.02291 -0.17526 -0.03802 -0.17133 C -0.04392 -0.1674 -0.0493 -0.16555 -0.05555 -0.16278 C -0.05712 -0.1607 -0.0585 -0.15815 -0.06024 -0.15654 C -0.06215 -0.15469 -0.06475 -0.15422 -0.06666 -0.15214 C -0.06805 -0.15052 -0.06857 -0.14775 -0.06979 -0.1459 C -0.07639 -0.13596 -0.07604 -0.13688 -0.08246 -0.1311 C -0.08524 -0.11954 -0.08298 -0.12717 -0.09045 -0.11214 C -0.09149 -0.11006 -0.09253 -0.10775 -0.09357 -0.10567 C -0.09462 -0.10359 -0.0967 -0.09943 -0.0967 -0.09943 C -0.09878 -0.08786 -0.10243 -0.07607 -0.10625 -0.06544 C -0.10764 -0.05619 -0.1092 -0.04717 -0.11111 -0.03815 C -0.11041 -0.00879 -0.11458 0.02797 -0.10156 0.05503 C -0.09757 0.07653 -0.08298 0.09526 -0.06979 0.10774 C -0.06788 0.10959 -0.06528 0.11005 -0.06337 0.11214 C -0.05486 0.12115 -0.05017 0.13063 -0.03958 0.13526 C -0.02621 0.14636 -0.01232 0.15653 0.0033 0.16069 C 0.02795 0.17387 0.05347 0.17803 0.07952 0.18381 C 0.0842 0.18312 0.08906 0.18312 0.09375 0.18173 C 0.10955 0.17734 0.12275 0.1637 0.1382 0.15861 C 0.1474 0.14566 0.15226 0.14358 0.15886 0.12693 C 0.16059 0.11722 0.16354 0.09734 0.16354 0.09734 C 0.16337 0.08555 0.1632 0.01271 0.16042 -0.01688 C 0.15938 -0.02867 0.15452 -0.03931 0.15243 -0.05064 C 0.14757 -0.07723 0.14167 -0.10174 0.13021 -0.12463 C 0.12639 -0.14058 0.13195 -0.12208 0.12396 -0.13526 C 0.12292 -0.13711 0.12327 -0.13989 0.12222 -0.14174 C 0.1191 -0.14798 0.11545 -0.15376 0.11111 -0.15862 C 0.10174 -0.16902 0.09584 -0.17156 0.08577 -0.17758 C 0.07153 -0.18613 0.06875 -0.18983 0.054 -0.19237 C 0.04653 -0.19561 0.03959 -0.19723 0.03177 -0.19862 C 0.01684 -0.19723 -0.00139 -0.19838 -0.0158 -0.19029 C -0.02239 -0.18659 -0.02847 -0.18174 -0.03489 -0.17758 C -0.04791 -0.16925 -0.05538 -0.15214 -0.06823 -0.14382 C -0.0717 -0.13434 -0.07656 -0.12717 -0.0809 -0.11838 C -0.08298 -0.10706 -0.08767 -0.09758 -0.09045 -0.08671 C -0.09479 -0.05133 -0.09844 0.0141 -0.07604 0.04231 C -0.07309 0.0541 -0.07673 0.0437 -0.06979 0.05294 C -0.06215 0.06312 -0.0566 0.07838 -0.046 0.08462 C -0.04045 0.08786 -0.02951 0.08971 -0.02378 0.09086 C 0.00087 0.08948 0.01979 0.08763 0.04288 0.08254 C 0.04705 0.07977 0.05226 0.07838 0.05556 0.07399 C 0.05816 0.07052 0.06354 0.06335 0.06354 0.06335 C 0.06632 0.05387 0.06979 0.04555 0.07153 0.03583 C 0.07101 0.02104 0.07118 0.00624 0.06997 -0.00856 C 0.0691 -0.01943 0.06389 -0.03075 0.06042 -0.04023 C 0.054 -0.05781 0.04427 -0.07954 0.03021 -0.08879 C 0.02622 -0.09133 0.02153 -0.09249 0.01754 -0.09503 C 0.00625 -0.09249 -0.00225 -0.08694 -0.01267 -0.08255 C -0.01562 -0.07977 -0.01944 -0.07908 -0.02222 -0.07607 C -0.02378 -0.07445 -0.02396 -0.07168 -0.02535 -0.06983 C -0.02934 -0.06428 -0.03541 -0.06058 -0.03958 -0.05503 C -0.04635 -0.04601 -0.04878 -0.03422 -0.05555 -0.02544 C -0.0566 -0.02197 -0.05764 -0.0185 -0.05868 -0.0148 C -0.05972 -0.01064 -0.0618 -0.00208 -0.0618 -0.00208 C -0.06059 0.0326 -0.06441 0.03583 -0.05225 0.05711 C -0.05017 0.06543 -0.04809 0.06682 -0.04271 0.0719 C -0.02934 0.08439 -0.01771 0.09202 -0.00156 0.09503 C 0.00538 0.09433 0.0125 0.09549 0.0191 0.09294 C 0.02743 0.08971 0.0309 0.05849 0.03334 0.04855 C 0.03177 0.00393 0.03525 -0.03145 0.0 -0.04648 C -0.00399 -0.04601 -0.01736 -0.04671 -0.02222 -0.04023 C -0.02517 -0.0363 -0.02604 -0.03006 -0.02847 -0.02544 C -0.03194 -0.00671 -0.03212 -0.00671 -0.03003 0.01896 C -0.02986 0.02196 -0.02969 0.02497 -0.02847 0.02751 C -0.02448 0.0356 -0.01389 0.03838 -0.00781 0.04231 C -0.00156 0.04138 0.01059 0.043 0.01111 0.03583 C 0.0125 0.01526 0.00226 -0.01619 -0.01267 -0.02336 C -0.0158 -0.02266 -0.01944 -0.02312 -0.02222 -0.02104 C -0.02361 -0.01989 -0.02378 -0.01688 -0.02378 -0.0148 C -0.02378 -0.00786 -0.02361 -0.0007 -0.02222 0.00624 C -0.02118 0.01202 -0.01111 0.01595 -0.00781 0.01896 C -0.00416 0.01826 0.00104 0.02081 0.0033 0.01688 C 0.00556 0.01294 0.00243 0.00693 0.00174 0.00208 C 0.00139 0.0 0.00139 -0.00278 0.0 -0.00417 C -0.00173 -0.00601 -0.00416 -0.00555 -0.00625 -0.00625 C -0.00868 -0.00139 -0.01389 0.00578 -0.00781 0.01271 C -0.00573 0.01503 -0.0026 0.01133 0.0 0.01063 C -0.00052 0.00786 -0.00035 0.00462 -0.00156 0.00208 C -0.0026 0.0 -0.00434 -0.00255 -0.00625 -0.00208 C -0.00816 -0.00162 -0.01024 0.00185 -0.00937 0.00416 C -0.00868 0.00601 -0.00625 0.00277 -0.00469 0.00208 C -0.00087 0.0178 -0.00225 -0.00047 -0.00312 -0.00417 C -0.00521 -0.00347 -0.00746 -0.00324 -0.00937 -0.00208 C -0.01128 -0.00093 -0.02118 0.01595 -0.01267 0.00416 C -0.00538 0.01387 -0.00312 0.01248 0.0 0.0 Z " pathEditMode="relative" ptsTypes="ffffffffffffffffffffffffffffffffffffffffffffffffffffffffffffffffffffffffffffffffffffffffffffff">
                                      <p:cBhvr>
                                        <p:cTn id="10" dur="2000" fill="hold"/>
                                        <p:tgtEl>
                                          <p:spTgt spid="82946">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3250" name="Segnaposto numero diapositiva 4">
            <a:extLst>
              <a:ext uri="{FF2B5EF4-FFF2-40B4-BE49-F238E27FC236}">
                <a16:creationId xmlns:a16="http://schemas.microsoft.com/office/drawing/2014/main" id="{1FE8101F-0758-C794-1AF4-4D6EE125D9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29F2DE-A2EA-49C7-8F2B-558086A199E9}" type="slidenum">
              <a:rPr lang="it-IT" altLang="en-US" sz="1400" smtClean="0"/>
              <a:pPr>
                <a:spcBef>
                  <a:spcPct val="0"/>
                </a:spcBef>
                <a:buFontTx/>
                <a:buNone/>
              </a:pPr>
              <a:t>208</a:t>
            </a:fld>
            <a:endParaRPr lang="it-IT" altLang="en-US" sz="1400"/>
          </a:p>
        </p:txBody>
      </p:sp>
      <p:sp>
        <p:nvSpPr>
          <p:cNvPr id="6" name="Rettangolo 5">
            <a:extLst>
              <a:ext uri="{FF2B5EF4-FFF2-40B4-BE49-F238E27FC236}">
                <a16:creationId xmlns:a16="http://schemas.microsoft.com/office/drawing/2014/main" id="{161F946C-6A91-3DEC-B786-97D2EB22146E}"/>
              </a:ext>
            </a:extLst>
          </p:cNvPr>
          <p:cNvSpPr/>
          <p:nvPr/>
        </p:nvSpPr>
        <p:spPr>
          <a:xfrm>
            <a:off x="1835150" y="1373188"/>
            <a:ext cx="5832475" cy="4094162"/>
          </a:xfrm>
          <a:prstGeom prst="rect">
            <a:avLst/>
          </a:prstGeom>
          <a:solidFill>
            <a:srgbClr val="FFFF00"/>
          </a:solidFill>
          <a:ln w="76200">
            <a:solidFill>
              <a:schemeClr val="accent4">
                <a:lumMod val="10000"/>
              </a:schemeClr>
            </a:solidFill>
          </a:ln>
        </p:spPr>
        <p:txBody>
          <a:bodyPr>
            <a:spAutoFit/>
          </a:bodyPr>
          <a:lstStyle/>
          <a:p>
            <a:pPr eaLnBrk="1" fontAlgn="auto" hangingPunct="1">
              <a:spcBef>
                <a:spcPts val="0"/>
              </a:spcBef>
              <a:spcAft>
                <a:spcPts val="0"/>
              </a:spcAft>
              <a:defRPr/>
            </a:pPr>
            <a:r>
              <a:rPr lang="de-DE" sz="2000" b="1" dirty="0">
                <a:solidFill>
                  <a:schemeClr val="bg1">
                    <a:lumMod val="50000"/>
                  </a:schemeClr>
                </a:solidFill>
                <a:latin typeface="+mn-lt"/>
                <a:cs typeface="+mn-cs"/>
              </a:rPr>
              <a:t>Der Besitzer der Ravioli kann seine Ravioli nicht verkaufen. Auch seine Fabrik ist geschlossen. Da die Fabrik geschlossen ist, haben die Arbeiter keine Arbeit und keinen Lohn. Die Arbeitslosen haben deshalb das notwendige Geld nicht um die Ravioli zu kaufen, sie sind aber hungrig und benötigen etwas zum essen. Auch Autos können sie nicht kaufen und auch die Autofabrik ist lahm.</a:t>
            </a:r>
          </a:p>
          <a:p>
            <a:pPr eaLnBrk="1" fontAlgn="auto" hangingPunct="1">
              <a:spcBef>
                <a:spcPts val="0"/>
              </a:spcBef>
              <a:spcAft>
                <a:spcPts val="0"/>
              </a:spcAft>
              <a:defRPr/>
            </a:pPr>
            <a:endParaRPr lang="de-DE" sz="2000" b="1" dirty="0">
              <a:solidFill>
                <a:schemeClr val="bg1">
                  <a:lumMod val="50000"/>
                </a:schemeClr>
              </a:solidFill>
              <a:latin typeface="+mn-lt"/>
              <a:cs typeface="+mn-cs"/>
            </a:endParaRPr>
          </a:p>
          <a:p>
            <a:pPr eaLnBrk="1" fontAlgn="auto" hangingPunct="1">
              <a:spcBef>
                <a:spcPts val="0"/>
              </a:spcBef>
              <a:spcAft>
                <a:spcPts val="0"/>
              </a:spcAft>
              <a:defRPr/>
            </a:pPr>
            <a:r>
              <a:rPr lang="de-DE" sz="2000" b="1" dirty="0">
                <a:solidFill>
                  <a:schemeClr val="bg1">
                    <a:lumMod val="50000"/>
                  </a:schemeClr>
                </a:solidFill>
                <a:latin typeface="+mn-lt"/>
                <a:cs typeface="+mn-cs"/>
              </a:rPr>
              <a:t>Alles ist lahm.</a:t>
            </a:r>
          </a:p>
          <a:p>
            <a:pPr eaLnBrk="1" fontAlgn="auto" hangingPunct="1">
              <a:spcBef>
                <a:spcPts val="0"/>
              </a:spcBef>
              <a:spcAft>
                <a:spcPts val="0"/>
              </a:spcAft>
              <a:defRPr/>
            </a:pPr>
            <a:r>
              <a:rPr lang="de-DE" sz="2000" b="1" dirty="0">
                <a:solidFill>
                  <a:schemeClr val="bg1">
                    <a:lumMod val="50000"/>
                  </a:schemeClr>
                </a:solidFill>
                <a:latin typeface="+mn-lt"/>
                <a:cs typeface="+mn-cs"/>
              </a:rPr>
              <a:t> </a:t>
            </a:r>
          </a:p>
          <a:p>
            <a:pPr eaLnBrk="1" fontAlgn="auto" hangingPunct="1">
              <a:spcBef>
                <a:spcPts val="0"/>
              </a:spcBef>
              <a:spcAft>
                <a:spcPts val="0"/>
              </a:spcAft>
              <a:defRPr/>
            </a:pPr>
            <a:r>
              <a:rPr lang="de-DE" sz="2000" b="1" dirty="0">
                <a:solidFill>
                  <a:schemeClr val="bg1">
                    <a:lumMod val="50000"/>
                  </a:schemeClr>
                </a:solidFill>
                <a:latin typeface="+mn-lt"/>
                <a:cs typeface="+mn-cs"/>
              </a:rPr>
              <a:t>Wer kann diese blockierte Situation auflösen ?</a:t>
            </a:r>
          </a:p>
        </p:txBody>
      </p:sp>
      <p:sp>
        <p:nvSpPr>
          <p:cNvPr id="4" name="Rettangolo 3">
            <a:extLst>
              <a:ext uri="{FF2B5EF4-FFF2-40B4-BE49-F238E27FC236}">
                <a16:creationId xmlns:a16="http://schemas.microsoft.com/office/drawing/2014/main" id="{444BCE81-1F06-D7DC-5FFB-8CB8FEF3556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Number Placeholder 3">
            <a:extLst>
              <a:ext uri="{FF2B5EF4-FFF2-40B4-BE49-F238E27FC236}">
                <a16:creationId xmlns:a16="http://schemas.microsoft.com/office/drawing/2014/main" id="{1CADBA8A-5BB5-9B24-A5F7-91C74F81C4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D74AF1-0C36-45F1-A910-C9E56182E006}" type="slidenum">
              <a:rPr lang="it-IT" altLang="en-US" sz="1400" smtClean="0">
                <a:solidFill>
                  <a:srgbClr val="000000"/>
                </a:solidFill>
              </a:rPr>
              <a:pPr>
                <a:spcBef>
                  <a:spcPct val="0"/>
                </a:spcBef>
                <a:buFontTx/>
                <a:buNone/>
              </a:pPr>
              <a:t>209</a:t>
            </a:fld>
            <a:endParaRPr lang="it-IT" altLang="en-US" sz="1400">
              <a:solidFill>
                <a:srgbClr val="000000"/>
              </a:solidFill>
            </a:endParaRPr>
          </a:p>
        </p:txBody>
      </p:sp>
      <p:pic>
        <p:nvPicPr>
          <p:cNvPr id="395267" name="Picture 4" descr="AAAAA capitalisti">
            <a:extLst>
              <a:ext uri="{FF2B5EF4-FFF2-40B4-BE49-F238E27FC236}">
                <a16:creationId xmlns:a16="http://schemas.microsoft.com/office/drawing/2014/main" id="{3D316FC8-1F74-6DD2-49C7-C4921D7E0C5D}"/>
              </a:ext>
            </a:extLst>
          </p:cNvPr>
          <p:cNvPicPr>
            <a:picLocks noChangeAspect="1" noChangeArrowheads="1"/>
          </p:cNvPicPr>
          <p:nvPr/>
        </p:nvPicPr>
        <p:blipFill>
          <a:blip r:embed="rId3"/>
          <a:srcRect/>
          <a:stretch>
            <a:fillRect/>
          </a:stretch>
        </p:blipFill>
        <p:spPr bwMode="auto">
          <a:xfrm>
            <a:off x="682625" y="1628775"/>
            <a:ext cx="1397000" cy="15843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94276" name="Text Box 7">
            <a:extLst>
              <a:ext uri="{FF2B5EF4-FFF2-40B4-BE49-F238E27FC236}">
                <a16:creationId xmlns:a16="http://schemas.microsoft.com/office/drawing/2014/main" id="{F751748D-5690-8B9D-E7FC-0BD059214C1A}"/>
              </a:ext>
            </a:extLst>
          </p:cNvPr>
          <p:cNvSpPr txBox="1">
            <a:spLocks noChangeArrowheads="1"/>
          </p:cNvSpPr>
          <p:nvPr/>
        </p:nvSpPr>
        <p:spPr bwMode="auto">
          <a:xfrm>
            <a:off x="1182688" y="646113"/>
            <a:ext cx="727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u="sng">
                <a:solidFill>
                  <a:srgbClr val="000000"/>
                </a:solidFill>
              </a:rPr>
              <a:t>Wer greift ein um die blockierte Lage zu lösen?</a:t>
            </a:r>
            <a:endParaRPr lang="it-IT" altLang="it-CH" sz="2400" b="1" u="sng">
              <a:solidFill>
                <a:srgbClr val="000000"/>
              </a:solidFill>
            </a:endParaRPr>
          </a:p>
        </p:txBody>
      </p:sp>
      <p:sp>
        <p:nvSpPr>
          <p:cNvPr id="694277" name="Text Box 8">
            <a:extLst>
              <a:ext uri="{FF2B5EF4-FFF2-40B4-BE49-F238E27FC236}">
                <a16:creationId xmlns:a16="http://schemas.microsoft.com/office/drawing/2014/main" id="{00220C93-5623-10CA-52DB-B46828F5B3ED}"/>
              </a:ext>
            </a:extLst>
          </p:cNvPr>
          <p:cNvSpPr txBox="1">
            <a:spLocks noChangeArrowheads="1"/>
          </p:cNvSpPr>
          <p:nvPr/>
        </p:nvSpPr>
        <p:spPr bwMode="auto">
          <a:xfrm>
            <a:off x="682625" y="3357563"/>
            <a:ext cx="1584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Arbeitgeber</a:t>
            </a:r>
          </a:p>
          <a:p>
            <a:pPr eaLnBrk="1" hangingPunct="1">
              <a:spcBef>
                <a:spcPct val="50000"/>
              </a:spcBef>
              <a:buFontTx/>
              <a:buNone/>
            </a:pPr>
            <a:r>
              <a:rPr lang="fr-CH" altLang="it-CH" sz="1000" b="1">
                <a:solidFill>
                  <a:srgbClr val="000000"/>
                </a:solidFill>
              </a:rPr>
              <a:t>Arbeitgeberverband</a:t>
            </a:r>
          </a:p>
          <a:p>
            <a:pPr eaLnBrk="1" hangingPunct="1">
              <a:spcBef>
                <a:spcPct val="50000"/>
              </a:spcBef>
              <a:buFontTx/>
              <a:buNone/>
            </a:pPr>
            <a:r>
              <a:rPr lang="fr-CH" altLang="it-CH" sz="1000" b="1">
                <a:solidFill>
                  <a:srgbClr val="000000"/>
                </a:solidFill>
              </a:rPr>
              <a:t>Kapitalisten</a:t>
            </a:r>
          </a:p>
          <a:p>
            <a:pPr eaLnBrk="1" hangingPunct="1">
              <a:spcBef>
                <a:spcPct val="50000"/>
              </a:spcBef>
              <a:buFontTx/>
              <a:buNone/>
            </a:pPr>
            <a:r>
              <a:rPr lang="fr-CH" altLang="it-CH" sz="1000" b="1">
                <a:solidFill>
                  <a:srgbClr val="000000"/>
                </a:solidFill>
              </a:rPr>
              <a:t>Wirtschaftsbund</a:t>
            </a:r>
            <a:endParaRPr lang="it-IT" altLang="it-CH" sz="1000" b="1">
              <a:solidFill>
                <a:srgbClr val="000000"/>
              </a:solidFill>
            </a:endParaRPr>
          </a:p>
        </p:txBody>
      </p:sp>
      <p:sp>
        <p:nvSpPr>
          <p:cNvPr id="694278" name="Text Box 9">
            <a:extLst>
              <a:ext uri="{FF2B5EF4-FFF2-40B4-BE49-F238E27FC236}">
                <a16:creationId xmlns:a16="http://schemas.microsoft.com/office/drawing/2014/main" id="{C12A9DEA-C21A-3460-DCB5-47500C96E1A7}"/>
              </a:ext>
            </a:extLst>
          </p:cNvPr>
          <p:cNvSpPr txBox="1">
            <a:spLocks noChangeArrowheads="1"/>
          </p:cNvSpPr>
          <p:nvPr/>
        </p:nvSpPr>
        <p:spPr bwMode="auto">
          <a:xfrm>
            <a:off x="6097588" y="3357563"/>
            <a:ext cx="2447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Arbeiter</a:t>
            </a:r>
          </a:p>
          <a:p>
            <a:pPr eaLnBrk="1" hangingPunct="1">
              <a:spcBef>
                <a:spcPct val="50000"/>
              </a:spcBef>
              <a:buFontTx/>
              <a:buNone/>
            </a:pPr>
            <a:r>
              <a:rPr lang="fr-CH" altLang="it-CH" sz="1000" b="1">
                <a:solidFill>
                  <a:srgbClr val="000000"/>
                </a:solidFill>
              </a:rPr>
              <a:t>Gewerkschaften</a:t>
            </a:r>
          </a:p>
          <a:p>
            <a:pPr eaLnBrk="1" hangingPunct="1">
              <a:spcBef>
                <a:spcPct val="50000"/>
              </a:spcBef>
              <a:buFontTx/>
              <a:buNone/>
            </a:pPr>
            <a:r>
              <a:rPr lang="fr-CH" altLang="it-CH" sz="1000" b="1">
                <a:solidFill>
                  <a:srgbClr val="000000"/>
                </a:solidFill>
              </a:rPr>
              <a:t>Gewerkschaftsbund</a:t>
            </a:r>
            <a:endParaRPr lang="it-IT" altLang="it-CH" sz="1000" b="1">
              <a:solidFill>
                <a:srgbClr val="000000"/>
              </a:solidFill>
            </a:endParaRPr>
          </a:p>
        </p:txBody>
      </p:sp>
      <p:sp>
        <p:nvSpPr>
          <p:cNvPr id="694279" name="AutoShape 10">
            <a:extLst>
              <a:ext uri="{FF2B5EF4-FFF2-40B4-BE49-F238E27FC236}">
                <a16:creationId xmlns:a16="http://schemas.microsoft.com/office/drawing/2014/main" id="{37631A07-D30D-F693-A519-2851C551E175}"/>
              </a:ext>
            </a:extLst>
          </p:cNvPr>
          <p:cNvSpPr>
            <a:spLocks noChangeArrowheads="1"/>
          </p:cNvSpPr>
          <p:nvPr/>
        </p:nvSpPr>
        <p:spPr bwMode="auto">
          <a:xfrm>
            <a:off x="2411413" y="1989138"/>
            <a:ext cx="863600" cy="792162"/>
          </a:xfrm>
          <a:prstGeom prst="rightArrow">
            <a:avLst>
              <a:gd name="adj1" fmla="val 50000"/>
              <a:gd name="adj2" fmla="val 27255"/>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694280" name="AutoShape 11">
            <a:extLst>
              <a:ext uri="{FF2B5EF4-FFF2-40B4-BE49-F238E27FC236}">
                <a16:creationId xmlns:a16="http://schemas.microsoft.com/office/drawing/2014/main" id="{36DA4ED8-D5DD-9517-813B-5FBB2E770816}"/>
              </a:ext>
            </a:extLst>
          </p:cNvPr>
          <p:cNvSpPr>
            <a:spLocks noChangeArrowheads="1"/>
          </p:cNvSpPr>
          <p:nvPr/>
        </p:nvSpPr>
        <p:spPr bwMode="auto">
          <a:xfrm rot="10800000">
            <a:off x="5075238" y="1989138"/>
            <a:ext cx="863600" cy="792162"/>
          </a:xfrm>
          <a:prstGeom prst="rightArrow">
            <a:avLst>
              <a:gd name="adj1" fmla="val 50000"/>
              <a:gd name="adj2" fmla="val 27255"/>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396297" name="Text Box 12">
            <a:extLst>
              <a:ext uri="{FF2B5EF4-FFF2-40B4-BE49-F238E27FC236}">
                <a16:creationId xmlns:a16="http://schemas.microsoft.com/office/drawing/2014/main" id="{F149CD09-02A5-451C-A7FA-778EAFE95353}"/>
              </a:ext>
            </a:extLst>
          </p:cNvPr>
          <p:cNvSpPr txBox="1">
            <a:spLocks noChangeArrowheads="1"/>
          </p:cNvSpPr>
          <p:nvPr/>
        </p:nvSpPr>
        <p:spPr bwMode="auto">
          <a:xfrm>
            <a:off x="3252788" y="2625725"/>
            <a:ext cx="1917700" cy="400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effectLst>
                  <a:outerShdw blurRad="38100" dist="38100" dir="2700000" algn="tl">
                    <a:srgbClr val="000000">
                      <a:alpha val="43137"/>
                    </a:srgbClr>
                  </a:outerShdw>
                </a:effectLst>
                <a:latin typeface="Arial Black" pitchFamily="34" charset="0"/>
                <a:cs typeface="Arial" charset="0"/>
              </a:rPr>
              <a:t>DER STAAT</a:t>
            </a:r>
            <a:endParaRPr lang="it-IT" altLang="it-CH" sz="2000" b="1" dirty="0">
              <a:effectLst>
                <a:outerShdw blurRad="38100" dist="38100" dir="2700000" algn="tl">
                  <a:srgbClr val="000000">
                    <a:alpha val="43137"/>
                  </a:srgbClr>
                </a:outerShdw>
              </a:effectLst>
              <a:latin typeface="Arial Black" pitchFamily="34" charset="0"/>
              <a:cs typeface="Arial" charset="0"/>
            </a:endParaRPr>
          </a:p>
        </p:txBody>
      </p:sp>
      <p:sp>
        <p:nvSpPr>
          <p:cNvPr id="694282" name="Text Box 13">
            <a:extLst>
              <a:ext uri="{FF2B5EF4-FFF2-40B4-BE49-F238E27FC236}">
                <a16:creationId xmlns:a16="http://schemas.microsoft.com/office/drawing/2014/main" id="{EBF180A2-1DCE-7116-863F-2A024D91CF8C}"/>
              </a:ext>
            </a:extLst>
          </p:cNvPr>
          <p:cNvSpPr txBox="1">
            <a:spLocks noChangeArrowheads="1"/>
          </p:cNvSpPr>
          <p:nvPr/>
        </p:nvSpPr>
        <p:spPr bwMode="auto">
          <a:xfrm>
            <a:off x="2843213" y="4005263"/>
            <a:ext cx="2960687" cy="10763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000000"/>
                </a:solidFill>
              </a:rPr>
              <a:t>WER IST DER STAAT?                   WAS MACHT DER STAAT?                                                           WELCHES SIND DIE PFLICHTEN DES STAATES?</a:t>
            </a:r>
            <a:endParaRPr lang="it-IT" altLang="it-CH" sz="1600" b="1">
              <a:solidFill>
                <a:srgbClr val="000000"/>
              </a:solidFill>
            </a:endParaRPr>
          </a:p>
        </p:txBody>
      </p:sp>
      <p:sp>
        <p:nvSpPr>
          <p:cNvPr id="694283" name="Text Box 14">
            <a:extLst>
              <a:ext uri="{FF2B5EF4-FFF2-40B4-BE49-F238E27FC236}">
                <a16:creationId xmlns:a16="http://schemas.microsoft.com/office/drawing/2014/main" id="{D5BDB354-A30B-DA0F-4749-B41C70283DFC}"/>
              </a:ext>
            </a:extLst>
          </p:cNvPr>
          <p:cNvSpPr txBox="1">
            <a:spLocks noChangeArrowheads="1"/>
          </p:cNvSpPr>
          <p:nvPr/>
        </p:nvSpPr>
        <p:spPr bwMode="auto">
          <a:xfrm>
            <a:off x="1182688" y="5653088"/>
            <a:ext cx="684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Der Staat ist eine Gruppe von bewaffneten Männern.    </a:t>
            </a:r>
            <a:r>
              <a:rPr lang="fr-CH" altLang="it-CH" sz="1800">
                <a:solidFill>
                  <a:srgbClr val="000000"/>
                </a:solidFill>
              </a:rPr>
              <a:t>(Lenin)</a:t>
            </a:r>
            <a:endParaRPr lang="it-IT" altLang="it-CH" sz="1800">
              <a:solidFill>
                <a:srgbClr val="000000"/>
              </a:solidFill>
            </a:endParaRPr>
          </a:p>
        </p:txBody>
      </p:sp>
      <p:pic>
        <p:nvPicPr>
          <p:cNvPr id="694284" name="Picture 13">
            <a:extLst>
              <a:ext uri="{FF2B5EF4-FFF2-40B4-BE49-F238E27FC236}">
                <a16:creationId xmlns:a16="http://schemas.microsoft.com/office/drawing/2014/main" id="{8C325604-38D1-DCF8-0A5E-64A160AB2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1547813"/>
            <a:ext cx="877887"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5278" name="Picture 14">
            <a:extLst>
              <a:ext uri="{FF2B5EF4-FFF2-40B4-BE49-F238E27FC236}">
                <a16:creationId xmlns:a16="http://schemas.microsoft.com/office/drawing/2014/main" id="{36767288-3B49-D9ED-7577-2EE77FAED835}"/>
              </a:ext>
            </a:extLst>
          </p:cNvPr>
          <p:cNvPicPr>
            <a:picLocks noChangeAspect="1" noChangeArrowheads="1"/>
          </p:cNvPicPr>
          <p:nvPr/>
        </p:nvPicPr>
        <p:blipFill>
          <a:blip r:embed="rId5"/>
          <a:srcRect/>
          <a:stretch>
            <a:fillRect/>
          </a:stretch>
        </p:blipFill>
        <p:spPr bwMode="auto">
          <a:xfrm>
            <a:off x="6189663" y="1671638"/>
            <a:ext cx="2295525" cy="1398587"/>
          </a:xfrm>
          <a:prstGeom prst="rect">
            <a:avLst/>
          </a:prstGeom>
          <a:ln>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EA4E7101-459C-27E4-9ABE-8A42826FA16B}"/>
              </a:ext>
            </a:extLst>
          </p:cNvPr>
          <p:cNvSpPr/>
          <p:nvPr/>
        </p:nvSpPr>
        <p:spPr bwMode="auto">
          <a:xfrm>
            <a:off x="4048125" y="3197225"/>
            <a:ext cx="327025" cy="720725"/>
          </a:xfrm>
          <a:prstGeom prst="down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it-CH" sz="1000" u="sng">
              <a:latin typeface="Arial" charset="0"/>
              <a:cs typeface="Arial" charset="0"/>
            </a:endParaRPr>
          </a:p>
        </p:txBody>
      </p:sp>
      <p:sp>
        <p:nvSpPr>
          <p:cNvPr id="15" name="Rettangolo 14">
            <a:extLst>
              <a:ext uri="{FF2B5EF4-FFF2-40B4-BE49-F238E27FC236}">
                <a16:creationId xmlns:a16="http://schemas.microsoft.com/office/drawing/2014/main" id="{DD368522-4931-CEDB-1882-4ECC7DCD7CD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5">
            <a:extLst>
              <a:ext uri="{FF2B5EF4-FFF2-40B4-BE49-F238E27FC236}">
                <a16:creationId xmlns:a16="http://schemas.microsoft.com/office/drawing/2014/main" id="{CFE23C0A-DC0B-3C10-3EC1-D8B92AD35D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B8503C-DD9C-4AC5-B1B3-245BF2533D3B}" type="slidenum">
              <a:rPr lang="it-IT" altLang="en-US" sz="1400" smtClean="0">
                <a:solidFill>
                  <a:srgbClr val="000000"/>
                </a:solidFill>
              </a:rPr>
              <a:pPr>
                <a:spcBef>
                  <a:spcPct val="0"/>
                </a:spcBef>
                <a:buFontTx/>
                <a:buNone/>
              </a:pPr>
              <a:t>21</a:t>
            </a:fld>
            <a:endParaRPr lang="it-IT" altLang="en-US" sz="1400">
              <a:solidFill>
                <a:srgbClr val="000000"/>
              </a:solidFill>
            </a:endParaRPr>
          </a:p>
        </p:txBody>
      </p:sp>
      <p:sp>
        <p:nvSpPr>
          <p:cNvPr id="311299" name="Rectangle 2">
            <a:extLst>
              <a:ext uri="{FF2B5EF4-FFF2-40B4-BE49-F238E27FC236}">
                <a16:creationId xmlns:a16="http://schemas.microsoft.com/office/drawing/2014/main" id="{A482CA52-8FBB-9E6F-1CC9-85E5879E0861}"/>
              </a:ext>
            </a:extLst>
          </p:cNvPr>
          <p:cNvSpPr>
            <a:spLocks noGrp="1" noChangeArrowheads="1"/>
          </p:cNvSpPr>
          <p:nvPr>
            <p:ph type="title"/>
          </p:nvPr>
        </p:nvSpPr>
        <p:spPr/>
        <p:txBody>
          <a:bodyPr/>
          <a:lstStyle/>
          <a:p>
            <a:pPr eaLnBrk="1" hangingPunct="1"/>
            <a:br>
              <a:rPr lang="fr-CH" altLang="it-CH" sz="4000" b="1"/>
            </a:br>
            <a:r>
              <a:rPr lang="fr-CH" altLang="it-CH" sz="4000" b="1" u="sng"/>
              <a:t>REGEL Nr. 1</a:t>
            </a:r>
            <a:endParaRPr lang="it-IT" altLang="it-CH" sz="4000" b="1" u="sng"/>
          </a:p>
        </p:txBody>
      </p:sp>
      <p:sp>
        <p:nvSpPr>
          <p:cNvPr id="311300" name="Rectangle 3">
            <a:extLst>
              <a:ext uri="{FF2B5EF4-FFF2-40B4-BE49-F238E27FC236}">
                <a16:creationId xmlns:a16="http://schemas.microsoft.com/office/drawing/2014/main" id="{E405DE13-C156-A5B6-1BD4-D426D2977FC8}"/>
              </a:ext>
            </a:extLst>
          </p:cNvPr>
          <p:cNvSpPr>
            <a:spLocks noGrp="1" noChangeArrowheads="1"/>
          </p:cNvSpPr>
          <p:nvPr>
            <p:ph type="body" idx="1"/>
          </p:nvPr>
        </p:nvSpPr>
        <p:spPr>
          <a:xfrm>
            <a:off x="323850" y="1557338"/>
            <a:ext cx="8229600" cy="4525962"/>
          </a:xfrm>
        </p:spPr>
        <p:txBody>
          <a:bodyPr/>
          <a:lstStyle/>
          <a:p>
            <a:pPr eaLnBrk="1" hangingPunct="1">
              <a:buFontTx/>
              <a:buNone/>
            </a:pPr>
            <a:r>
              <a:rPr lang="fr-CH" altLang="it-CH"/>
              <a:t> *</a:t>
            </a:r>
            <a:r>
              <a:rPr lang="fr-CH" altLang="it-CH" sz="1600"/>
              <a:t>warum  «</a:t>
            </a:r>
            <a:r>
              <a:rPr lang="fr-CH" altLang="it-CH" sz="1600" b="1"/>
              <a:t>Gewinn</a:t>
            </a:r>
            <a:r>
              <a:rPr lang="fr-CH" altLang="it-CH" sz="1600"/>
              <a:t>»  </a:t>
            </a:r>
            <a:r>
              <a:rPr lang="fr-CH" altLang="it-CH" sz="1600" b="1"/>
              <a:t>?</a:t>
            </a:r>
          </a:p>
          <a:p>
            <a:pPr eaLnBrk="1" hangingPunct="1">
              <a:buFontTx/>
              <a:buNone/>
            </a:pPr>
            <a:endParaRPr lang="fr-CH" altLang="it-CH" sz="1600"/>
          </a:p>
          <a:p>
            <a:pPr eaLnBrk="1" hangingPunct="1">
              <a:buFontTx/>
              <a:buNone/>
            </a:pPr>
            <a:endParaRPr lang="fr-CH" altLang="it-CH" sz="1600"/>
          </a:p>
          <a:p>
            <a:pPr eaLnBrk="1" hangingPunct="1">
              <a:buFontTx/>
              <a:buNone/>
            </a:pPr>
            <a:endParaRPr lang="fr-CH" altLang="it-CH" sz="1600"/>
          </a:p>
          <a:p>
            <a:pPr algn="ctr" eaLnBrk="1" hangingPunct="1">
              <a:buFontTx/>
              <a:buNone/>
            </a:pPr>
            <a:r>
              <a:rPr lang="fr-CH" altLang="it-CH" b="1"/>
              <a:t>DER KAPITALIST EIGNET SICH DEN</a:t>
            </a:r>
          </a:p>
          <a:p>
            <a:pPr algn="ctr" eaLnBrk="1" hangingPunct="1">
              <a:buFontTx/>
              <a:buNone/>
            </a:pPr>
            <a:r>
              <a:rPr lang="fr-CH" altLang="it-CH" b="1"/>
              <a:t>VON DEN ARBEITERN GESCHAFFENEN MEHRWERT AN</a:t>
            </a:r>
            <a:endParaRPr lang="it-IT" altLang="it-CH" b="1"/>
          </a:p>
        </p:txBody>
      </p:sp>
      <p:sp>
        <p:nvSpPr>
          <p:cNvPr id="5" name="Rettangolo 4">
            <a:extLst>
              <a:ext uri="{FF2B5EF4-FFF2-40B4-BE49-F238E27FC236}">
                <a16:creationId xmlns:a16="http://schemas.microsoft.com/office/drawing/2014/main" id="{547FA383-D796-E3E9-FE9E-4671C63E509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Number Placeholder 3">
            <a:extLst>
              <a:ext uri="{FF2B5EF4-FFF2-40B4-BE49-F238E27FC236}">
                <a16:creationId xmlns:a16="http://schemas.microsoft.com/office/drawing/2014/main" id="{9AD693AF-4D39-0B4E-7DCB-65FB116602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32BC6D-9D89-4872-AC7A-E627DFE42953}" type="slidenum">
              <a:rPr lang="it-IT" altLang="en-US" sz="1400" smtClean="0">
                <a:solidFill>
                  <a:srgbClr val="000000"/>
                </a:solidFill>
              </a:rPr>
              <a:pPr>
                <a:spcBef>
                  <a:spcPct val="0"/>
                </a:spcBef>
                <a:buFontTx/>
                <a:buNone/>
              </a:pPr>
              <a:t>210</a:t>
            </a:fld>
            <a:endParaRPr lang="it-IT" altLang="en-US" sz="1400">
              <a:solidFill>
                <a:srgbClr val="000000"/>
              </a:solidFill>
            </a:endParaRPr>
          </a:p>
        </p:txBody>
      </p:sp>
      <p:sp>
        <p:nvSpPr>
          <p:cNvPr id="696323" name="Text Box 4">
            <a:extLst>
              <a:ext uri="{FF2B5EF4-FFF2-40B4-BE49-F238E27FC236}">
                <a16:creationId xmlns:a16="http://schemas.microsoft.com/office/drawing/2014/main" id="{01D351F7-429F-89B8-C2CE-C7733AF2884F}"/>
              </a:ext>
            </a:extLst>
          </p:cNvPr>
          <p:cNvSpPr txBox="1">
            <a:spLocks noChangeArrowheads="1"/>
          </p:cNvSpPr>
          <p:nvPr/>
        </p:nvSpPr>
        <p:spPr bwMode="auto">
          <a:xfrm>
            <a:off x="395288" y="333375"/>
            <a:ext cx="82804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800" b="1" u="sng">
                <a:solidFill>
                  <a:srgbClr val="000000"/>
                </a:solidFill>
              </a:rPr>
              <a:t>DER STAAT</a:t>
            </a:r>
            <a:r>
              <a:rPr lang="fr-CH" altLang="it-CH" sz="1200" b="1" u="sng">
                <a:solidFill>
                  <a:srgbClr val="000000"/>
                </a:solidFill>
              </a:rPr>
              <a:t>  </a:t>
            </a:r>
            <a:r>
              <a:rPr lang="fr-CH" altLang="it-CH" sz="1200" u="sng">
                <a:solidFill>
                  <a:srgbClr val="000000"/>
                </a:solidFill>
              </a:rPr>
              <a:t>1</a:t>
            </a:r>
            <a:endParaRPr lang="fr-CH" altLang="it-CH" sz="4800" u="sng">
              <a:solidFill>
                <a:srgbClr val="000000"/>
              </a:solidFill>
            </a:endParaRPr>
          </a:p>
          <a:p>
            <a:pPr eaLnBrk="1" hangingPunct="1">
              <a:lnSpc>
                <a:spcPct val="160000"/>
              </a:lnSpc>
              <a:spcBef>
                <a:spcPct val="50000"/>
              </a:spcBef>
              <a:buFontTx/>
              <a:buNone/>
            </a:pPr>
            <a:r>
              <a:rPr lang="fr-CH" altLang="it-CH" sz="2000" b="1" u="sng">
                <a:solidFill>
                  <a:srgbClr val="000000"/>
                </a:solidFill>
              </a:rPr>
              <a:t>Der Staat (die westlichen Demokratien) besteht aus :</a:t>
            </a:r>
          </a:p>
          <a:p>
            <a:pPr eaLnBrk="1" hangingPunct="1">
              <a:lnSpc>
                <a:spcPct val="70000"/>
              </a:lnSpc>
              <a:spcBef>
                <a:spcPct val="50000"/>
              </a:spcBef>
              <a:buFontTx/>
              <a:buNone/>
            </a:pPr>
            <a:r>
              <a:rPr lang="fr-CH" altLang="it-CH" sz="1600" b="1">
                <a:solidFill>
                  <a:srgbClr val="000000"/>
                </a:solidFill>
              </a:rPr>
              <a:t>Territorium, Bevölkerung</a:t>
            </a:r>
          </a:p>
          <a:p>
            <a:pPr eaLnBrk="1" hangingPunct="1">
              <a:lnSpc>
                <a:spcPct val="70000"/>
              </a:lnSpc>
              <a:spcBef>
                <a:spcPct val="50000"/>
              </a:spcBef>
              <a:buFontTx/>
              <a:buNone/>
            </a:pPr>
            <a:r>
              <a:rPr lang="fr-CH" altLang="it-CH" sz="1600" b="1">
                <a:solidFill>
                  <a:srgbClr val="000000"/>
                </a:solidFill>
              </a:rPr>
              <a:t>Legislative, Exekutive, Gerichtsbehörde</a:t>
            </a:r>
          </a:p>
          <a:p>
            <a:pPr eaLnBrk="1" hangingPunct="1">
              <a:lnSpc>
                <a:spcPct val="70000"/>
              </a:lnSpc>
              <a:spcBef>
                <a:spcPct val="50000"/>
              </a:spcBef>
              <a:buFontTx/>
              <a:buNone/>
            </a:pPr>
            <a:r>
              <a:rPr lang="fr-CH" altLang="it-CH" sz="1600" b="1">
                <a:solidFill>
                  <a:srgbClr val="000000"/>
                </a:solidFill>
              </a:rPr>
              <a:t>Öffentliche Verwaltung</a:t>
            </a:r>
          </a:p>
          <a:p>
            <a:pPr eaLnBrk="1" hangingPunct="1">
              <a:lnSpc>
                <a:spcPct val="70000"/>
              </a:lnSpc>
              <a:spcBef>
                <a:spcPct val="50000"/>
              </a:spcBef>
              <a:buFontTx/>
              <a:buNone/>
            </a:pPr>
            <a:r>
              <a:rPr lang="fr-CH" altLang="it-CH" sz="1600" b="1">
                <a:solidFill>
                  <a:srgbClr val="000000"/>
                </a:solidFill>
              </a:rPr>
              <a:t>Ausbildung, Gesundheitswesen, Wartung der öffentlichen Strukturen, Sicherheit</a:t>
            </a:r>
          </a:p>
          <a:p>
            <a:pPr eaLnBrk="1" hangingPunct="1">
              <a:lnSpc>
                <a:spcPct val="70000"/>
              </a:lnSpc>
              <a:spcBef>
                <a:spcPct val="50000"/>
              </a:spcBef>
              <a:buFontTx/>
              <a:buNone/>
            </a:pPr>
            <a:r>
              <a:rPr lang="fr-CH" altLang="it-CH" sz="1600" b="1">
                <a:solidFill>
                  <a:srgbClr val="000000"/>
                </a:solidFill>
              </a:rPr>
              <a:t>und Verteidigung, Staats und Halbstaatsunternehmungen</a:t>
            </a:r>
          </a:p>
          <a:p>
            <a:pPr eaLnBrk="1" hangingPunct="1">
              <a:lnSpc>
                <a:spcPct val="70000"/>
              </a:lnSpc>
              <a:spcBef>
                <a:spcPct val="50000"/>
              </a:spcBef>
              <a:buFontTx/>
              <a:buNone/>
            </a:pPr>
            <a:r>
              <a:rPr lang="fr-CH" altLang="it-CH" sz="1600" b="1">
                <a:solidFill>
                  <a:srgbClr val="000000"/>
                </a:solidFill>
              </a:rPr>
              <a:t>Volksbräuche und Volkssitten</a:t>
            </a:r>
          </a:p>
          <a:p>
            <a:pPr eaLnBrk="1" hangingPunct="1">
              <a:lnSpc>
                <a:spcPct val="70000"/>
              </a:lnSpc>
              <a:spcBef>
                <a:spcPct val="50000"/>
              </a:spcBef>
              <a:buFontTx/>
              <a:buNone/>
            </a:pPr>
            <a:r>
              <a:rPr lang="fr-CH" altLang="it-CH" sz="1600" b="1">
                <a:solidFill>
                  <a:srgbClr val="000000"/>
                </a:solidFill>
              </a:rPr>
              <a:t>usw.</a:t>
            </a:r>
          </a:p>
          <a:p>
            <a:pPr eaLnBrk="1" hangingPunct="1">
              <a:lnSpc>
                <a:spcPct val="70000"/>
              </a:lnSpc>
              <a:spcBef>
                <a:spcPct val="50000"/>
              </a:spcBef>
              <a:buFontTx/>
              <a:buNone/>
            </a:pPr>
            <a:r>
              <a:rPr lang="fr-CH" altLang="it-CH" sz="1600" b="1">
                <a:solidFill>
                  <a:srgbClr val="000000"/>
                </a:solidFill>
              </a:rPr>
              <a:t>(in der Schweiz auf Bundes - Kantonal - und Kommunal Ebene)</a:t>
            </a:r>
          </a:p>
          <a:p>
            <a:pPr eaLnBrk="1" hangingPunct="1">
              <a:lnSpc>
                <a:spcPct val="70000"/>
              </a:lnSpc>
              <a:spcBef>
                <a:spcPct val="50000"/>
              </a:spcBef>
              <a:buFontTx/>
              <a:buNone/>
            </a:pPr>
            <a:endParaRPr lang="fr-CH" altLang="it-CH" sz="1600" b="1">
              <a:solidFill>
                <a:srgbClr val="000000"/>
              </a:solidFill>
            </a:endParaRPr>
          </a:p>
          <a:p>
            <a:pPr eaLnBrk="1" hangingPunct="1">
              <a:lnSpc>
                <a:spcPct val="70000"/>
              </a:lnSpc>
              <a:spcBef>
                <a:spcPct val="50000"/>
              </a:spcBef>
              <a:buFontTx/>
              <a:buNone/>
            </a:pPr>
            <a:r>
              <a:rPr lang="fr-CH" altLang="it-CH" sz="2000" b="1" u="sng">
                <a:solidFill>
                  <a:srgbClr val="000000"/>
                </a:solidFill>
              </a:rPr>
              <a:t>Die Säulen des Staates sind:</a:t>
            </a:r>
          </a:p>
          <a:p>
            <a:pPr eaLnBrk="1" hangingPunct="1">
              <a:lnSpc>
                <a:spcPct val="70000"/>
              </a:lnSpc>
              <a:spcBef>
                <a:spcPct val="50000"/>
              </a:spcBef>
              <a:buFontTx/>
              <a:buNone/>
            </a:pPr>
            <a:r>
              <a:rPr lang="fr-CH" altLang="it-CH" sz="1600" b="1">
                <a:solidFill>
                  <a:srgbClr val="000000"/>
                </a:solidFill>
              </a:rPr>
              <a:t>Das Privat-Eigentum (zum Beispiel des Bodens und der Produktionsmittel) </a:t>
            </a:r>
          </a:p>
          <a:p>
            <a:pPr eaLnBrk="1" hangingPunct="1">
              <a:lnSpc>
                <a:spcPct val="70000"/>
              </a:lnSpc>
              <a:spcBef>
                <a:spcPct val="50000"/>
              </a:spcBef>
              <a:buFontTx/>
              <a:buNone/>
            </a:pPr>
            <a:r>
              <a:rPr lang="fr-CH" altLang="it-CH" sz="1600" b="1">
                <a:solidFill>
                  <a:srgbClr val="000000"/>
                </a:solidFill>
              </a:rPr>
              <a:t>Die freie Initiative</a:t>
            </a:r>
          </a:p>
          <a:p>
            <a:pPr eaLnBrk="1" hangingPunct="1">
              <a:lnSpc>
                <a:spcPct val="70000"/>
              </a:lnSpc>
              <a:spcBef>
                <a:spcPct val="50000"/>
              </a:spcBef>
              <a:buFontTx/>
              <a:buNone/>
            </a:pPr>
            <a:r>
              <a:rPr lang="fr-CH" altLang="it-CH" sz="1400" b="1">
                <a:solidFill>
                  <a:srgbClr val="000000"/>
                </a:solidFill>
              </a:rPr>
              <a:t>Der freie Verkehr von Personen, von Gütern, von Diensten, von Kapital und von Ideen</a:t>
            </a:r>
          </a:p>
          <a:p>
            <a:pPr eaLnBrk="1" hangingPunct="1">
              <a:lnSpc>
                <a:spcPct val="70000"/>
              </a:lnSpc>
              <a:spcBef>
                <a:spcPct val="50000"/>
              </a:spcBef>
              <a:buFontTx/>
              <a:buNone/>
            </a:pPr>
            <a:r>
              <a:rPr lang="fr-CH" altLang="it-CH" sz="1600" b="1">
                <a:solidFill>
                  <a:srgbClr val="000000"/>
                </a:solidFill>
              </a:rPr>
              <a:t>Die Gleichheit der Bürger gegenüber dem Staat </a:t>
            </a:r>
          </a:p>
          <a:p>
            <a:pPr eaLnBrk="1" hangingPunct="1">
              <a:lnSpc>
                <a:spcPct val="70000"/>
              </a:lnSpc>
              <a:spcBef>
                <a:spcPct val="50000"/>
              </a:spcBef>
              <a:buFontTx/>
              <a:buNone/>
            </a:pPr>
            <a:r>
              <a:rPr lang="fr-CH" altLang="it-CH" sz="1600" b="1">
                <a:solidFill>
                  <a:srgbClr val="000000"/>
                </a:solidFill>
              </a:rPr>
              <a:t>usw.</a:t>
            </a:r>
          </a:p>
          <a:p>
            <a:pPr eaLnBrk="1" hangingPunct="1">
              <a:lnSpc>
                <a:spcPct val="70000"/>
              </a:lnSpc>
              <a:spcBef>
                <a:spcPct val="50000"/>
              </a:spcBef>
              <a:buFontTx/>
              <a:buNone/>
            </a:pPr>
            <a:endParaRPr lang="it-IT" altLang="it-CH" sz="1600" b="1">
              <a:solidFill>
                <a:srgbClr val="000000"/>
              </a:solidFill>
            </a:endParaRPr>
          </a:p>
        </p:txBody>
      </p:sp>
      <p:pic>
        <p:nvPicPr>
          <p:cNvPr id="696324" name="Picture 4">
            <a:extLst>
              <a:ext uri="{FF2B5EF4-FFF2-40B4-BE49-F238E27FC236}">
                <a16:creationId xmlns:a16="http://schemas.microsoft.com/office/drawing/2014/main" id="{9FA7925D-F73F-6576-A1C3-736806D6B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327025"/>
            <a:ext cx="153987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C642ED69-BCE4-2D56-864B-565FF6C0B2D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Slide Number Placeholder 3">
            <a:extLst>
              <a:ext uri="{FF2B5EF4-FFF2-40B4-BE49-F238E27FC236}">
                <a16:creationId xmlns:a16="http://schemas.microsoft.com/office/drawing/2014/main" id="{808BEBDE-8AF9-8536-2E4B-073077F213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515F2F-323B-4739-A5E8-6F1C6F984D0F}" type="slidenum">
              <a:rPr lang="it-IT" altLang="en-US" sz="1400" smtClean="0">
                <a:solidFill>
                  <a:srgbClr val="000000"/>
                </a:solidFill>
              </a:rPr>
              <a:pPr>
                <a:spcBef>
                  <a:spcPct val="0"/>
                </a:spcBef>
                <a:buFontTx/>
                <a:buNone/>
              </a:pPr>
              <a:t>211</a:t>
            </a:fld>
            <a:endParaRPr lang="it-IT" altLang="en-US" sz="1400">
              <a:solidFill>
                <a:srgbClr val="000000"/>
              </a:solidFill>
            </a:endParaRPr>
          </a:p>
        </p:txBody>
      </p:sp>
      <p:sp>
        <p:nvSpPr>
          <p:cNvPr id="698371" name="Text Box 4">
            <a:extLst>
              <a:ext uri="{FF2B5EF4-FFF2-40B4-BE49-F238E27FC236}">
                <a16:creationId xmlns:a16="http://schemas.microsoft.com/office/drawing/2014/main" id="{1E25488B-686F-871E-2775-FC2B7A4B9759}"/>
              </a:ext>
            </a:extLst>
          </p:cNvPr>
          <p:cNvSpPr txBox="1">
            <a:spLocks noChangeArrowheads="1"/>
          </p:cNvSpPr>
          <p:nvPr/>
        </p:nvSpPr>
        <p:spPr bwMode="auto">
          <a:xfrm>
            <a:off x="395288" y="549275"/>
            <a:ext cx="8569325"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800" b="1" u="sng">
                <a:solidFill>
                  <a:srgbClr val="000000"/>
                </a:solidFill>
              </a:rPr>
              <a:t>DER STAAT</a:t>
            </a:r>
            <a:r>
              <a:rPr lang="fr-CH" altLang="it-CH" sz="1000" b="1" u="sng">
                <a:solidFill>
                  <a:srgbClr val="000000"/>
                </a:solidFill>
              </a:rPr>
              <a:t>  </a:t>
            </a:r>
            <a:r>
              <a:rPr lang="fr-CH" altLang="it-CH" sz="1200" b="1">
                <a:solidFill>
                  <a:srgbClr val="000000"/>
                </a:solidFill>
              </a:rPr>
              <a:t>2</a:t>
            </a:r>
          </a:p>
          <a:p>
            <a:pPr eaLnBrk="1" hangingPunct="1">
              <a:lnSpc>
                <a:spcPct val="160000"/>
              </a:lnSpc>
              <a:spcBef>
                <a:spcPct val="50000"/>
              </a:spcBef>
              <a:buFontTx/>
              <a:buNone/>
            </a:pPr>
            <a:endParaRPr lang="fr-CH" altLang="it-CH" sz="2000" b="1" u="sng">
              <a:solidFill>
                <a:srgbClr val="000000"/>
              </a:solidFill>
            </a:endParaRPr>
          </a:p>
          <a:p>
            <a:pPr eaLnBrk="1" hangingPunct="1">
              <a:lnSpc>
                <a:spcPct val="160000"/>
              </a:lnSpc>
              <a:spcBef>
                <a:spcPct val="50000"/>
              </a:spcBef>
              <a:buFontTx/>
              <a:buNone/>
            </a:pPr>
            <a:r>
              <a:rPr lang="fr-CH" altLang="it-CH" sz="2000" b="1" u="sng">
                <a:solidFill>
                  <a:srgbClr val="000000"/>
                </a:solidFill>
              </a:rPr>
              <a:t>Die Aufgaben des Staates :</a:t>
            </a:r>
          </a:p>
          <a:p>
            <a:pPr eaLnBrk="1" hangingPunct="1">
              <a:lnSpc>
                <a:spcPct val="70000"/>
              </a:lnSpc>
              <a:spcBef>
                <a:spcPct val="50000"/>
              </a:spcBef>
              <a:buFontTx/>
              <a:buNone/>
            </a:pPr>
            <a:r>
              <a:rPr lang="fr-CH" altLang="it-CH" sz="1600" b="1">
                <a:solidFill>
                  <a:srgbClr val="000000"/>
                </a:solidFill>
              </a:rPr>
              <a:t>Die oben aufgelisteten Prizipien erklären und garantieren (die Konstitution):</a:t>
            </a:r>
          </a:p>
          <a:p>
            <a:pPr eaLnBrk="1" hangingPunct="1">
              <a:lnSpc>
                <a:spcPct val="70000"/>
              </a:lnSpc>
              <a:spcBef>
                <a:spcPct val="50000"/>
              </a:spcBef>
            </a:pPr>
            <a:r>
              <a:rPr lang="fr-CH" altLang="it-CH" sz="1600" b="1">
                <a:solidFill>
                  <a:srgbClr val="000000"/>
                </a:solidFill>
              </a:rPr>
              <a:t>Die Beziehungen zwischen den Bürgern und zwischen den Bürgern und der</a:t>
            </a:r>
          </a:p>
          <a:p>
            <a:pPr eaLnBrk="1" hangingPunct="1">
              <a:lnSpc>
                <a:spcPct val="70000"/>
              </a:lnSpc>
              <a:spcBef>
                <a:spcPct val="50000"/>
              </a:spcBef>
              <a:buFontTx/>
              <a:buNone/>
            </a:pPr>
            <a:r>
              <a:rPr lang="fr-CH" altLang="it-CH" sz="1600" b="1">
                <a:solidFill>
                  <a:srgbClr val="000000"/>
                </a:solidFill>
              </a:rPr>
              <a:t>	Gemeinschaft zu reglementieren </a:t>
            </a:r>
          </a:p>
          <a:p>
            <a:pPr eaLnBrk="1" hangingPunct="1">
              <a:lnSpc>
                <a:spcPct val="70000"/>
              </a:lnSpc>
              <a:spcBef>
                <a:spcPct val="50000"/>
              </a:spcBef>
            </a:pPr>
            <a:r>
              <a:rPr lang="de-DE" altLang="it-CH" sz="1600" b="1">
                <a:solidFill>
                  <a:srgbClr val="000000"/>
                </a:solidFill>
              </a:rPr>
              <a:t>Diese Regeln respektieren lassen</a:t>
            </a:r>
            <a:endParaRPr lang="fr-CH" altLang="it-CH" sz="1600" b="1">
              <a:solidFill>
                <a:srgbClr val="000000"/>
              </a:solidFill>
            </a:endParaRPr>
          </a:p>
          <a:p>
            <a:pPr eaLnBrk="1" hangingPunct="1">
              <a:lnSpc>
                <a:spcPct val="70000"/>
              </a:lnSpc>
              <a:spcBef>
                <a:spcPct val="50000"/>
              </a:spcBef>
            </a:pPr>
            <a:r>
              <a:rPr lang="fr-CH" altLang="it-CH" sz="1600" b="1">
                <a:solidFill>
                  <a:srgbClr val="000000"/>
                </a:solidFill>
              </a:rPr>
              <a:t>Die Grunddienstleistungen für die Wirtschaft und die Gemeinschaft liefern </a:t>
            </a:r>
          </a:p>
          <a:p>
            <a:pPr eaLnBrk="1" hangingPunct="1">
              <a:lnSpc>
                <a:spcPct val="70000"/>
              </a:lnSpc>
              <a:spcBef>
                <a:spcPct val="50000"/>
              </a:spcBef>
            </a:pPr>
            <a:r>
              <a:rPr lang="fr-CH" altLang="it-CH" sz="1600" b="1">
                <a:solidFill>
                  <a:srgbClr val="000000"/>
                </a:solidFill>
              </a:rPr>
              <a:t>In einem beschränkten Mass den Reichtum und die Möglichkeiten </a:t>
            </a:r>
          </a:p>
          <a:p>
            <a:pPr eaLnBrk="1" hangingPunct="1">
              <a:lnSpc>
                <a:spcPct val="70000"/>
              </a:lnSpc>
              <a:spcBef>
                <a:spcPct val="50000"/>
              </a:spcBef>
              <a:buFontTx/>
              <a:buNone/>
            </a:pPr>
            <a:r>
              <a:rPr lang="fr-CH" altLang="it-CH" sz="1600" b="1">
                <a:solidFill>
                  <a:srgbClr val="000000"/>
                </a:solidFill>
              </a:rPr>
              <a:t>	wiederzuverteilen um Exzesse zu vermeiden              </a:t>
            </a:r>
          </a:p>
          <a:p>
            <a:pPr eaLnBrk="1" hangingPunct="1">
              <a:lnSpc>
                <a:spcPct val="70000"/>
              </a:lnSpc>
              <a:spcBef>
                <a:spcPct val="50000"/>
              </a:spcBef>
            </a:pPr>
            <a:r>
              <a:rPr lang="fr-CH" altLang="it-CH" sz="1600" b="1">
                <a:solidFill>
                  <a:srgbClr val="000000"/>
                </a:solidFill>
              </a:rPr>
              <a:t>Die Wirtschaft  unterstützen und die Geldmenge überwachen</a:t>
            </a:r>
          </a:p>
          <a:p>
            <a:pPr eaLnBrk="1" hangingPunct="1">
              <a:lnSpc>
                <a:spcPct val="70000"/>
              </a:lnSpc>
              <a:spcBef>
                <a:spcPct val="50000"/>
              </a:spcBef>
            </a:pPr>
            <a:r>
              <a:rPr lang="fr-CH" altLang="it-CH" sz="1600" b="1">
                <a:solidFill>
                  <a:srgbClr val="000000"/>
                </a:solidFill>
              </a:rPr>
              <a:t>Die Sicherheit und die Verteidigung garantieren</a:t>
            </a:r>
          </a:p>
          <a:p>
            <a:pPr eaLnBrk="1" hangingPunct="1">
              <a:lnSpc>
                <a:spcPct val="70000"/>
              </a:lnSpc>
              <a:spcBef>
                <a:spcPct val="50000"/>
              </a:spcBef>
            </a:pPr>
            <a:r>
              <a:rPr lang="fr-CH" altLang="it-CH" sz="1600" b="1">
                <a:solidFill>
                  <a:srgbClr val="000000"/>
                </a:solidFill>
              </a:rPr>
              <a:t>usw.</a:t>
            </a:r>
          </a:p>
          <a:p>
            <a:pPr eaLnBrk="1" hangingPunct="1">
              <a:lnSpc>
                <a:spcPct val="70000"/>
              </a:lnSpc>
              <a:spcBef>
                <a:spcPct val="50000"/>
              </a:spcBef>
              <a:buFontTx/>
              <a:buNone/>
            </a:pPr>
            <a:endParaRPr lang="fr-CH" altLang="it-CH" sz="1600" b="1">
              <a:solidFill>
                <a:srgbClr val="000000"/>
              </a:solidFill>
            </a:endParaRPr>
          </a:p>
          <a:p>
            <a:pPr eaLnBrk="1" hangingPunct="1">
              <a:lnSpc>
                <a:spcPct val="70000"/>
              </a:lnSpc>
              <a:spcBef>
                <a:spcPct val="50000"/>
              </a:spcBef>
              <a:buFontTx/>
              <a:buNone/>
            </a:pPr>
            <a:endParaRPr lang="fr-CH" altLang="it-CH" sz="1800" b="1">
              <a:solidFill>
                <a:srgbClr val="000000"/>
              </a:solidFill>
            </a:endParaRPr>
          </a:p>
          <a:p>
            <a:pPr eaLnBrk="1" hangingPunct="1">
              <a:lnSpc>
                <a:spcPct val="70000"/>
              </a:lnSpc>
              <a:spcBef>
                <a:spcPct val="50000"/>
              </a:spcBef>
              <a:buFontTx/>
              <a:buNone/>
            </a:pPr>
            <a:r>
              <a:rPr lang="fr-CH" altLang="it-CH" sz="1400">
                <a:solidFill>
                  <a:srgbClr val="000000"/>
                </a:solidFill>
              </a:rPr>
              <a:t>(In der Schweiz, je 100 Arbeitsnehmer/innen, arbeiten ungefähr 12-15 für die öffentliche Hand)</a:t>
            </a:r>
            <a:endParaRPr lang="it-IT" altLang="it-CH" sz="1800" b="1">
              <a:solidFill>
                <a:srgbClr val="000000"/>
              </a:solidFill>
            </a:endParaRPr>
          </a:p>
        </p:txBody>
      </p:sp>
      <p:pic>
        <p:nvPicPr>
          <p:cNvPr id="698372" name="Picture 4">
            <a:extLst>
              <a:ext uri="{FF2B5EF4-FFF2-40B4-BE49-F238E27FC236}">
                <a16:creationId xmlns:a16="http://schemas.microsoft.com/office/drawing/2014/main" id="{933061A0-8864-4FE0-400A-C457C8A6B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327025"/>
            <a:ext cx="1539875"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059B7E6D-2A6B-D00F-692D-5642CC5B640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Segnaposto numero diapositiva 1">
            <a:extLst>
              <a:ext uri="{FF2B5EF4-FFF2-40B4-BE49-F238E27FC236}">
                <a16:creationId xmlns:a16="http://schemas.microsoft.com/office/drawing/2014/main" id="{DB56621D-078F-FCCA-E5A4-BA9D4C3FE2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2C2B1D-00A8-459D-B528-59315E921479}" type="slidenum">
              <a:rPr lang="it-IT" altLang="en-US" sz="1400" smtClean="0">
                <a:solidFill>
                  <a:srgbClr val="000000"/>
                </a:solidFill>
              </a:rPr>
              <a:pPr>
                <a:spcBef>
                  <a:spcPct val="0"/>
                </a:spcBef>
                <a:buFontTx/>
                <a:buNone/>
              </a:pPr>
              <a:t>212</a:t>
            </a:fld>
            <a:endParaRPr lang="it-IT" altLang="en-US" sz="1400">
              <a:solidFill>
                <a:srgbClr val="000000"/>
              </a:solidFill>
            </a:endParaRPr>
          </a:p>
        </p:txBody>
      </p:sp>
      <p:sp>
        <p:nvSpPr>
          <p:cNvPr id="700419" name="Rettangolo 2">
            <a:extLst>
              <a:ext uri="{FF2B5EF4-FFF2-40B4-BE49-F238E27FC236}">
                <a16:creationId xmlns:a16="http://schemas.microsoft.com/office/drawing/2014/main" id="{5A0FE821-86E7-15BF-89C3-0C21CDA114C4}"/>
              </a:ext>
            </a:extLst>
          </p:cNvPr>
          <p:cNvSpPr>
            <a:spLocks noChangeArrowheads="1"/>
          </p:cNvSpPr>
          <p:nvPr/>
        </p:nvSpPr>
        <p:spPr bwMode="auto">
          <a:xfrm>
            <a:off x="1042988" y="981075"/>
            <a:ext cx="68421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b="1">
                <a:solidFill>
                  <a:srgbClr val="000000"/>
                </a:solidFill>
              </a:rPr>
              <a:t>ÜBUNG</a:t>
            </a:r>
          </a:p>
          <a:p>
            <a:pPr eaLnBrk="1" hangingPunct="1">
              <a:spcBef>
                <a:spcPct val="0"/>
              </a:spcBef>
              <a:buFontTx/>
              <a:buNone/>
            </a:pPr>
            <a:endParaRPr lang="de-DE" altLang="it-CH" sz="1800">
              <a:solidFill>
                <a:srgbClr val="000000"/>
              </a:solidFill>
            </a:endParaRPr>
          </a:p>
          <a:p>
            <a:pPr eaLnBrk="1" hangingPunct="1">
              <a:spcBef>
                <a:spcPct val="0"/>
              </a:spcBef>
              <a:buFontTx/>
              <a:buNone/>
            </a:pPr>
            <a:r>
              <a:rPr lang="de-DE" altLang="it-CH" sz="1800"/>
              <a:t>Welche Instrumente hat der Staat  zur Verfügung um das Privateigentum zu gewährleisten?</a:t>
            </a:r>
            <a:br>
              <a:rPr lang="de-DE" altLang="it-CH" sz="1800"/>
            </a:br>
            <a:br>
              <a:rPr lang="de-DE" altLang="it-CH" sz="1800"/>
            </a:br>
            <a:r>
              <a:rPr lang="de-DE" altLang="it-CH" sz="1800"/>
              <a:t>Wer ist der wirklichen Hauseigentümer?</a:t>
            </a:r>
            <a:br>
              <a:rPr lang="de-DE" altLang="it-CH" sz="1800"/>
            </a:br>
            <a:r>
              <a:rPr lang="de-DE" altLang="it-CH" sz="1800"/>
              <a:t>Mittels ein gefälschten Eigentumszertifikats erhebt der Lektor ein Eigentumsanspruch auf das Haus eines Anwesenden. </a:t>
            </a:r>
          </a:p>
          <a:p>
            <a:pPr eaLnBrk="1" hangingPunct="1">
              <a:spcBef>
                <a:spcPct val="0"/>
              </a:spcBef>
              <a:buFontTx/>
              <a:buNone/>
            </a:pPr>
            <a:r>
              <a:rPr lang="de-DE" altLang="it-CH" sz="1800"/>
              <a:t>Wie wird der Streit gelöst? (mittels ein Auszug aus dem Kataster und aus dem Grundbuch)</a:t>
            </a:r>
            <a:br>
              <a:rPr lang="de-DE" altLang="it-CH" sz="1800"/>
            </a:br>
            <a:br>
              <a:rPr lang="de-DE" altLang="it-CH" sz="1800"/>
            </a:br>
            <a:r>
              <a:rPr lang="de-DE" altLang="it-CH" sz="1800"/>
              <a:t>Kann ein Gedicht ein Inhaber haben?</a:t>
            </a:r>
            <a:br>
              <a:rPr lang="de-DE" altLang="it-CH" sz="1800"/>
            </a:br>
            <a:r>
              <a:rPr lang="de-DE" altLang="it-CH" sz="1800"/>
              <a:t>Das geistiges Eigentum – Beispiel die Musik Kopien</a:t>
            </a:r>
            <a:br>
              <a:rPr lang="de-DE" altLang="it-CH" sz="1800"/>
            </a:br>
            <a:br>
              <a:rPr lang="de-DE" altLang="it-CH" sz="1800"/>
            </a:br>
            <a:r>
              <a:rPr lang="de-DE" altLang="it-CH" sz="1800"/>
              <a:t>Andere Instrumente:</a:t>
            </a:r>
            <a:br>
              <a:rPr lang="de-DE" altLang="it-CH" sz="1800"/>
            </a:br>
            <a:r>
              <a:rPr lang="de-DE" altLang="it-CH" sz="1800"/>
              <a:t>Handelsregister, die Kennzeichen von Fahrzeugen, usw..</a:t>
            </a:r>
            <a:endParaRPr lang="de-DE" altLang="it-CH" sz="1800">
              <a:solidFill>
                <a:srgbClr val="000000"/>
              </a:solidFill>
            </a:endParaRPr>
          </a:p>
        </p:txBody>
      </p:sp>
      <p:sp>
        <p:nvSpPr>
          <p:cNvPr id="4" name="Rettangolo 3">
            <a:extLst>
              <a:ext uri="{FF2B5EF4-FFF2-40B4-BE49-F238E27FC236}">
                <a16:creationId xmlns:a16="http://schemas.microsoft.com/office/drawing/2014/main" id="{1AAB1D18-1B74-C7B0-D38A-143C2C9B39D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Segnaposto numero diapositiva 4">
            <a:extLst>
              <a:ext uri="{FF2B5EF4-FFF2-40B4-BE49-F238E27FC236}">
                <a16:creationId xmlns:a16="http://schemas.microsoft.com/office/drawing/2014/main" id="{B9591498-BD4F-022D-AF32-39D7EDB5D4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097F34-753F-4557-8738-CCC138CAA347}" type="slidenum">
              <a:rPr lang="it-IT" altLang="en-US" sz="1400" smtClean="0"/>
              <a:pPr>
                <a:spcBef>
                  <a:spcPct val="0"/>
                </a:spcBef>
                <a:buFontTx/>
                <a:buNone/>
              </a:pPr>
              <a:t>213</a:t>
            </a:fld>
            <a:endParaRPr lang="it-IT" altLang="en-US" sz="1400"/>
          </a:p>
        </p:txBody>
      </p:sp>
      <p:sp>
        <p:nvSpPr>
          <p:cNvPr id="6" name="Rettangolo 5">
            <a:extLst>
              <a:ext uri="{FF2B5EF4-FFF2-40B4-BE49-F238E27FC236}">
                <a16:creationId xmlns:a16="http://schemas.microsoft.com/office/drawing/2014/main" id="{508A3DCE-3F63-40B9-B4BD-757B2018C5F4}"/>
              </a:ext>
            </a:extLst>
          </p:cNvPr>
          <p:cNvSpPr/>
          <p:nvPr/>
        </p:nvSpPr>
        <p:spPr>
          <a:xfrm>
            <a:off x="1476375" y="1052513"/>
            <a:ext cx="6264275" cy="5016500"/>
          </a:xfrm>
          <a:prstGeom prst="rect">
            <a:avLst/>
          </a:prstGeom>
          <a:solidFill>
            <a:srgbClr val="FFFF00"/>
          </a:solidFill>
          <a:ln w="76200">
            <a:solidFill>
              <a:schemeClr val="accent4">
                <a:lumMod val="10000"/>
              </a:schemeClr>
            </a:solidFill>
          </a:ln>
        </p:spPr>
        <p:txBody>
          <a:bodyPr>
            <a:spAutoFit/>
          </a:bodyPr>
          <a:lstStyle/>
          <a:p>
            <a:pPr eaLnBrk="1" fontAlgn="auto" hangingPunct="1">
              <a:spcBef>
                <a:spcPts val="0"/>
              </a:spcBef>
              <a:spcAft>
                <a:spcPts val="0"/>
              </a:spcAft>
              <a:defRPr/>
            </a:pPr>
            <a:r>
              <a:rPr lang="de-DE" sz="2000" b="1" dirty="0">
                <a:solidFill>
                  <a:srgbClr val="800000">
                    <a:lumMod val="50000"/>
                  </a:srgbClr>
                </a:solidFill>
                <a:latin typeface="+mn-lt"/>
                <a:cs typeface="+mn-cs"/>
              </a:rPr>
              <a:t>Der Staat garantiert das private Eigentum mittels mehrerer Instrumente wie der Katasterregister, der Katasterpläne, der Handelsregister, das geistige Eigentum, usw. </a:t>
            </a:r>
          </a:p>
          <a:p>
            <a:pPr eaLnBrk="1" fontAlgn="auto" hangingPunct="1">
              <a:spcBef>
                <a:spcPts val="0"/>
              </a:spcBef>
              <a:spcAft>
                <a:spcPts val="0"/>
              </a:spcAft>
              <a:defRPr/>
            </a:pPr>
            <a:endParaRPr lang="de-DE" sz="2000" b="1" dirty="0">
              <a:solidFill>
                <a:srgbClr val="800000">
                  <a:lumMod val="50000"/>
                </a:srgbClr>
              </a:solidFill>
              <a:latin typeface="+mn-lt"/>
              <a:cs typeface="+mn-cs"/>
            </a:endParaRPr>
          </a:p>
          <a:p>
            <a:pPr eaLnBrk="1" fontAlgn="auto" hangingPunct="1">
              <a:spcBef>
                <a:spcPts val="0"/>
              </a:spcBef>
              <a:spcAft>
                <a:spcPts val="0"/>
              </a:spcAft>
              <a:defRPr/>
            </a:pPr>
            <a:r>
              <a:rPr lang="de-DE" sz="2000" b="1" dirty="0">
                <a:solidFill>
                  <a:srgbClr val="800000">
                    <a:lumMod val="50000"/>
                  </a:srgbClr>
                </a:solidFill>
                <a:latin typeface="+mn-lt"/>
                <a:cs typeface="+mn-cs"/>
              </a:rPr>
              <a:t>Um seine Aufgaben zu erfüllen und um seinen Willen den Bürgern aufzudrängen verfügt der Staat über einen administrativen Apparat und einen bewaffneten Arm (Polizei, Armee, usw.) der, sofern notwendig, die Entscheide des Staates mit Gewalt durchsetzt. </a:t>
            </a:r>
          </a:p>
          <a:p>
            <a:pPr eaLnBrk="1" fontAlgn="auto" hangingPunct="1">
              <a:spcBef>
                <a:spcPts val="0"/>
              </a:spcBef>
              <a:spcAft>
                <a:spcPts val="0"/>
              </a:spcAft>
              <a:defRPr/>
            </a:pPr>
            <a:endParaRPr lang="de-DE" sz="2000" b="1" dirty="0">
              <a:solidFill>
                <a:srgbClr val="800000">
                  <a:lumMod val="50000"/>
                </a:srgbClr>
              </a:solidFill>
              <a:latin typeface="+mn-lt"/>
              <a:cs typeface="+mn-cs"/>
            </a:endParaRPr>
          </a:p>
          <a:p>
            <a:pPr eaLnBrk="1" fontAlgn="auto" hangingPunct="1">
              <a:spcBef>
                <a:spcPts val="0"/>
              </a:spcBef>
              <a:spcAft>
                <a:spcPts val="0"/>
              </a:spcAft>
              <a:defRPr/>
            </a:pPr>
            <a:r>
              <a:rPr lang="de-DE" sz="2000" b="1" dirty="0">
                <a:solidFill>
                  <a:srgbClr val="800000">
                    <a:lumMod val="50000"/>
                  </a:srgbClr>
                </a:solidFill>
                <a:latin typeface="+mn-lt"/>
                <a:cs typeface="+mn-cs"/>
              </a:rPr>
              <a:t>Wirtschaftlich gesehen ist die Vereinigung Europas ein Mittel um den freien Verkehr der Personen, der Güter, der Dienste und des Kapitals zu verwirklichen.</a:t>
            </a:r>
          </a:p>
        </p:txBody>
      </p:sp>
      <p:sp>
        <p:nvSpPr>
          <p:cNvPr id="4" name="Rettangolo 3">
            <a:extLst>
              <a:ext uri="{FF2B5EF4-FFF2-40B4-BE49-F238E27FC236}">
                <a16:creationId xmlns:a16="http://schemas.microsoft.com/office/drawing/2014/main" id="{FD2345F5-9E6D-918D-19D5-3088626A8CF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3490" name="Slide Number Placeholder 1">
            <a:extLst>
              <a:ext uri="{FF2B5EF4-FFF2-40B4-BE49-F238E27FC236}">
                <a16:creationId xmlns:a16="http://schemas.microsoft.com/office/drawing/2014/main" id="{039D0862-FFC8-45DF-F694-4CDE4EE255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4C449E-6635-443B-9C87-02F3E0345CE0}" type="slidenum">
              <a:rPr lang="it-IT" altLang="en-US" sz="1400" u="sng" smtClean="0"/>
              <a:pPr>
                <a:spcBef>
                  <a:spcPct val="0"/>
                </a:spcBef>
                <a:buFontTx/>
                <a:buNone/>
              </a:pPr>
              <a:t>214</a:t>
            </a:fld>
            <a:endParaRPr lang="it-IT" altLang="en-US" sz="1400" u="sng"/>
          </a:p>
        </p:txBody>
      </p:sp>
      <p:sp>
        <p:nvSpPr>
          <p:cNvPr id="703491" name="TextBox 2">
            <a:extLst>
              <a:ext uri="{FF2B5EF4-FFF2-40B4-BE49-F238E27FC236}">
                <a16:creationId xmlns:a16="http://schemas.microsoft.com/office/drawing/2014/main" id="{3FAC7216-639B-1EF0-BA14-5AE18870CD39}"/>
              </a:ext>
            </a:extLst>
          </p:cNvPr>
          <p:cNvSpPr txBox="1">
            <a:spLocks noChangeArrowheads="1"/>
          </p:cNvSpPr>
          <p:nvPr/>
        </p:nvSpPr>
        <p:spPr bwMode="auto">
          <a:xfrm>
            <a:off x="966788" y="547688"/>
            <a:ext cx="76755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400" b="1"/>
              <a:t>WAS MACHT DER STAAT ?</a:t>
            </a:r>
            <a:endParaRPr lang="it-IT" altLang="it-CH" sz="2000" b="1"/>
          </a:p>
        </p:txBody>
      </p:sp>
      <p:sp>
        <p:nvSpPr>
          <p:cNvPr id="703492" name="TextBox 3">
            <a:extLst>
              <a:ext uri="{FF2B5EF4-FFF2-40B4-BE49-F238E27FC236}">
                <a16:creationId xmlns:a16="http://schemas.microsoft.com/office/drawing/2014/main" id="{0576CBFE-21CC-BC20-E334-B2F5A10F209D}"/>
              </a:ext>
            </a:extLst>
          </p:cNvPr>
          <p:cNvSpPr txBox="1">
            <a:spLocks noChangeArrowheads="1"/>
          </p:cNvSpPr>
          <p:nvPr/>
        </p:nvSpPr>
        <p:spPr bwMode="auto">
          <a:xfrm>
            <a:off x="1106488" y="1547813"/>
            <a:ext cx="7359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latin typeface="Arial Black" panose="020B0A04020102020204" pitchFamily="34" charset="0"/>
              </a:rPr>
              <a:t>Keynes</a:t>
            </a:r>
            <a:r>
              <a:rPr lang="it-CH" altLang="it-CH" sz="2400"/>
              <a:t>  im Jahr 1930 sagte dass </a:t>
            </a:r>
            <a:r>
              <a:rPr lang="it-CH" altLang="it-CH" sz="2400" b="1"/>
              <a:t>der STAAT                      </a:t>
            </a:r>
            <a:r>
              <a:rPr lang="it-CH" altLang="it-CH" sz="2400"/>
              <a:t>- </a:t>
            </a:r>
            <a:r>
              <a:rPr lang="it-CH" altLang="it-CH" sz="2000"/>
              <a:t>antizyklische Bestellungen bei der Industrie tätigen muss.</a:t>
            </a:r>
            <a:endParaRPr lang="it-IT" altLang="it-CH" sz="2000"/>
          </a:p>
        </p:txBody>
      </p:sp>
      <p:sp>
        <p:nvSpPr>
          <p:cNvPr id="703493" name="TextBox 4">
            <a:extLst>
              <a:ext uri="{FF2B5EF4-FFF2-40B4-BE49-F238E27FC236}">
                <a16:creationId xmlns:a16="http://schemas.microsoft.com/office/drawing/2014/main" id="{0DEB9615-71AF-62C9-5BFA-057198FEE92B}"/>
              </a:ext>
            </a:extLst>
          </p:cNvPr>
          <p:cNvSpPr txBox="1">
            <a:spLocks noChangeArrowheads="1"/>
          </p:cNvSpPr>
          <p:nvPr/>
        </p:nvSpPr>
        <p:spPr bwMode="auto">
          <a:xfrm>
            <a:off x="1143000" y="2781300"/>
            <a:ext cx="73231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latin typeface="Arial Black" panose="020B0A04020102020204" pitchFamily="34" charset="0"/>
              </a:rPr>
              <a:t>Friedman</a:t>
            </a:r>
            <a:r>
              <a:rPr lang="it-CH" altLang="it-CH" sz="2400"/>
              <a:t> im Jahr 1960 sagte dass </a:t>
            </a:r>
            <a:r>
              <a:rPr lang="it-CH" altLang="it-CH" sz="2400" b="1"/>
              <a:t>der STAAT                        </a:t>
            </a:r>
            <a:r>
              <a:rPr lang="it-CH" altLang="it-CH" sz="2400"/>
              <a:t>- </a:t>
            </a:r>
            <a:r>
              <a:rPr lang="de-DE" altLang="it-CH" sz="2000"/>
              <a:t>antizyklisch durch eine entsprechende Kontrolle </a:t>
            </a:r>
          </a:p>
          <a:p>
            <a:pPr eaLnBrk="1" hangingPunct="1">
              <a:spcBef>
                <a:spcPct val="0"/>
              </a:spcBef>
              <a:buFontTx/>
              <a:buNone/>
            </a:pPr>
            <a:r>
              <a:rPr lang="de-DE" altLang="it-CH" sz="2000"/>
              <a:t>der Geldmenge vorgehen muss </a:t>
            </a:r>
            <a:r>
              <a:rPr lang="it-CH" altLang="it-CH" sz="2000"/>
              <a:t>(Monetarismus).</a:t>
            </a:r>
          </a:p>
        </p:txBody>
      </p:sp>
      <p:sp>
        <p:nvSpPr>
          <p:cNvPr id="703494" name="TextBox 5">
            <a:extLst>
              <a:ext uri="{FF2B5EF4-FFF2-40B4-BE49-F238E27FC236}">
                <a16:creationId xmlns:a16="http://schemas.microsoft.com/office/drawing/2014/main" id="{D3B9F53A-8DB1-99DF-102F-55DB15BA0230}"/>
              </a:ext>
            </a:extLst>
          </p:cNvPr>
          <p:cNvSpPr txBox="1">
            <a:spLocks noChangeArrowheads="1"/>
          </p:cNvSpPr>
          <p:nvPr/>
        </p:nvSpPr>
        <p:spPr bwMode="auto">
          <a:xfrm>
            <a:off x="1571625" y="5857875"/>
            <a:ext cx="1357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u="sng"/>
              <a:t>John Maynard </a:t>
            </a:r>
            <a:r>
              <a:rPr lang="it-IT" altLang="it-CH" sz="1000"/>
              <a:t>Keynes 1883-1946</a:t>
            </a:r>
          </a:p>
        </p:txBody>
      </p:sp>
      <p:pic>
        <p:nvPicPr>
          <p:cNvPr id="400391" name="Picture 7" descr="http://www.dibakana.com/files/dibakana/keynes.jpg">
            <a:extLst>
              <a:ext uri="{FF2B5EF4-FFF2-40B4-BE49-F238E27FC236}">
                <a16:creationId xmlns:a16="http://schemas.microsoft.com/office/drawing/2014/main" id="{EAF36BF3-E798-C0AE-5EA7-F150F741A1DA}"/>
              </a:ext>
            </a:extLst>
          </p:cNvPr>
          <p:cNvPicPr>
            <a:picLocks noChangeAspect="1" noChangeArrowheads="1"/>
          </p:cNvPicPr>
          <p:nvPr/>
        </p:nvPicPr>
        <p:blipFill>
          <a:blip r:embed="rId4"/>
          <a:srcRect/>
          <a:stretch>
            <a:fillRect/>
          </a:stretch>
        </p:blipFill>
        <p:spPr bwMode="auto">
          <a:xfrm>
            <a:off x="3143250" y="5429250"/>
            <a:ext cx="622300" cy="938213"/>
          </a:xfrm>
          <a:prstGeom prst="rect">
            <a:avLst/>
          </a:prstGeom>
          <a:ln w="19050">
            <a:solidFill>
              <a:schemeClr val="bg1"/>
            </a:solidFill>
            <a:miter lim="800000"/>
            <a:headEnd/>
            <a:tailEnd/>
          </a:ln>
          <a:effectLst>
            <a:outerShdw blurRad="292100" dist="139700" dir="2700000" algn="tl" rotWithShape="0">
              <a:srgbClr val="333333">
                <a:alpha val="65000"/>
              </a:srgbClr>
            </a:outerShdw>
          </a:effectLst>
        </p:spPr>
      </p:pic>
      <p:pic>
        <p:nvPicPr>
          <p:cNvPr id="400392" name="Picture 9" descr="http://tbn0.google.com/images?q=tbn:5PoEimCpW23atM:http://www.utc.edu/Research/ProbascoChair/pictures_clip/Milton%2520Friedman%2520Greyscale.jpg">
            <a:hlinkClick r:id="rId5"/>
            <a:extLst>
              <a:ext uri="{FF2B5EF4-FFF2-40B4-BE49-F238E27FC236}">
                <a16:creationId xmlns:a16="http://schemas.microsoft.com/office/drawing/2014/main" id="{6A4B911A-263D-CC02-4F33-FF651DE54D0A}"/>
              </a:ext>
            </a:extLst>
          </p:cNvPr>
          <p:cNvPicPr>
            <a:picLocks noChangeAspect="1" noChangeArrowheads="1"/>
          </p:cNvPicPr>
          <p:nvPr/>
        </p:nvPicPr>
        <p:blipFill>
          <a:blip r:embed="rId6"/>
          <a:srcRect/>
          <a:stretch>
            <a:fillRect/>
          </a:stretch>
        </p:blipFill>
        <p:spPr bwMode="auto">
          <a:xfrm>
            <a:off x="5929313" y="5429250"/>
            <a:ext cx="638175" cy="928688"/>
          </a:xfrm>
          <a:prstGeom prst="rect">
            <a:avLst/>
          </a:prstGeom>
          <a:ln w="19050">
            <a:solidFill>
              <a:schemeClr val="bg1"/>
            </a:solidFill>
            <a:miter lim="800000"/>
            <a:headEnd/>
            <a:tailEnd/>
          </a:ln>
          <a:effectLst>
            <a:outerShdw blurRad="292100" dist="139700" dir="2700000" algn="tl" rotWithShape="0">
              <a:srgbClr val="333333">
                <a:alpha val="65000"/>
              </a:srgbClr>
            </a:outerShdw>
          </a:effectLst>
        </p:spPr>
      </p:pic>
      <p:sp>
        <p:nvSpPr>
          <p:cNvPr id="703497" name="TextBox 8">
            <a:extLst>
              <a:ext uri="{FF2B5EF4-FFF2-40B4-BE49-F238E27FC236}">
                <a16:creationId xmlns:a16="http://schemas.microsoft.com/office/drawing/2014/main" id="{1849EC6E-DAF8-17B6-FFDD-4CB1117ED9A0}"/>
              </a:ext>
            </a:extLst>
          </p:cNvPr>
          <p:cNvSpPr txBox="1">
            <a:spLocks noChangeArrowheads="1"/>
          </p:cNvSpPr>
          <p:nvPr/>
        </p:nvSpPr>
        <p:spPr bwMode="auto">
          <a:xfrm>
            <a:off x="4786313" y="5857875"/>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a:t>Milton Friedman 1912–2006</a:t>
            </a:r>
          </a:p>
        </p:txBody>
      </p:sp>
      <p:sp>
        <p:nvSpPr>
          <p:cNvPr id="703498" name="TextBox 3">
            <a:extLst>
              <a:ext uri="{FF2B5EF4-FFF2-40B4-BE49-F238E27FC236}">
                <a16:creationId xmlns:a16="http://schemas.microsoft.com/office/drawing/2014/main" id="{C84626E2-055F-75EE-0A38-9DA6F9F90BA3}"/>
              </a:ext>
            </a:extLst>
          </p:cNvPr>
          <p:cNvSpPr txBox="1">
            <a:spLocks noChangeArrowheads="1"/>
          </p:cNvSpPr>
          <p:nvPr/>
        </p:nvSpPr>
        <p:spPr bwMode="auto">
          <a:xfrm>
            <a:off x="1143000" y="4149725"/>
            <a:ext cx="760571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b="1">
                <a:latin typeface="Arial Black" panose="020B0A04020102020204" pitchFamily="34" charset="0"/>
              </a:rPr>
              <a:t>Die Neoliberalen </a:t>
            </a:r>
            <a:r>
              <a:rPr lang="de-DE" altLang="it-CH" sz="2000"/>
              <a:t>argumentieren heute die Notwendigkeit, - Kosten zu reduzieren, insbesondere denen </a:t>
            </a:r>
            <a:r>
              <a:rPr lang="de-DE" altLang="it-CH" sz="2400" b="1"/>
              <a:t>des  Staates </a:t>
            </a:r>
            <a:r>
              <a:rPr lang="de-DE" altLang="it-CH" sz="2000"/>
              <a:t>der seinerseits drastisch verkleinert werden sollte</a:t>
            </a:r>
            <a:r>
              <a:rPr lang="it-CH" altLang="it-CH" sz="2000"/>
              <a:t>.</a:t>
            </a:r>
            <a:endParaRPr lang="it-IT" altLang="it-CH" sz="2000"/>
          </a:p>
        </p:txBody>
      </p:sp>
      <p:sp>
        <p:nvSpPr>
          <p:cNvPr id="11" name="Rettangolo 10">
            <a:extLst>
              <a:ext uri="{FF2B5EF4-FFF2-40B4-BE49-F238E27FC236}">
                <a16:creationId xmlns:a16="http://schemas.microsoft.com/office/drawing/2014/main" id="{939BC9E8-A0BC-7959-C867-47B50084F67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lide Number Placeholder 1">
            <a:extLst>
              <a:ext uri="{FF2B5EF4-FFF2-40B4-BE49-F238E27FC236}">
                <a16:creationId xmlns:a16="http://schemas.microsoft.com/office/drawing/2014/main" id="{46B4F4CD-F729-7383-A511-3C3633A801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F7D0BE-23A2-47D3-881B-7D5B4913E868}" type="slidenum">
              <a:rPr lang="it-IT" altLang="en-US" sz="1400" smtClean="0">
                <a:solidFill>
                  <a:srgbClr val="000000"/>
                </a:solidFill>
              </a:rPr>
              <a:pPr>
                <a:spcBef>
                  <a:spcPct val="0"/>
                </a:spcBef>
                <a:buFontTx/>
                <a:buNone/>
              </a:pPr>
              <a:t>215</a:t>
            </a:fld>
            <a:endParaRPr lang="it-IT" altLang="en-US" sz="1400">
              <a:solidFill>
                <a:srgbClr val="000000"/>
              </a:solidFill>
            </a:endParaRPr>
          </a:p>
        </p:txBody>
      </p:sp>
      <p:sp>
        <p:nvSpPr>
          <p:cNvPr id="705539" name="TextBox 2">
            <a:extLst>
              <a:ext uri="{FF2B5EF4-FFF2-40B4-BE49-F238E27FC236}">
                <a16:creationId xmlns:a16="http://schemas.microsoft.com/office/drawing/2014/main" id="{BB1BB429-FB25-24DF-61BC-34B6B9AE505F}"/>
              </a:ext>
            </a:extLst>
          </p:cNvPr>
          <p:cNvSpPr txBox="1">
            <a:spLocks noChangeArrowheads="1"/>
          </p:cNvSpPr>
          <p:nvPr/>
        </p:nvSpPr>
        <p:spPr bwMode="auto">
          <a:xfrm>
            <a:off x="714375" y="560388"/>
            <a:ext cx="77152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4400" b="1"/>
              <a:t>WAS MACHT DER STAAT?</a:t>
            </a:r>
            <a:endParaRPr lang="it-IT" altLang="it-CH" sz="4400" b="1"/>
          </a:p>
        </p:txBody>
      </p:sp>
      <p:sp>
        <p:nvSpPr>
          <p:cNvPr id="705540" name="TextBox 3">
            <a:extLst>
              <a:ext uri="{FF2B5EF4-FFF2-40B4-BE49-F238E27FC236}">
                <a16:creationId xmlns:a16="http://schemas.microsoft.com/office/drawing/2014/main" id="{3834ACA5-25CA-5B7D-15E1-02141692A510}"/>
              </a:ext>
            </a:extLst>
          </p:cNvPr>
          <p:cNvSpPr txBox="1">
            <a:spLocks noChangeArrowheads="1"/>
          </p:cNvSpPr>
          <p:nvPr/>
        </p:nvSpPr>
        <p:spPr bwMode="auto">
          <a:xfrm>
            <a:off x="928688" y="1928813"/>
            <a:ext cx="77152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AutoNum type="alphaLcParenR"/>
            </a:pPr>
            <a:r>
              <a:rPr lang="de-DE" altLang="it-CH" sz="2800" b="1">
                <a:solidFill>
                  <a:srgbClr val="000000"/>
                </a:solidFill>
              </a:rPr>
              <a:t>Der Staat </a:t>
            </a:r>
            <a:r>
              <a:rPr lang="de-DE" altLang="it-CH" sz="2400">
                <a:solidFill>
                  <a:srgbClr val="000000"/>
                </a:solidFill>
              </a:rPr>
              <a:t>gibt Geld an die Armen die so die Produkte kaufen können. Die Fabriken müssen die Produktion wieder aufnehmen, die Arbeiter wieder anstellen, etc.. .Alles kommt wieder in Bewegung.</a:t>
            </a:r>
            <a:endParaRPr lang="it-IT" altLang="it-CH" sz="2400">
              <a:solidFill>
                <a:srgbClr val="000000"/>
              </a:solidFill>
            </a:endParaRPr>
          </a:p>
        </p:txBody>
      </p:sp>
      <p:sp>
        <p:nvSpPr>
          <p:cNvPr id="705541" name="TextBox 4">
            <a:extLst>
              <a:ext uri="{FF2B5EF4-FFF2-40B4-BE49-F238E27FC236}">
                <a16:creationId xmlns:a16="http://schemas.microsoft.com/office/drawing/2014/main" id="{959E5538-F970-59C0-696A-572542F23691}"/>
              </a:ext>
            </a:extLst>
          </p:cNvPr>
          <p:cNvSpPr txBox="1">
            <a:spLocks noChangeArrowheads="1"/>
          </p:cNvSpPr>
          <p:nvPr/>
        </p:nvSpPr>
        <p:spPr bwMode="auto">
          <a:xfrm>
            <a:off x="928688" y="3786188"/>
            <a:ext cx="7786687"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000000"/>
                </a:solidFill>
              </a:rPr>
              <a:t>b)  </a:t>
            </a:r>
            <a:r>
              <a:rPr lang="de-DE" altLang="it-CH" sz="2800" b="1">
                <a:solidFill>
                  <a:srgbClr val="000000"/>
                </a:solidFill>
              </a:rPr>
              <a:t>Der Staat </a:t>
            </a:r>
            <a:r>
              <a:rPr lang="de-DE" altLang="it-CH" sz="2400">
                <a:solidFill>
                  <a:srgbClr val="000000"/>
                </a:solidFill>
              </a:rPr>
              <a:t>macht Bestellungen an die Industrie die so die Fabriken wieder öffnen muss, die Arbeiter anstellen, etc...Alles kommt wieder in Bewegung</a:t>
            </a:r>
            <a:r>
              <a:rPr lang="de-DE" altLang="it-CH" sz="2400" b="1">
                <a:solidFill>
                  <a:srgbClr val="000000"/>
                </a:solidFill>
              </a:rPr>
              <a:t>.</a:t>
            </a:r>
            <a:endParaRPr lang="it-IT" altLang="it-CH" sz="2400">
              <a:solidFill>
                <a:srgbClr val="000000"/>
              </a:solidFill>
            </a:endParaRPr>
          </a:p>
        </p:txBody>
      </p:sp>
      <p:sp>
        <p:nvSpPr>
          <p:cNvPr id="402438" name="TextBox 6">
            <a:extLst>
              <a:ext uri="{FF2B5EF4-FFF2-40B4-BE49-F238E27FC236}">
                <a16:creationId xmlns:a16="http://schemas.microsoft.com/office/drawing/2014/main" id="{8BCEEDD2-5FD0-8FFB-9E37-3E1A61C88048}"/>
              </a:ext>
            </a:extLst>
          </p:cNvPr>
          <p:cNvSpPr txBox="1">
            <a:spLocks noChangeArrowheads="1"/>
          </p:cNvSpPr>
          <p:nvPr/>
        </p:nvSpPr>
        <p:spPr bwMode="auto">
          <a:xfrm>
            <a:off x="1500188" y="5786438"/>
            <a:ext cx="2143125" cy="46196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dirty="0" err="1">
                <a:solidFill>
                  <a:srgbClr val="FF0000"/>
                </a:solidFill>
                <a:effectLst>
                  <a:outerShdw blurRad="38100" dist="38100" dir="2700000" algn="tl">
                    <a:srgbClr val="000000">
                      <a:alpha val="43137"/>
                    </a:srgbClr>
                  </a:outerShdw>
                </a:effectLst>
                <a:cs typeface="Arial" charset="0"/>
              </a:rPr>
              <a:t>Stimmt</a:t>
            </a:r>
            <a:r>
              <a:rPr lang="it-CH" altLang="it-CH" sz="2400" b="1" dirty="0">
                <a:solidFill>
                  <a:srgbClr val="FF0000"/>
                </a:solidFill>
                <a:effectLst>
                  <a:outerShdw blurRad="38100" dist="38100" dir="2700000" algn="tl">
                    <a:srgbClr val="000000">
                      <a:alpha val="43137"/>
                    </a:srgbClr>
                  </a:outerShdw>
                </a:effectLst>
                <a:cs typeface="Arial" charset="0"/>
              </a:rPr>
              <a:t>  es ?</a:t>
            </a:r>
            <a:endParaRPr lang="it-IT" altLang="it-CH" sz="2400" b="1" dirty="0">
              <a:solidFill>
                <a:srgbClr val="FF0000"/>
              </a:solidFill>
              <a:effectLst>
                <a:outerShdw blurRad="38100" dist="38100" dir="2700000" algn="tl">
                  <a:srgbClr val="000000">
                    <a:alpha val="43137"/>
                  </a:srgbClr>
                </a:outerShdw>
              </a:effectLst>
              <a:cs typeface="Arial" charset="0"/>
            </a:endParaRPr>
          </a:p>
        </p:txBody>
      </p:sp>
      <p:sp>
        <p:nvSpPr>
          <p:cNvPr id="7" name="Rettangolo 6">
            <a:extLst>
              <a:ext uri="{FF2B5EF4-FFF2-40B4-BE49-F238E27FC236}">
                <a16:creationId xmlns:a16="http://schemas.microsoft.com/office/drawing/2014/main" id="{809F4F84-A864-D044-7659-43008BB34C6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Number Placeholder 1">
            <a:extLst>
              <a:ext uri="{FF2B5EF4-FFF2-40B4-BE49-F238E27FC236}">
                <a16:creationId xmlns:a16="http://schemas.microsoft.com/office/drawing/2014/main" id="{DE648D8A-3B63-B12F-A9A4-03A3AFB6EC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E5EB9E-8310-4D6F-AA0D-99EDB352878E}" type="slidenum">
              <a:rPr lang="it-IT" altLang="en-US" sz="1400" smtClean="0">
                <a:solidFill>
                  <a:srgbClr val="000000"/>
                </a:solidFill>
              </a:rPr>
              <a:pPr>
                <a:spcBef>
                  <a:spcPct val="0"/>
                </a:spcBef>
                <a:buFontTx/>
                <a:buNone/>
              </a:pPr>
              <a:t>216</a:t>
            </a:fld>
            <a:endParaRPr lang="it-IT" altLang="en-US" sz="1400">
              <a:solidFill>
                <a:srgbClr val="000000"/>
              </a:solidFill>
            </a:endParaRPr>
          </a:p>
        </p:txBody>
      </p:sp>
      <p:sp>
        <p:nvSpPr>
          <p:cNvPr id="403459" name="TextBox 2">
            <a:extLst>
              <a:ext uri="{FF2B5EF4-FFF2-40B4-BE49-F238E27FC236}">
                <a16:creationId xmlns:a16="http://schemas.microsoft.com/office/drawing/2014/main" id="{6F6C4855-EB13-554A-9765-37963CE3283F}"/>
              </a:ext>
            </a:extLst>
          </p:cNvPr>
          <p:cNvSpPr txBox="1">
            <a:spLocks noChangeArrowheads="1"/>
          </p:cNvSpPr>
          <p:nvPr/>
        </p:nvSpPr>
        <p:spPr bwMode="auto">
          <a:xfrm>
            <a:off x="1187450" y="1341438"/>
            <a:ext cx="7248525" cy="39084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u="sng" dirty="0">
                <a:solidFill>
                  <a:srgbClr val="FF0000"/>
                </a:solidFill>
                <a:effectLst>
                  <a:outerShdw blurRad="38100" dist="38100" dir="2700000" algn="tl">
                    <a:srgbClr val="000000">
                      <a:alpha val="43137"/>
                    </a:srgbClr>
                  </a:outerShdw>
                </a:effectLst>
                <a:cs typeface="Arial" charset="0"/>
              </a:rPr>
              <a:t>ES GIBT NOCH VIELE ARBEITSLOSE !</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Die </a:t>
            </a:r>
            <a:r>
              <a:rPr lang="it-CH" altLang="it-CH" sz="2000" b="1" u="sng" dirty="0" err="1">
                <a:solidFill>
                  <a:srgbClr val="000000"/>
                </a:solidFill>
                <a:cs typeface="Arial" charset="0"/>
              </a:rPr>
              <a:t>Gewerkschaften</a:t>
            </a:r>
            <a:r>
              <a:rPr lang="it-CH" altLang="it-CH" sz="2000" b="1" u="sng" dirty="0">
                <a:solidFill>
                  <a:srgbClr val="000000"/>
                </a:solidFill>
                <a:cs typeface="Arial" charset="0"/>
              </a:rPr>
              <a:t> </a:t>
            </a:r>
            <a:r>
              <a:rPr lang="it-CH" altLang="it-CH" sz="2000" b="1" u="sng" dirty="0" err="1">
                <a:solidFill>
                  <a:srgbClr val="000000"/>
                </a:solidFill>
                <a:cs typeface="Arial" charset="0"/>
              </a:rPr>
              <a:t>reklamieren</a:t>
            </a:r>
            <a:endParaRPr lang="it-CH" altLang="it-CH" sz="2000" b="1" u="sng" dirty="0">
              <a:solidFill>
                <a:srgbClr val="000000"/>
              </a:solidFill>
              <a:cs typeface="Arial" charset="0"/>
            </a:endParaRPr>
          </a:p>
          <a:p>
            <a:pPr eaLnBrk="1" hangingPunct="1">
              <a:spcBef>
                <a:spcPct val="0"/>
              </a:spcBef>
              <a:buFontTx/>
              <a:buNone/>
              <a:defRPr/>
            </a:pPr>
            <a:r>
              <a:rPr lang="it-CH" altLang="it-CH" sz="1400" b="1" dirty="0">
                <a:solidFill>
                  <a:srgbClr val="000000"/>
                </a:solidFill>
                <a:cs typeface="Arial" charset="0"/>
              </a:rPr>
              <a:t>(man </a:t>
            </a:r>
            <a:r>
              <a:rPr lang="it-CH" altLang="it-CH" sz="1400" b="1" dirty="0" err="1">
                <a:solidFill>
                  <a:srgbClr val="000000"/>
                </a:solidFill>
                <a:cs typeface="Arial" charset="0"/>
              </a:rPr>
              <a:t>muss</a:t>
            </a:r>
            <a:r>
              <a:rPr lang="it-CH" altLang="it-CH" sz="1400" b="1" dirty="0">
                <a:solidFill>
                  <a:srgbClr val="000000"/>
                </a:solidFill>
                <a:cs typeface="Arial" charset="0"/>
              </a:rPr>
              <a:t> die </a:t>
            </a:r>
            <a:r>
              <a:rPr lang="it-CH" altLang="it-CH" sz="1400" b="1" dirty="0" err="1">
                <a:solidFill>
                  <a:srgbClr val="000000"/>
                </a:solidFill>
                <a:cs typeface="Arial" charset="0"/>
              </a:rPr>
              <a:t>Arbeitslose</a:t>
            </a:r>
            <a:r>
              <a:rPr lang="it-CH" altLang="it-CH" sz="1400" b="1" dirty="0">
                <a:solidFill>
                  <a:srgbClr val="000000"/>
                </a:solidFill>
                <a:cs typeface="Arial" charset="0"/>
              </a:rPr>
              <a:t> </a:t>
            </a:r>
            <a:r>
              <a:rPr lang="it-CH" altLang="it-CH" sz="1400" b="1" dirty="0" err="1">
                <a:solidFill>
                  <a:srgbClr val="000000"/>
                </a:solidFill>
                <a:cs typeface="Arial" charset="0"/>
              </a:rPr>
              <a:t>beschäftigen</a:t>
            </a:r>
            <a:r>
              <a:rPr lang="it-CH" altLang="it-CH" sz="1400" b="1" dirty="0">
                <a:solidFill>
                  <a:srgbClr val="000000"/>
                </a:solidFill>
                <a:cs typeface="Arial" charset="0"/>
              </a:rPr>
              <a:t>).</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Die </a:t>
            </a:r>
            <a:r>
              <a:rPr lang="it-CH" altLang="it-CH" sz="2000" b="1" u="sng" dirty="0" err="1">
                <a:solidFill>
                  <a:srgbClr val="000000"/>
                </a:solidFill>
                <a:cs typeface="Arial" charset="0"/>
              </a:rPr>
              <a:t>Wirtschaft</a:t>
            </a:r>
            <a:r>
              <a:rPr lang="it-CH" altLang="it-CH" sz="2000" b="1" u="sng" dirty="0">
                <a:solidFill>
                  <a:srgbClr val="000000"/>
                </a:solidFill>
                <a:cs typeface="Arial" charset="0"/>
              </a:rPr>
              <a:t> </a:t>
            </a:r>
            <a:r>
              <a:rPr lang="it-CH" altLang="it-CH" sz="2000" b="1" u="sng" dirty="0" err="1">
                <a:solidFill>
                  <a:srgbClr val="000000"/>
                </a:solidFill>
                <a:cs typeface="Arial" charset="0"/>
              </a:rPr>
              <a:t>reklamiert</a:t>
            </a:r>
            <a:r>
              <a:rPr lang="it-CH" altLang="it-CH" sz="2000" b="1" u="sng" dirty="0">
                <a:solidFill>
                  <a:srgbClr val="000000"/>
                </a:solidFill>
                <a:cs typeface="Arial" charset="0"/>
              </a:rPr>
              <a:t>                                                                         </a:t>
            </a:r>
            <a:r>
              <a:rPr lang="it-CH" altLang="it-CH" sz="1400" b="1" dirty="0">
                <a:solidFill>
                  <a:srgbClr val="000000"/>
                </a:solidFill>
                <a:cs typeface="Arial" charset="0"/>
              </a:rPr>
              <a:t>(</a:t>
            </a:r>
            <a:r>
              <a:rPr lang="it-CH" altLang="it-CH" sz="1400" b="1" dirty="0" err="1">
                <a:solidFill>
                  <a:srgbClr val="000000"/>
                </a:solidFill>
                <a:cs typeface="Arial" charset="0"/>
              </a:rPr>
              <a:t>sie</a:t>
            </a:r>
            <a:r>
              <a:rPr lang="it-CH" altLang="it-CH" sz="1400" b="1" dirty="0">
                <a:solidFill>
                  <a:srgbClr val="000000"/>
                </a:solidFill>
                <a:cs typeface="Arial" charset="0"/>
              </a:rPr>
              <a:t> </a:t>
            </a:r>
            <a:r>
              <a:rPr lang="it-CH" altLang="it-CH" sz="1400" b="1" dirty="0" err="1">
                <a:solidFill>
                  <a:srgbClr val="000000"/>
                </a:solidFill>
                <a:cs typeface="Arial" charset="0"/>
              </a:rPr>
              <a:t>könnte</a:t>
            </a:r>
            <a:r>
              <a:rPr lang="it-CH" altLang="it-CH" sz="1400" b="1" dirty="0">
                <a:solidFill>
                  <a:srgbClr val="000000"/>
                </a:solidFill>
                <a:cs typeface="Arial" charset="0"/>
              </a:rPr>
              <a:t> </a:t>
            </a:r>
            <a:r>
              <a:rPr lang="it-CH" altLang="it-CH" sz="1400" b="1" dirty="0" err="1">
                <a:solidFill>
                  <a:srgbClr val="000000"/>
                </a:solidFill>
                <a:cs typeface="Arial" charset="0"/>
              </a:rPr>
              <a:t>noch</a:t>
            </a:r>
            <a:r>
              <a:rPr lang="it-CH" altLang="it-CH" sz="1400" b="1" dirty="0">
                <a:solidFill>
                  <a:srgbClr val="000000"/>
                </a:solidFill>
                <a:cs typeface="Arial" charset="0"/>
              </a:rPr>
              <a:t> </a:t>
            </a:r>
            <a:r>
              <a:rPr lang="it-CH" altLang="it-CH" sz="1400" b="1" dirty="0" err="1">
                <a:solidFill>
                  <a:srgbClr val="000000"/>
                </a:solidFill>
                <a:cs typeface="Arial" charset="0"/>
              </a:rPr>
              <a:t>mehr</a:t>
            </a:r>
            <a:r>
              <a:rPr lang="it-CH" altLang="it-CH" sz="1400" b="1" dirty="0">
                <a:solidFill>
                  <a:srgbClr val="000000"/>
                </a:solidFill>
                <a:cs typeface="Arial" charset="0"/>
              </a:rPr>
              <a:t> </a:t>
            </a:r>
            <a:r>
              <a:rPr lang="it-CH" altLang="it-CH" sz="1400" b="1" dirty="0" err="1">
                <a:solidFill>
                  <a:srgbClr val="000000"/>
                </a:solidFill>
                <a:cs typeface="Arial" charset="0"/>
              </a:rPr>
              <a:t>verdienen</a:t>
            </a:r>
            <a:r>
              <a:rPr lang="it-CH" altLang="it-CH" sz="1400" b="1" dirty="0">
                <a:solidFill>
                  <a:srgbClr val="000000"/>
                </a:solidFill>
                <a:cs typeface="Arial" charset="0"/>
              </a:rPr>
              <a:t>).</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 </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3600" b="1" u="sng" dirty="0">
                <a:solidFill>
                  <a:srgbClr val="000000"/>
                </a:solidFill>
                <a:cs typeface="Arial" charset="0"/>
              </a:rPr>
              <a:t>WAS MACHT DER STAAT ? </a:t>
            </a:r>
            <a:endParaRPr lang="it-IT" altLang="it-CH" sz="3600" b="1" u="sng" dirty="0">
              <a:solidFill>
                <a:srgbClr val="000000"/>
              </a:solidFill>
              <a:cs typeface="Arial" charset="0"/>
            </a:endParaRPr>
          </a:p>
        </p:txBody>
      </p:sp>
      <p:sp>
        <p:nvSpPr>
          <p:cNvPr id="4" name="Rettangolo 3">
            <a:extLst>
              <a:ext uri="{FF2B5EF4-FFF2-40B4-BE49-F238E27FC236}">
                <a16:creationId xmlns:a16="http://schemas.microsoft.com/office/drawing/2014/main" id="{5B2716C7-F0FB-C9CA-4DB1-190C60A938B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Slide Number Placeholder 3">
            <a:extLst>
              <a:ext uri="{FF2B5EF4-FFF2-40B4-BE49-F238E27FC236}">
                <a16:creationId xmlns:a16="http://schemas.microsoft.com/office/drawing/2014/main" id="{9227E35A-0ABB-1C80-1C6A-A76A47CC5B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5E5488-E607-4432-9AB4-54D833A97B18}" type="slidenum">
              <a:rPr lang="it-IT" altLang="en-US" sz="1400" smtClean="0">
                <a:solidFill>
                  <a:srgbClr val="FFFFFF"/>
                </a:solidFill>
              </a:rPr>
              <a:pPr>
                <a:spcBef>
                  <a:spcPct val="0"/>
                </a:spcBef>
                <a:buFontTx/>
                <a:buNone/>
              </a:pPr>
              <a:t>217</a:t>
            </a:fld>
            <a:endParaRPr lang="it-IT" altLang="en-US" sz="1400">
              <a:solidFill>
                <a:srgbClr val="FFFFFF"/>
              </a:solidFill>
            </a:endParaRPr>
          </a:p>
        </p:txBody>
      </p:sp>
      <p:sp>
        <p:nvSpPr>
          <p:cNvPr id="709635" name="Text Box 5">
            <a:extLst>
              <a:ext uri="{FF2B5EF4-FFF2-40B4-BE49-F238E27FC236}">
                <a16:creationId xmlns:a16="http://schemas.microsoft.com/office/drawing/2014/main" id="{FB6582C5-A879-E30B-F7EB-366B85630EB0}"/>
              </a:ext>
            </a:extLst>
          </p:cNvPr>
          <p:cNvSpPr txBox="1">
            <a:spLocks noChangeArrowheads="1"/>
          </p:cNvSpPr>
          <p:nvPr/>
        </p:nvSpPr>
        <p:spPr bwMode="auto">
          <a:xfrm>
            <a:off x="285750" y="5857875"/>
            <a:ext cx="3500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FFFFFF"/>
                </a:solidFill>
              </a:rPr>
              <a:t>WO ENTSCHIEDEN WIRD  </a:t>
            </a:r>
            <a:r>
              <a:rPr lang="fr-CH" altLang="it-CH" sz="1200" b="1">
                <a:solidFill>
                  <a:srgbClr val="FFFFFF"/>
                </a:solidFill>
              </a:rPr>
              <a:t>(DAS PENTAGON, USA)</a:t>
            </a:r>
            <a:endParaRPr lang="it-IT" altLang="it-CH" sz="1200" b="1">
              <a:solidFill>
                <a:srgbClr val="FFFFFF"/>
              </a:solidFill>
            </a:endParaRPr>
          </a:p>
        </p:txBody>
      </p:sp>
      <p:sp>
        <p:nvSpPr>
          <p:cNvPr id="709636" name="TextBox 4">
            <a:extLst>
              <a:ext uri="{FF2B5EF4-FFF2-40B4-BE49-F238E27FC236}">
                <a16:creationId xmlns:a16="http://schemas.microsoft.com/office/drawing/2014/main" id="{6FFB7234-D5BE-2D73-1A35-86B33235353A}"/>
              </a:ext>
            </a:extLst>
          </p:cNvPr>
          <p:cNvSpPr txBox="1">
            <a:spLocks noChangeArrowheads="1"/>
          </p:cNvSpPr>
          <p:nvPr/>
        </p:nvSpPr>
        <p:spPr bwMode="auto">
          <a:xfrm>
            <a:off x="3857625" y="5929313"/>
            <a:ext cx="4286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Offensichtlich bevorzugt man hier, dass die Bestellungen des Staates an die Rüstungsindustrie gehen, und dass der Staat alles, was die Verteidigung betrifft, stärkt.</a:t>
            </a:r>
            <a:endParaRPr lang="it-IT" altLang="it-CH" sz="1200">
              <a:solidFill>
                <a:srgbClr val="FFFFFF"/>
              </a:solidFill>
            </a:endParaRPr>
          </a:p>
        </p:txBody>
      </p:sp>
      <p:pic>
        <p:nvPicPr>
          <p:cNvPr id="6" name="Picture 4" descr="guerra Il pentagono">
            <a:extLst>
              <a:ext uri="{FF2B5EF4-FFF2-40B4-BE49-F238E27FC236}">
                <a16:creationId xmlns:a16="http://schemas.microsoft.com/office/drawing/2014/main" id="{53AF14ED-FE27-A579-DD4D-D82B271068FA}"/>
              </a:ext>
            </a:extLst>
          </p:cNvPr>
          <p:cNvPicPr>
            <a:picLocks noChangeAspect="1" noChangeArrowheads="1"/>
          </p:cNvPicPr>
          <p:nvPr/>
        </p:nvPicPr>
        <p:blipFill>
          <a:blip r:embed="rId4"/>
          <a:srcRect/>
          <a:stretch>
            <a:fillRect/>
          </a:stretch>
        </p:blipFill>
        <p:spPr bwMode="auto">
          <a:xfrm>
            <a:off x="882650" y="801688"/>
            <a:ext cx="7396163" cy="4665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5AB8BDBF-9B91-8276-A135-E082DFC2D68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1682" name="Segnaposto numero diapositiva 1">
            <a:extLst>
              <a:ext uri="{FF2B5EF4-FFF2-40B4-BE49-F238E27FC236}">
                <a16:creationId xmlns:a16="http://schemas.microsoft.com/office/drawing/2014/main" id="{E38C5A1B-C977-0C6D-91B4-7052467D66BB}"/>
              </a:ext>
            </a:extLst>
          </p:cNvPr>
          <p:cNvSpPr>
            <a:spLocks noGrp="1"/>
          </p:cNvSpPr>
          <p:nvPr>
            <p:ph type="sldNum" sz="quarter" idx="12"/>
          </p:nvPr>
        </p:nvSpPr>
        <p:spPr>
          <a:xfrm>
            <a:off x="6804025" y="58499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E14726-E0AC-4AFE-9560-9B33197A7CCF}" type="slidenum">
              <a:rPr lang="it-IT" altLang="en-US" sz="1400" smtClean="0"/>
              <a:pPr>
                <a:spcBef>
                  <a:spcPct val="0"/>
                </a:spcBef>
                <a:buFontTx/>
                <a:buNone/>
              </a:pPr>
              <a:t>218</a:t>
            </a:fld>
            <a:endParaRPr lang="it-IT" altLang="en-US" sz="1400"/>
          </a:p>
        </p:txBody>
      </p:sp>
      <p:sp>
        <p:nvSpPr>
          <p:cNvPr id="3" name="Rettangolo 2">
            <a:extLst>
              <a:ext uri="{FF2B5EF4-FFF2-40B4-BE49-F238E27FC236}">
                <a16:creationId xmlns:a16="http://schemas.microsoft.com/office/drawing/2014/main" id="{ED36CCA5-DF2A-06C6-10C1-CEFA773EB00E}"/>
              </a:ext>
            </a:extLst>
          </p:cNvPr>
          <p:cNvSpPr/>
          <p:nvPr/>
        </p:nvSpPr>
        <p:spPr>
          <a:xfrm>
            <a:off x="971550" y="549275"/>
            <a:ext cx="7345363" cy="5632450"/>
          </a:xfrm>
          <a:prstGeom prst="rect">
            <a:avLst/>
          </a:prstGeom>
          <a:solidFill>
            <a:srgbClr val="FFFF00"/>
          </a:solidFill>
          <a:ln w="57150">
            <a:solidFill>
              <a:schemeClr val="bg2">
                <a:lumMod val="60000"/>
                <a:lumOff val="40000"/>
              </a:schemeClr>
            </a:solidFill>
          </a:ln>
        </p:spPr>
        <p:txBody>
          <a:bodyPr>
            <a:spAutoFit/>
          </a:bodyPr>
          <a:lstStyle/>
          <a:p>
            <a:pPr eaLnBrk="1" fontAlgn="auto" hangingPunct="1">
              <a:spcBef>
                <a:spcPts val="0"/>
              </a:spcBef>
              <a:spcAft>
                <a:spcPts val="0"/>
              </a:spcAft>
              <a:defRPr/>
            </a:pPr>
            <a:r>
              <a:rPr lang="de-DE" b="1" dirty="0">
                <a:solidFill>
                  <a:schemeClr val="bg1">
                    <a:lumMod val="50000"/>
                  </a:schemeClr>
                </a:solidFill>
                <a:latin typeface="+mn-lt"/>
                <a:cs typeface="+mn-cs"/>
              </a:rPr>
              <a:t>Der Staat stellt fest, dass es 2 </a:t>
            </a:r>
            <a:r>
              <a:rPr lang="de-DE" b="1" dirty="0" err="1">
                <a:solidFill>
                  <a:schemeClr val="bg1">
                    <a:lumMod val="50000"/>
                  </a:schemeClr>
                </a:solidFill>
                <a:latin typeface="+mn-lt"/>
                <a:cs typeface="+mn-cs"/>
              </a:rPr>
              <a:t>grosse</a:t>
            </a:r>
            <a:r>
              <a:rPr lang="de-DE" b="1" dirty="0">
                <a:solidFill>
                  <a:schemeClr val="bg1">
                    <a:lumMod val="50000"/>
                  </a:schemeClr>
                </a:solidFill>
                <a:latin typeface="+mn-lt"/>
                <a:cs typeface="+mn-cs"/>
              </a:rPr>
              <a:t> Probleme gibt :  </a:t>
            </a:r>
          </a:p>
          <a:p>
            <a:pPr eaLnBrk="1" fontAlgn="auto" hangingPunct="1">
              <a:spcBef>
                <a:spcPts val="0"/>
              </a:spcBef>
              <a:spcAft>
                <a:spcPts val="0"/>
              </a:spcAft>
              <a:defRPr/>
            </a:pPr>
            <a:r>
              <a:rPr lang="de-DE" b="1" dirty="0">
                <a:solidFill>
                  <a:schemeClr val="bg1">
                    <a:lumMod val="50000"/>
                  </a:schemeClr>
                </a:solidFill>
                <a:latin typeface="+mn-lt"/>
                <a:cs typeface="+mn-cs"/>
              </a:rPr>
              <a:t>1.: die Hersteller können ihre Produkte nicht verkaufen ; </a:t>
            </a:r>
          </a:p>
          <a:p>
            <a:pPr eaLnBrk="1" fontAlgn="auto" hangingPunct="1">
              <a:spcBef>
                <a:spcPts val="0"/>
              </a:spcBef>
              <a:spcAft>
                <a:spcPts val="0"/>
              </a:spcAft>
              <a:defRPr/>
            </a:pPr>
            <a:r>
              <a:rPr lang="de-DE" b="1" dirty="0">
                <a:solidFill>
                  <a:schemeClr val="bg1">
                    <a:lumMod val="50000"/>
                  </a:schemeClr>
                </a:solidFill>
                <a:latin typeface="+mn-lt"/>
                <a:cs typeface="+mn-cs"/>
              </a:rPr>
              <a:t>2.: die Arbeitnehmer haben das notwendige Geld nicht, um die, von ihnen benötigten Produkte und Dienste zu kaufen.</a:t>
            </a:r>
          </a:p>
          <a:p>
            <a:pPr eaLnBrk="1" fontAlgn="auto" hangingPunct="1">
              <a:spcBef>
                <a:spcPts val="0"/>
              </a:spcBef>
              <a:spcAft>
                <a:spcPts val="0"/>
              </a:spcAft>
              <a:defRPr/>
            </a:pPr>
            <a:r>
              <a:rPr lang="de-DE" b="1" dirty="0">
                <a:solidFill>
                  <a:schemeClr val="bg1">
                    <a:lumMod val="50000"/>
                  </a:schemeClr>
                </a:solidFill>
                <a:latin typeface="+mn-lt"/>
                <a:cs typeface="+mn-cs"/>
              </a:rPr>
              <a:t> </a:t>
            </a:r>
          </a:p>
          <a:p>
            <a:pPr eaLnBrk="1" fontAlgn="auto" hangingPunct="1">
              <a:spcBef>
                <a:spcPts val="0"/>
              </a:spcBef>
              <a:spcAft>
                <a:spcPts val="0"/>
              </a:spcAft>
              <a:defRPr/>
            </a:pPr>
            <a:r>
              <a:rPr lang="de-DE" b="1" dirty="0">
                <a:solidFill>
                  <a:schemeClr val="bg1">
                    <a:lumMod val="50000"/>
                  </a:schemeClr>
                </a:solidFill>
                <a:latin typeface="+mn-lt"/>
                <a:cs typeface="+mn-cs"/>
              </a:rPr>
              <a:t>Der Staat kauft die Ravioli für die Armee. </a:t>
            </a:r>
          </a:p>
          <a:p>
            <a:pPr eaLnBrk="1" fontAlgn="auto" hangingPunct="1">
              <a:spcBef>
                <a:spcPts val="0"/>
              </a:spcBef>
              <a:spcAft>
                <a:spcPts val="0"/>
              </a:spcAft>
              <a:defRPr/>
            </a:pPr>
            <a:r>
              <a:rPr lang="de-DE" b="1" dirty="0">
                <a:solidFill>
                  <a:schemeClr val="bg1">
                    <a:lumMod val="50000"/>
                  </a:schemeClr>
                </a:solidFill>
                <a:latin typeface="+mn-lt"/>
                <a:cs typeface="+mn-cs"/>
              </a:rPr>
              <a:t>Der Staat tätigt einige Bestellungen an die Autofabrik, die aber ihre Produktion umstellen muss. Diese antizyklischen staatlichen Interventionen wurden von Keynes empfohlen. </a:t>
            </a:r>
          </a:p>
          <a:p>
            <a:pPr eaLnBrk="1" fontAlgn="auto" hangingPunct="1">
              <a:spcBef>
                <a:spcPts val="0"/>
              </a:spcBef>
              <a:spcAft>
                <a:spcPts val="0"/>
              </a:spcAft>
              <a:defRPr/>
            </a:pPr>
            <a:r>
              <a:rPr lang="de-DE" b="1" dirty="0">
                <a:solidFill>
                  <a:schemeClr val="bg1">
                    <a:lumMod val="50000"/>
                  </a:schemeClr>
                </a:solidFill>
                <a:latin typeface="+mn-lt"/>
                <a:cs typeface="+mn-cs"/>
              </a:rPr>
              <a:t>Dank dieser Bestellungen können die Fabriken ihre Produktion wieder aufnehmen und stellen wieder Arbeiter ein. Die Arbeiter bekommen Lohn und mit diesem Geld können sie andere Produkte kaufen. Andere Fabriken können so ihre Produkte verkaufen, ihre Produktion wieder aufnehmen und weitere Arbeiter einstellen, usw. Alles kommt wieder in Bewegung und das Problem ist gelöst. Stimmt es ? Nein ! </a:t>
            </a:r>
          </a:p>
          <a:p>
            <a:pPr eaLnBrk="1" fontAlgn="auto" hangingPunct="1">
              <a:spcBef>
                <a:spcPts val="0"/>
              </a:spcBef>
              <a:spcAft>
                <a:spcPts val="0"/>
              </a:spcAft>
              <a:defRPr/>
            </a:pPr>
            <a:r>
              <a:rPr lang="de-DE" b="1" dirty="0">
                <a:solidFill>
                  <a:schemeClr val="bg1">
                    <a:lumMod val="50000"/>
                  </a:schemeClr>
                </a:solidFill>
                <a:latin typeface="+mn-lt"/>
                <a:cs typeface="+mn-cs"/>
              </a:rPr>
              <a:t>Während die Fabriken geschlossen waren, haben die Besitzer neue automatische Maschinen installiert und deshalb stellen sie nicht alle entlassenen Arbeiter ein.  </a:t>
            </a:r>
          </a:p>
          <a:p>
            <a:pPr eaLnBrk="1" fontAlgn="auto" hangingPunct="1">
              <a:spcBef>
                <a:spcPts val="0"/>
              </a:spcBef>
              <a:spcAft>
                <a:spcPts val="0"/>
              </a:spcAft>
              <a:defRPr/>
            </a:pPr>
            <a:r>
              <a:rPr lang="de-DE" b="1" dirty="0">
                <a:solidFill>
                  <a:schemeClr val="bg1">
                    <a:lumMod val="50000"/>
                  </a:schemeClr>
                </a:solidFill>
                <a:latin typeface="+mn-lt"/>
                <a:cs typeface="+mn-cs"/>
              </a:rPr>
              <a:t>Es gibt also immer noch Arbeitslose.</a:t>
            </a:r>
            <a:endParaRPr lang="it-CH" b="1" dirty="0">
              <a:solidFill>
                <a:schemeClr val="bg1">
                  <a:lumMod val="50000"/>
                </a:schemeClr>
              </a:solidFill>
              <a:latin typeface="+mn-lt"/>
              <a:cs typeface="+mn-cs"/>
            </a:endParaRPr>
          </a:p>
        </p:txBody>
      </p:sp>
      <p:sp>
        <p:nvSpPr>
          <p:cNvPr id="4" name="Rettangolo 3">
            <a:extLst>
              <a:ext uri="{FF2B5EF4-FFF2-40B4-BE49-F238E27FC236}">
                <a16:creationId xmlns:a16="http://schemas.microsoft.com/office/drawing/2014/main" id="{F5EF83DC-9FF6-D902-BAA7-2266AC24E1D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lide Number Placeholder 3">
            <a:extLst>
              <a:ext uri="{FF2B5EF4-FFF2-40B4-BE49-F238E27FC236}">
                <a16:creationId xmlns:a16="http://schemas.microsoft.com/office/drawing/2014/main" id="{D619356F-16A5-8DE4-2533-2ECFAAC80B1F}"/>
              </a:ext>
            </a:extLst>
          </p:cNvPr>
          <p:cNvSpPr>
            <a:spLocks noGrp="1"/>
          </p:cNvSpPr>
          <p:nvPr>
            <p:ph type="sldNum" sz="quarter" idx="12"/>
          </p:nvPr>
        </p:nvSpPr>
        <p:spPr>
          <a:xfrm>
            <a:off x="3611563" y="6170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85C619-14A0-495A-978B-0149D85A4C15}" type="slidenum">
              <a:rPr lang="it-IT" altLang="en-US" sz="1400" smtClean="0">
                <a:solidFill>
                  <a:srgbClr val="FFFFFF"/>
                </a:solidFill>
              </a:rPr>
              <a:pPr>
                <a:spcBef>
                  <a:spcPct val="0"/>
                </a:spcBef>
                <a:buFontTx/>
                <a:buNone/>
              </a:pPr>
              <a:t>219</a:t>
            </a:fld>
            <a:endParaRPr lang="it-IT" altLang="en-US" sz="1400">
              <a:solidFill>
                <a:srgbClr val="FFFFFF"/>
              </a:solidFill>
            </a:endParaRPr>
          </a:p>
        </p:txBody>
      </p:sp>
      <p:sp>
        <p:nvSpPr>
          <p:cNvPr id="712707" name="Text Box 2">
            <a:extLst>
              <a:ext uri="{FF2B5EF4-FFF2-40B4-BE49-F238E27FC236}">
                <a16:creationId xmlns:a16="http://schemas.microsoft.com/office/drawing/2014/main" id="{435FB8B4-E1F1-ED47-0201-25906E8DEAD7}"/>
              </a:ext>
            </a:extLst>
          </p:cNvPr>
          <p:cNvSpPr txBox="1">
            <a:spLocks noChangeArrowheads="1"/>
          </p:cNvSpPr>
          <p:nvPr/>
        </p:nvSpPr>
        <p:spPr bwMode="auto">
          <a:xfrm>
            <a:off x="611188" y="2781300"/>
            <a:ext cx="20875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FFFF"/>
                </a:solidFill>
              </a:rPr>
              <a:t>Ravioli in den Schulen</a:t>
            </a:r>
            <a:endParaRPr lang="it-IT" altLang="it-CH" sz="1600" b="1" u="sng">
              <a:solidFill>
                <a:srgbClr val="FFFFFF"/>
              </a:solidFill>
            </a:endParaRPr>
          </a:p>
        </p:txBody>
      </p:sp>
      <p:sp>
        <p:nvSpPr>
          <p:cNvPr id="712708" name="Text Box 3">
            <a:extLst>
              <a:ext uri="{FF2B5EF4-FFF2-40B4-BE49-F238E27FC236}">
                <a16:creationId xmlns:a16="http://schemas.microsoft.com/office/drawing/2014/main" id="{22A04C78-FD8A-B16A-E5FD-609F991F7D0A}"/>
              </a:ext>
            </a:extLst>
          </p:cNvPr>
          <p:cNvSpPr txBox="1">
            <a:spLocks noChangeArrowheads="1"/>
          </p:cNvSpPr>
          <p:nvPr/>
        </p:nvSpPr>
        <p:spPr bwMode="auto">
          <a:xfrm>
            <a:off x="3851275" y="765175"/>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Heute : Ravioli</a:t>
            </a:r>
            <a:endParaRPr lang="it-IT" altLang="it-CH" sz="1600" b="1">
              <a:solidFill>
                <a:srgbClr val="FFFFFF"/>
              </a:solidFill>
            </a:endParaRPr>
          </a:p>
        </p:txBody>
      </p:sp>
      <p:sp>
        <p:nvSpPr>
          <p:cNvPr id="712709" name="Text Box 4">
            <a:extLst>
              <a:ext uri="{FF2B5EF4-FFF2-40B4-BE49-F238E27FC236}">
                <a16:creationId xmlns:a16="http://schemas.microsoft.com/office/drawing/2014/main" id="{B9981C5E-3295-2D4B-64E5-AE0F774ED2C3}"/>
              </a:ext>
            </a:extLst>
          </p:cNvPr>
          <p:cNvSpPr txBox="1">
            <a:spLocks noChangeArrowheads="1"/>
          </p:cNvSpPr>
          <p:nvPr/>
        </p:nvSpPr>
        <p:spPr bwMode="auto">
          <a:xfrm>
            <a:off x="3779838" y="4797425"/>
            <a:ext cx="208915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Der Staat kauft die Ravioli</a:t>
            </a:r>
            <a:endParaRPr lang="it-IT" altLang="it-CH" sz="2800" b="1">
              <a:solidFill>
                <a:srgbClr val="FFFFFF"/>
              </a:solidFill>
            </a:endParaRPr>
          </a:p>
        </p:txBody>
      </p:sp>
      <p:pic>
        <p:nvPicPr>
          <p:cNvPr id="712710" name="Picture 5" descr="Cuoco mensa">
            <a:extLst>
              <a:ext uri="{FF2B5EF4-FFF2-40B4-BE49-F238E27FC236}">
                <a16:creationId xmlns:a16="http://schemas.microsoft.com/office/drawing/2014/main" id="{27637BF8-1F23-99A1-F631-D3E8DC200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341438"/>
            <a:ext cx="4103687"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711" name="Picture 6" descr="Mensa scolastica">
            <a:extLst>
              <a:ext uri="{FF2B5EF4-FFF2-40B4-BE49-F238E27FC236}">
                <a16:creationId xmlns:a16="http://schemas.microsoft.com/office/drawing/2014/main" id="{A138F7B3-FAB4-A90A-36C3-7EBEE087E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3375"/>
            <a:ext cx="2952750" cy="18621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2712" name="Picture 7" descr="mensa_scolastica_4">
            <a:extLst>
              <a:ext uri="{FF2B5EF4-FFF2-40B4-BE49-F238E27FC236}">
                <a16:creationId xmlns:a16="http://schemas.microsoft.com/office/drawing/2014/main" id="{BD5D51F8-1C16-9F82-ACC1-57915D94EC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933825"/>
            <a:ext cx="3187700" cy="26622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2713" name="Picture 8" descr="mensa militare 2">
            <a:extLst>
              <a:ext uri="{FF2B5EF4-FFF2-40B4-BE49-F238E27FC236}">
                <a16:creationId xmlns:a16="http://schemas.microsoft.com/office/drawing/2014/main" id="{70684995-FFE5-59E0-3108-42826D1B4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4365625"/>
            <a:ext cx="2879725" cy="22336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2714" name="Picture 9" descr="mensa militare">
            <a:extLst>
              <a:ext uri="{FF2B5EF4-FFF2-40B4-BE49-F238E27FC236}">
                <a16:creationId xmlns:a16="http://schemas.microsoft.com/office/drawing/2014/main" id="{23DADBB0-9888-D78E-1CAA-8E1FB5FE24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260350"/>
            <a:ext cx="2952750" cy="2219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2715" name="Text Box 10">
            <a:extLst>
              <a:ext uri="{FF2B5EF4-FFF2-40B4-BE49-F238E27FC236}">
                <a16:creationId xmlns:a16="http://schemas.microsoft.com/office/drawing/2014/main" id="{74A4CBF1-F552-3235-1C07-80FA9A7C35F7}"/>
              </a:ext>
            </a:extLst>
          </p:cNvPr>
          <p:cNvSpPr txBox="1">
            <a:spLocks noChangeArrowheads="1"/>
          </p:cNvSpPr>
          <p:nvPr/>
        </p:nvSpPr>
        <p:spPr bwMode="auto">
          <a:xfrm>
            <a:off x="6227763" y="3068638"/>
            <a:ext cx="2232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solidFill>
                  <a:srgbClr val="FFFFFF"/>
                </a:solidFill>
              </a:rPr>
              <a:t>Ravioli für die Soldaten</a:t>
            </a:r>
            <a:endParaRPr lang="it-IT" altLang="it-CH" sz="1600" b="1" u="sng">
              <a:solidFill>
                <a:srgbClr val="FFFFFF"/>
              </a:solidFill>
            </a:endParaRPr>
          </a:p>
        </p:txBody>
      </p:sp>
      <p:sp>
        <p:nvSpPr>
          <p:cNvPr id="712716" name="Text Box 11">
            <a:extLst>
              <a:ext uri="{FF2B5EF4-FFF2-40B4-BE49-F238E27FC236}">
                <a16:creationId xmlns:a16="http://schemas.microsoft.com/office/drawing/2014/main" id="{0C181EE7-36F9-E173-11EF-C61E5C76D7FD}"/>
              </a:ext>
            </a:extLst>
          </p:cNvPr>
          <p:cNvSpPr txBox="1">
            <a:spLocks noChangeArrowheads="1"/>
          </p:cNvSpPr>
          <p:nvPr/>
        </p:nvSpPr>
        <p:spPr bwMode="auto">
          <a:xfrm>
            <a:off x="4211638" y="37893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800" b="1">
                <a:solidFill>
                  <a:srgbClr val="000000"/>
                </a:solidFill>
              </a:rPr>
              <a:t>RAVIOLI</a:t>
            </a:r>
          </a:p>
        </p:txBody>
      </p:sp>
      <p:sp>
        <p:nvSpPr>
          <p:cNvPr id="13" name="Rettangolo 12">
            <a:extLst>
              <a:ext uri="{FF2B5EF4-FFF2-40B4-BE49-F238E27FC236}">
                <a16:creationId xmlns:a16="http://schemas.microsoft.com/office/drawing/2014/main" id="{C93D19F6-33E4-4663-4176-45C7F78CE21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5">
            <a:extLst>
              <a:ext uri="{FF2B5EF4-FFF2-40B4-BE49-F238E27FC236}">
                <a16:creationId xmlns:a16="http://schemas.microsoft.com/office/drawing/2014/main" id="{410AD47D-252F-44FB-5CCF-844E850CFA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30513B-2CFD-4387-8ED1-BA44B0AF250C}" type="slidenum">
              <a:rPr lang="it-IT" altLang="en-US" sz="1400" smtClean="0">
                <a:solidFill>
                  <a:srgbClr val="000000"/>
                </a:solidFill>
              </a:rPr>
              <a:pPr>
                <a:spcBef>
                  <a:spcPct val="0"/>
                </a:spcBef>
                <a:buFontTx/>
                <a:buNone/>
              </a:pPr>
              <a:t>22</a:t>
            </a:fld>
            <a:endParaRPr lang="it-IT" altLang="en-US" sz="1400">
              <a:solidFill>
                <a:srgbClr val="000000"/>
              </a:solidFill>
            </a:endParaRPr>
          </a:p>
        </p:txBody>
      </p:sp>
      <p:sp>
        <p:nvSpPr>
          <p:cNvPr id="313347" name="Rectangle 2">
            <a:extLst>
              <a:ext uri="{FF2B5EF4-FFF2-40B4-BE49-F238E27FC236}">
                <a16:creationId xmlns:a16="http://schemas.microsoft.com/office/drawing/2014/main" id="{3CDB1C25-6BCD-CF24-5F69-A617BD8A7277}"/>
              </a:ext>
            </a:extLst>
          </p:cNvPr>
          <p:cNvSpPr>
            <a:spLocks noGrp="1" noChangeArrowheads="1"/>
          </p:cNvSpPr>
          <p:nvPr>
            <p:ph type="title"/>
          </p:nvPr>
        </p:nvSpPr>
        <p:spPr>
          <a:xfrm>
            <a:off x="596900" y="207963"/>
            <a:ext cx="8229600" cy="1143000"/>
          </a:xfrm>
        </p:spPr>
        <p:txBody>
          <a:bodyPr/>
          <a:lstStyle/>
          <a:p>
            <a:pPr algn="l" eaLnBrk="1" hangingPunct="1"/>
            <a:r>
              <a:rPr lang="fr-CH" altLang="it-CH" sz="3600" b="1" u="sng">
                <a:solidFill>
                  <a:srgbClr val="FF3300"/>
                </a:solidFill>
              </a:rPr>
              <a:t>WER KAUFT EIN AUTO  :</a:t>
            </a:r>
            <a:endParaRPr lang="it-IT" altLang="it-CH" sz="3600" b="1" u="sng">
              <a:solidFill>
                <a:srgbClr val="FF3300"/>
              </a:solidFill>
            </a:endParaRPr>
          </a:p>
        </p:txBody>
      </p:sp>
      <p:sp>
        <p:nvSpPr>
          <p:cNvPr id="173060" name="Rectangle 3">
            <a:extLst>
              <a:ext uri="{FF2B5EF4-FFF2-40B4-BE49-F238E27FC236}">
                <a16:creationId xmlns:a16="http://schemas.microsoft.com/office/drawing/2014/main" id="{4CB68CC5-3AEA-0525-6D14-1AE18BB36FA2}"/>
              </a:ext>
            </a:extLst>
          </p:cNvPr>
          <p:cNvSpPr>
            <a:spLocks noGrp="1" noChangeArrowheads="1"/>
          </p:cNvSpPr>
          <p:nvPr>
            <p:ph type="body" idx="1"/>
          </p:nvPr>
        </p:nvSpPr>
        <p:spPr>
          <a:xfrm>
            <a:off x="457200" y="1557338"/>
            <a:ext cx="8229600" cy="4994275"/>
          </a:xfrm>
        </p:spPr>
        <p:txBody>
          <a:bodyPr/>
          <a:lstStyle/>
          <a:p>
            <a:pPr marL="609600" indent="-609600" eaLnBrk="1" hangingPunct="1">
              <a:buFontTx/>
              <a:buAutoNum type="arabicParenR"/>
              <a:defRPr/>
            </a:pPr>
            <a:endParaRPr lang="fr-CH" altLang="it-CH" sz="400" b="1" dirty="0"/>
          </a:p>
          <a:p>
            <a:pPr marL="609600" indent="-609600" eaLnBrk="1" hangingPunct="1">
              <a:buFontTx/>
              <a:buAutoNum type="arabicParenR"/>
              <a:defRPr/>
            </a:pPr>
            <a:r>
              <a:rPr lang="de-DE" altLang="it-CH" b="1" dirty="0"/>
              <a:t>DER DAS NOTWENDIGE                              GELD HAT</a:t>
            </a:r>
          </a:p>
          <a:p>
            <a:pPr marL="609600" indent="-609600" eaLnBrk="1" hangingPunct="1">
              <a:buFontTx/>
              <a:buAutoNum type="arabicParenR"/>
              <a:defRPr/>
            </a:pPr>
            <a:endParaRPr lang="fr-CH" altLang="it-CH" sz="1200" b="1" dirty="0"/>
          </a:p>
          <a:p>
            <a:pPr marL="609600" indent="-609600" eaLnBrk="1" hangingPunct="1">
              <a:buFontTx/>
              <a:buAutoNum type="arabicParenR"/>
              <a:defRPr/>
            </a:pPr>
            <a:r>
              <a:rPr lang="fr-CH" altLang="it-CH" b="1" dirty="0"/>
              <a:t>DER EIN AUTO                                       BENÖTIGT</a:t>
            </a:r>
          </a:p>
          <a:p>
            <a:pPr marL="609600" indent="-609600" eaLnBrk="1" hangingPunct="1">
              <a:buFontTx/>
              <a:buAutoNum type="arabicParenR"/>
              <a:defRPr/>
            </a:pPr>
            <a:endParaRPr lang="fr-CH" altLang="it-CH" sz="1200" b="1" dirty="0"/>
          </a:p>
          <a:p>
            <a:pPr marL="609600" indent="-609600" eaLnBrk="1" hangingPunct="1">
              <a:buFontTx/>
              <a:buAutoNum type="arabicParenR"/>
              <a:defRPr/>
            </a:pPr>
            <a:r>
              <a:rPr lang="fr-CH" altLang="it-CH" b="1" dirty="0"/>
              <a:t>DER DEN WILLEN                                        HAT EIN AUTO ZU                                  KAUFEN</a:t>
            </a:r>
          </a:p>
          <a:p>
            <a:pPr marL="0" indent="0" eaLnBrk="1" hangingPunct="1">
              <a:buFontTx/>
              <a:buNone/>
              <a:defRPr/>
            </a:pPr>
            <a:r>
              <a:rPr lang="de-DE" altLang="it-CH" sz="2000" b="1" dirty="0"/>
              <a:t>(er akzeptiert den Austausch Geld - Auto)</a:t>
            </a:r>
          </a:p>
          <a:p>
            <a:pPr marL="609600" indent="-609600" eaLnBrk="1" hangingPunct="1">
              <a:buFontTx/>
              <a:buAutoNum type="arabicParenR"/>
              <a:defRPr/>
            </a:pPr>
            <a:endParaRPr lang="it-IT" altLang="it-CH" b="1" dirty="0"/>
          </a:p>
        </p:txBody>
      </p:sp>
      <p:sp>
        <p:nvSpPr>
          <p:cNvPr id="5" name="Rettangolo 4">
            <a:extLst>
              <a:ext uri="{FF2B5EF4-FFF2-40B4-BE49-F238E27FC236}">
                <a16:creationId xmlns:a16="http://schemas.microsoft.com/office/drawing/2014/main" id="{FB86B540-F2F9-B8A5-7661-F63AE41F12D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313350" name="Picture 4" descr="4 500+ Clochard Stock Illustrations, graphiques vectoriels libre de droits  et Clip Art - iStock | Pauvreté, Punk, Itinérant">
            <a:extLst>
              <a:ext uri="{FF2B5EF4-FFF2-40B4-BE49-F238E27FC236}">
                <a16:creationId xmlns:a16="http://schemas.microsoft.com/office/drawing/2014/main" id="{3ABB5965-119B-4F99-9A7B-AD721735E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338" y="1125538"/>
            <a:ext cx="134302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1" descr="Mountain landscape with a cozy house on top of a mountain in a flat style.  8629314 Vector Art at Vecteezy">
            <a:extLst>
              <a:ext uri="{FF2B5EF4-FFF2-40B4-BE49-F238E27FC236}">
                <a16:creationId xmlns:a16="http://schemas.microsoft.com/office/drawing/2014/main" id="{5551E065-D671-E52C-0467-2A934EF2978E}"/>
              </a:ext>
            </a:extLst>
          </p:cNvPr>
          <p:cNvPicPr>
            <a:picLocks noChangeAspect="1" noChangeArrowheads="1"/>
          </p:cNvPicPr>
          <p:nvPr/>
        </p:nvPicPr>
        <p:blipFill rotWithShape="1">
          <a:blip r:embed="rId4"/>
          <a:srcRect l="15925" t="4119" r="2347"/>
          <a:stretch/>
        </p:blipFill>
        <p:spPr bwMode="auto">
          <a:xfrm>
            <a:off x="5604641" y="2589121"/>
            <a:ext cx="2015359" cy="2364378"/>
          </a:xfrm>
          <a:prstGeom prst="rect">
            <a:avLst/>
          </a:prstGeom>
          <a:noFill/>
          <a:effectLst>
            <a:softEdge rad="127000"/>
          </a:effectLst>
        </p:spPr>
      </p:pic>
      <p:pic>
        <p:nvPicPr>
          <p:cNvPr id="313352" name="Picture 33" descr="Fantaisie Supériorité réserve costume montagnard Composer Lee Formidable">
            <a:extLst>
              <a:ext uri="{FF2B5EF4-FFF2-40B4-BE49-F238E27FC236}">
                <a16:creationId xmlns:a16="http://schemas.microsoft.com/office/drawing/2014/main" id="{8FBD2060-AD50-BA98-B349-51FA484C3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713">
            <a:off x="7646988" y="3200400"/>
            <a:ext cx="8001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3" name="Picture 2" descr="Train Train Cartoon, Train, Cartoon, Cartoon Train PNG Transparent Clipart  Image and PSD File for Free Download">
            <a:extLst>
              <a:ext uri="{FF2B5EF4-FFF2-40B4-BE49-F238E27FC236}">
                <a16:creationId xmlns:a16="http://schemas.microsoft.com/office/drawing/2014/main" id="{C281A134-DCCB-A0C7-12FD-CA292DAD12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802" t="30154" b="20230"/>
          <a:stretch>
            <a:fillRect/>
          </a:stretch>
        </p:blipFill>
        <p:spPr bwMode="auto">
          <a:xfrm>
            <a:off x="5757863" y="5222875"/>
            <a:ext cx="17033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4" name="Picture 35" descr="Premium Vector | Businessman goes on a business trip abroad">
            <a:extLst>
              <a:ext uri="{FF2B5EF4-FFF2-40B4-BE49-F238E27FC236}">
                <a16:creationId xmlns:a16="http://schemas.microsoft.com/office/drawing/2014/main" id="{B819FC49-D0A1-79F6-8DBA-88F7F73EC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698" t="22523" r="31963" b="11768"/>
          <a:stretch>
            <a:fillRect/>
          </a:stretch>
        </p:blipFill>
        <p:spPr bwMode="auto">
          <a:xfrm>
            <a:off x="7756525" y="5173663"/>
            <a:ext cx="8572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5" name="CasellaDiTesto 1">
            <a:extLst>
              <a:ext uri="{FF2B5EF4-FFF2-40B4-BE49-F238E27FC236}">
                <a16:creationId xmlns:a16="http://schemas.microsoft.com/office/drawing/2014/main" id="{76B6FC18-32BC-435A-73C5-04D41C721F68}"/>
              </a:ext>
            </a:extLst>
          </p:cNvPr>
          <p:cNvSpPr txBox="1">
            <a:spLocks noChangeArrowheads="1"/>
          </p:cNvSpPr>
          <p:nvPr/>
        </p:nvSpPr>
        <p:spPr bwMode="auto">
          <a:xfrm>
            <a:off x="6891338" y="1530350"/>
            <a:ext cx="8461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Er hat kein Geld</a:t>
            </a:r>
          </a:p>
        </p:txBody>
      </p:sp>
      <p:sp>
        <p:nvSpPr>
          <p:cNvPr id="313356" name="CasellaDiTesto 3">
            <a:extLst>
              <a:ext uri="{FF2B5EF4-FFF2-40B4-BE49-F238E27FC236}">
                <a16:creationId xmlns:a16="http://schemas.microsoft.com/office/drawing/2014/main" id="{382B759C-142A-DAB0-1572-1AC04B302B5C}"/>
              </a:ext>
            </a:extLst>
          </p:cNvPr>
          <p:cNvSpPr txBox="1">
            <a:spLocks noChangeArrowheads="1"/>
          </p:cNvSpPr>
          <p:nvPr/>
        </p:nvSpPr>
        <p:spPr bwMode="auto">
          <a:xfrm>
            <a:off x="4711700" y="3121025"/>
            <a:ext cx="10112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Er kann das Auto nicht brauchen</a:t>
            </a:r>
          </a:p>
        </p:txBody>
      </p:sp>
      <p:sp>
        <p:nvSpPr>
          <p:cNvPr id="313357" name="CasellaDiTesto 5">
            <a:extLst>
              <a:ext uri="{FF2B5EF4-FFF2-40B4-BE49-F238E27FC236}">
                <a16:creationId xmlns:a16="http://schemas.microsoft.com/office/drawing/2014/main" id="{D9EC7D09-32BF-C3A8-C2F7-334A78B3ACCF}"/>
              </a:ext>
            </a:extLst>
          </p:cNvPr>
          <p:cNvSpPr txBox="1">
            <a:spLocks noChangeArrowheads="1"/>
          </p:cNvSpPr>
          <p:nvPr/>
        </p:nvSpPr>
        <p:spPr bwMode="auto">
          <a:xfrm>
            <a:off x="6529388" y="6102350"/>
            <a:ext cx="15700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Er will kein Auto</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4754" name="Slide Number Placeholder 1">
            <a:extLst>
              <a:ext uri="{FF2B5EF4-FFF2-40B4-BE49-F238E27FC236}">
                <a16:creationId xmlns:a16="http://schemas.microsoft.com/office/drawing/2014/main" id="{CC53E931-D84C-34F4-3DDF-527143C8C72A}"/>
              </a:ext>
            </a:extLst>
          </p:cNvPr>
          <p:cNvSpPr>
            <a:spLocks noGrp="1"/>
          </p:cNvSpPr>
          <p:nvPr>
            <p:ph type="sldNum" sz="quarter" idx="12"/>
          </p:nvPr>
        </p:nvSpPr>
        <p:spPr>
          <a:xfrm>
            <a:off x="3795713" y="3984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5D9F56-6C11-43EF-96D3-66E7FF4FDE29}" type="slidenum">
              <a:rPr lang="it-IT" altLang="en-US" sz="1400" smtClean="0">
                <a:solidFill>
                  <a:srgbClr val="FFFFFF"/>
                </a:solidFill>
              </a:rPr>
              <a:pPr>
                <a:spcBef>
                  <a:spcPct val="0"/>
                </a:spcBef>
                <a:buFontTx/>
                <a:buNone/>
              </a:pPr>
              <a:t>220</a:t>
            </a:fld>
            <a:endParaRPr lang="it-IT" altLang="en-US" sz="1400">
              <a:solidFill>
                <a:srgbClr val="FFFFFF"/>
              </a:solidFill>
            </a:endParaRPr>
          </a:p>
        </p:txBody>
      </p:sp>
      <p:sp>
        <p:nvSpPr>
          <p:cNvPr id="714755" name="TextBox 2">
            <a:extLst>
              <a:ext uri="{FF2B5EF4-FFF2-40B4-BE49-F238E27FC236}">
                <a16:creationId xmlns:a16="http://schemas.microsoft.com/office/drawing/2014/main" id="{FB8623DF-B006-5CFF-55ED-F7130ECADEE2}"/>
              </a:ext>
            </a:extLst>
          </p:cNvPr>
          <p:cNvSpPr txBox="1">
            <a:spLocks noChangeArrowheads="1"/>
          </p:cNvSpPr>
          <p:nvPr/>
        </p:nvSpPr>
        <p:spPr bwMode="auto">
          <a:xfrm>
            <a:off x="3429000" y="2214563"/>
            <a:ext cx="24288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000" b="1">
                <a:solidFill>
                  <a:srgbClr val="FFFFFF"/>
                </a:solidFill>
              </a:rPr>
              <a:t>Autos beseitigen um zu arbeiten, oder....</a:t>
            </a:r>
          </a:p>
          <a:p>
            <a:pPr eaLnBrk="1" hangingPunct="1">
              <a:spcBef>
                <a:spcPct val="0"/>
              </a:spcBef>
              <a:buFontTx/>
              <a:buNone/>
            </a:pPr>
            <a:endParaRPr lang="de-DE" altLang="it-CH" sz="2000" b="1">
              <a:solidFill>
                <a:srgbClr val="FFFFFF"/>
              </a:solidFill>
            </a:endParaRPr>
          </a:p>
          <a:p>
            <a:pPr eaLnBrk="1" hangingPunct="1">
              <a:spcBef>
                <a:spcPct val="0"/>
              </a:spcBef>
              <a:buFontTx/>
              <a:buNone/>
            </a:pPr>
            <a:r>
              <a:rPr lang="de-DE" altLang="it-CH" sz="2000" b="1">
                <a:solidFill>
                  <a:srgbClr val="FFFFFF"/>
                </a:solidFill>
              </a:rPr>
              <a:t>arbeiten um Schrott  zu herstellen? </a:t>
            </a:r>
            <a:endParaRPr lang="it-IT" altLang="it-CH" sz="2000" b="1">
              <a:solidFill>
                <a:srgbClr val="FFFFFF"/>
              </a:solidFill>
            </a:endParaRPr>
          </a:p>
        </p:txBody>
      </p:sp>
      <p:pic>
        <p:nvPicPr>
          <p:cNvPr id="406532" name="Picture 2" descr="C:\Dokumente und Einstellungen\Enrico\Eigene Dateien\Enrico\Documenti\AA Enrico nuovo\Sito\Rottamazione.JPG">
            <a:extLst>
              <a:ext uri="{FF2B5EF4-FFF2-40B4-BE49-F238E27FC236}">
                <a16:creationId xmlns:a16="http://schemas.microsoft.com/office/drawing/2014/main" id="{B3EC6462-69AF-DA0A-00BA-13BA04DA35CC}"/>
              </a:ext>
            </a:extLst>
          </p:cNvPr>
          <p:cNvPicPr>
            <a:picLocks noChangeAspect="1" noChangeArrowheads="1"/>
          </p:cNvPicPr>
          <p:nvPr/>
        </p:nvPicPr>
        <p:blipFill>
          <a:blip r:embed="rId4"/>
          <a:srcRect/>
          <a:stretch>
            <a:fillRect/>
          </a:stretch>
        </p:blipFill>
        <p:spPr bwMode="auto">
          <a:xfrm>
            <a:off x="6072188" y="2214563"/>
            <a:ext cx="2786062" cy="20939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6533" name="Picture 4" descr="C:\Dokumente und Einstellungen\Enrico\Eigene Dateien\Enrico\Documenti\AA Enrico nuovo\Sito\Rottami 3.JPG">
            <a:extLst>
              <a:ext uri="{FF2B5EF4-FFF2-40B4-BE49-F238E27FC236}">
                <a16:creationId xmlns:a16="http://schemas.microsoft.com/office/drawing/2014/main" id="{F51D0156-842E-7F5E-5F61-620176AB536F}"/>
              </a:ext>
            </a:extLst>
          </p:cNvPr>
          <p:cNvPicPr>
            <a:picLocks noChangeAspect="1" noChangeArrowheads="1"/>
          </p:cNvPicPr>
          <p:nvPr/>
        </p:nvPicPr>
        <p:blipFill>
          <a:blip r:embed="rId5"/>
          <a:srcRect/>
          <a:stretch>
            <a:fillRect/>
          </a:stretch>
        </p:blipFill>
        <p:spPr bwMode="auto">
          <a:xfrm>
            <a:off x="6072188" y="214313"/>
            <a:ext cx="2789237" cy="18875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6534" name="Picture 5" descr="C:\Dokumente und Einstellungen\Enrico\Eigene Dateien\Enrico\Documenti\AA Enrico nuovo\Sito\Rottami 4.JPG">
            <a:extLst>
              <a:ext uri="{FF2B5EF4-FFF2-40B4-BE49-F238E27FC236}">
                <a16:creationId xmlns:a16="http://schemas.microsoft.com/office/drawing/2014/main" id="{E46AF7AB-556B-6888-6011-B30035BEE8AD}"/>
              </a:ext>
            </a:extLst>
          </p:cNvPr>
          <p:cNvPicPr>
            <a:picLocks noChangeAspect="1" noChangeArrowheads="1"/>
          </p:cNvPicPr>
          <p:nvPr/>
        </p:nvPicPr>
        <p:blipFill>
          <a:blip r:embed="rId6"/>
          <a:srcRect/>
          <a:stretch>
            <a:fillRect/>
          </a:stretch>
        </p:blipFill>
        <p:spPr bwMode="auto">
          <a:xfrm>
            <a:off x="6072188" y="4483100"/>
            <a:ext cx="2800350" cy="21304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06537" name="Picture 10" descr="C:\Dokumente und Einstellungen\Enrico\Eigene Dateien\Enrico\Documenti\AA Enrico nuovo\Sito\Rottamazione incentivo.JPG">
            <a:extLst>
              <a:ext uri="{FF2B5EF4-FFF2-40B4-BE49-F238E27FC236}">
                <a16:creationId xmlns:a16="http://schemas.microsoft.com/office/drawing/2014/main" id="{C8E9E5DE-6EC3-E3E3-5DAE-11F88369B215}"/>
              </a:ext>
            </a:extLst>
          </p:cNvPr>
          <p:cNvPicPr>
            <a:picLocks noChangeAspect="1" noChangeArrowheads="1"/>
          </p:cNvPicPr>
          <p:nvPr/>
        </p:nvPicPr>
        <p:blipFill>
          <a:blip r:embed="rId7"/>
          <a:srcRect t="23312"/>
          <a:stretch>
            <a:fillRect/>
          </a:stretch>
        </p:blipFill>
        <p:spPr bwMode="auto">
          <a:xfrm>
            <a:off x="3429000" y="4500563"/>
            <a:ext cx="2497138" cy="2114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14760" name="TextBox 10">
            <a:extLst>
              <a:ext uri="{FF2B5EF4-FFF2-40B4-BE49-F238E27FC236}">
                <a16:creationId xmlns:a16="http://schemas.microsoft.com/office/drawing/2014/main" id="{7A1ED951-74A6-0266-ACDA-26D009D50C4D}"/>
              </a:ext>
            </a:extLst>
          </p:cNvPr>
          <p:cNvSpPr txBox="1">
            <a:spLocks noChangeArrowheads="1"/>
          </p:cNvSpPr>
          <p:nvPr/>
        </p:nvSpPr>
        <p:spPr bwMode="auto">
          <a:xfrm>
            <a:off x="3500438" y="571500"/>
            <a:ext cx="2428875" cy="1323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000" b="1">
                <a:solidFill>
                  <a:srgbClr val="000000"/>
                </a:solidFill>
              </a:rPr>
              <a:t>Ist die vorzeitige Verschrottung der Kraftwagen                          eine Lösung? </a:t>
            </a:r>
          </a:p>
        </p:txBody>
      </p:sp>
      <p:pic>
        <p:nvPicPr>
          <p:cNvPr id="11" name="Picture 6" descr="C:\Dokumente und Einstellungen\Enrico\Eigene Dateien\Enrico\Documenti\AA Enrico nuovo\Sito\Rottami 5.JPG">
            <a:extLst>
              <a:ext uri="{FF2B5EF4-FFF2-40B4-BE49-F238E27FC236}">
                <a16:creationId xmlns:a16="http://schemas.microsoft.com/office/drawing/2014/main" id="{C79D9CE4-1BC1-902D-15A7-93AA7B495B98}"/>
              </a:ext>
            </a:extLst>
          </p:cNvPr>
          <p:cNvPicPr>
            <a:picLocks noChangeAspect="1" noChangeArrowheads="1"/>
          </p:cNvPicPr>
          <p:nvPr/>
        </p:nvPicPr>
        <p:blipFill>
          <a:blip r:embed="rId8"/>
          <a:srcRect/>
          <a:stretch>
            <a:fillRect/>
          </a:stretch>
        </p:blipFill>
        <p:spPr bwMode="auto">
          <a:xfrm>
            <a:off x="214313" y="2492375"/>
            <a:ext cx="3065462" cy="41211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9" descr="C:\Dokumente und Einstellungen\Enrico\Eigene Dateien\Enrico\Documenti\AA Enrico nuovo\Sito\Rottamazione incentivo 2.JPG">
            <a:extLst>
              <a:ext uri="{FF2B5EF4-FFF2-40B4-BE49-F238E27FC236}">
                <a16:creationId xmlns:a16="http://schemas.microsoft.com/office/drawing/2014/main" id="{70327F56-40C0-0060-9381-96181F5830BB}"/>
              </a:ext>
            </a:extLst>
          </p:cNvPr>
          <p:cNvPicPr>
            <a:picLocks noChangeAspect="1" noChangeArrowheads="1"/>
          </p:cNvPicPr>
          <p:nvPr/>
        </p:nvPicPr>
        <p:blipFill>
          <a:blip r:embed="rId9"/>
          <a:srcRect/>
          <a:stretch>
            <a:fillRect/>
          </a:stretch>
        </p:blipFill>
        <p:spPr bwMode="auto">
          <a:xfrm>
            <a:off x="214313" y="214313"/>
            <a:ext cx="3065462" cy="2143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98133296-5548-0584-9C42-95FD7FB3508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5">
            <a:extLst>
              <a:ext uri="{FF2B5EF4-FFF2-40B4-BE49-F238E27FC236}">
                <a16:creationId xmlns:a16="http://schemas.microsoft.com/office/drawing/2014/main" id="{6B0CC319-1BF8-0242-6908-C5481085172C}"/>
              </a:ext>
            </a:extLst>
          </p:cNvPr>
          <p:cNvSpPr>
            <a:spLocks noChangeArrowheads="1"/>
          </p:cNvSpPr>
          <p:nvPr/>
        </p:nvSpPr>
        <p:spPr bwMode="auto">
          <a:xfrm>
            <a:off x="0" y="1376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716803" name="Text Box 6">
            <a:extLst>
              <a:ext uri="{FF2B5EF4-FFF2-40B4-BE49-F238E27FC236}">
                <a16:creationId xmlns:a16="http://schemas.microsoft.com/office/drawing/2014/main" id="{5A44EB2F-868F-3F9E-7177-8A5E40E82A02}"/>
              </a:ext>
            </a:extLst>
          </p:cNvPr>
          <p:cNvSpPr txBox="1">
            <a:spLocks noChangeArrowheads="1"/>
          </p:cNvSpPr>
          <p:nvPr/>
        </p:nvSpPr>
        <p:spPr bwMode="auto">
          <a:xfrm>
            <a:off x="0" y="4652963"/>
            <a:ext cx="6156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DAS AUTO IM MILITÄR ANZUG : DER JEEP</a:t>
            </a:r>
            <a:endParaRPr lang="it-IT" altLang="it-CH" sz="2000" b="1">
              <a:solidFill>
                <a:srgbClr val="000000"/>
              </a:solidFill>
            </a:endParaRPr>
          </a:p>
        </p:txBody>
      </p:sp>
      <p:pic>
        <p:nvPicPr>
          <p:cNvPr id="716804" name="Picture 8" descr="armi hummer 2 buono">
            <a:extLst>
              <a:ext uri="{FF2B5EF4-FFF2-40B4-BE49-F238E27FC236}">
                <a16:creationId xmlns:a16="http://schemas.microsoft.com/office/drawing/2014/main" id="{6AF0BAFA-1781-453F-963F-02E368EB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0"/>
            <a:ext cx="236378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5" name="Picture 9" descr="armi autocarro militare 2 buono">
            <a:extLst>
              <a:ext uri="{FF2B5EF4-FFF2-40B4-BE49-F238E27FC236}">
                <a16:creationId xmlns:a16="http://schemas.microsoft.com/office/drawing/2014/main" id="{4EE77DDB-4FE4-22BB-81D3-32C81CE0E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573463"/>
            <a:ext cx="2081212"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6" name="Picture 11" descr="armi piranha piccolo">
            <a:extLst>
              <a:ext uri="{FF2B5EF4-FFF2-40B4-BE49-F238E27FC236}">
                <a16:creationId xmlns:a16="http://schemas.microsoft.com/office/drawing/2014/main" id="{06CC412E-A081-831D-1E2F-0ED264720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844675"/>
            <a:ext cx="2160587"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7" name="Picture 12" descr="armi auto autocarro cingolato buono">
            <a:extLst>
              <a:ext uri="{FF2B5EF4-FFF2-40B4-BE49-F238E27FC236}">
                <a16:creationId xmlns:a16="http://schemas.microsoft.com/office/drawing/2014/main" id="{FF12E461-0665-E66D-FA33-AEF13AEC2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5157788"/>
            <a:ext cx="25558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8" name="Picture 13" descr="armi carro b">
            <a:extLst>
              <a:ext uri="{FF2B5EF4-FFF2-40B4-BE49-F238E27FC236}">
                <a16:creationId xmlns:a16="http://schemas.microsoft.com/office/drawing/2014/main" id="{5872480D-0D35-C53C-E135-C297754E78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5084763"/>
            <a:ext cx="31686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9" name="Picture 14" descr="armi auto militare tedesca">
            <a:extLst>
              <a:ext uri="{FF2B5EF4-FFF2-40B4-BE49-F238E27FC236}">
                <a16:creationId xmlns:a16="http://schemas.microsoft.com/office/drawing/2014/main" id="{1F034CFC-3909-5E0A-B894-0C0845123A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5300663"/>
            <a:ext cx="2843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563" name="Picture 15">
            <a:extLst>
              <a:ext uri="{FF2B5EF4-FFF2-40B4-BE49-F238E27FC236}">
                <a16:creationId xmlns:a16="http://schemas.microsoft.com/office/drawing/2014/main" id="{CB413DEB-736C-D5FB-52EF-005D1AFD2C19}"/>
              </a:ext>
            </a:extLst>
          </p:cNvPr>
          <p:cNvPicPr>
            <a:picLocks noChangeAspect="1" noChangeArrowheads="1"/>
          </p:cNvPicPr>
          <p:nvPr/>
        </p:nvPicPr>
        <p:blipFill>
          <a:blip r:embed="rId10"/>
          <a:srcRect/>
          <a:stretch>
            <a:fillRect/>
          </a:stretch>
        </p:blipFill>
        <p:spPr bwMode="auto">
          <a:xfrm>
            <a:off x="0" y="0"/>
            <a:ext cx="6084888" cy="4552950"/>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sp>
        <p:nvSpPr>
          <p:cNvPr id="716811" name="CasellaDiTesto 1">
            <a:extLst>
              <a:ext uri="{FF2B5EF4-FFF2-40B4-BE49-F238E27FC236}">
                <a16:creationId xmlns:a16="http://schemas.microsoft.com/office/drawing/2014/main" id="{F0ACFCE3-8C44-612A-19ED-FEC1F6D881E2}"/>
              </a:ext>
            </a:extLst>
          </p:cNvPr>
          <p:cNvSpPr txBox="1">
            <a:spLocks noChangeArrowheads="1"/>
          </p:cNvSpPr>
          <p:nvPr/>
        </p:nvSpPr>
        <p:spPr bwMode="auto">
          <a:xfrm>
            <a:off x="2779713" y="4276725"/>
            <a:ext cx="33051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Der Staat bestellt diese «spezielle» Autos</a:t>
            </a:r>
          </a:p>
        </p:txBody>
      </p:sp>
      <p:sp>
        <p:nvSpPr>
          <p:cNvPr id="716812" name="Slide Number Placeholder 3">
            <a:extLst>
              <a:ext uri="{FF2B5EF4-FFF2-40B4-BE49-F238E27FC236}">
                <a16:creationId xmlns:a16="http://schemas.microsoft.com/office/drawing/2014/main" id="{323CC43B-58D0-5906-3A47-276326092C08}"/>
              </a:ext>
            </a:extLst>
          </p:cNvPr>
          <p:cNvSpPr>
            <a:spLocks noGrp="1"/>
          </p:cNvSpPr>
          <p:nvPr>
            <p:ph type="sldNum" sz="quarter" idx="12"/>
          </p:nvPr>
        </p:nvSpPr>
        <p:spPr>
          <a:xfrm>
            <a:off x="4454525" y="4919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63B4B5-02AB-4B18-BD46-3BC8718DFEA2}" type="slidenum">
              <a:rPr lang="it-IT" altLang="en-US" sz="1400" smtClean="0">
                <a:solidFill>
                  <a:srgbClr val="000000"/>
                </a:solidFill>
              </a:rPr>
              <a:pPr>
                <a:spcBef>
                  <a:spcPct val="0"/>
                </a:spcBef>
                <a:buFontTx/>
                <a:buNone/>
              </a:pPr>
              <a:t>221</a:t>
            </a:fld>
            <a:endParaRPr lang="it-IT" altLang="en-US" sz="1400">
              <a:solidFill>
                <a:srgbClr val="000000"/>
              </a:solidFill>
            </a:endParaRPr>
          </a:p>
        </p:txBody>
      </p:sp>
      <p:sp>
        <p:nvSpPr>
          <p:cNvPr id="13" name="Rettangolo 12">
            <a:extLst>
              <a:ext uri="{FF2B5EF4-FFF2-40B4-BE49-F238E27FC236}">
                <a16:creationId xmlns:a16="http://schemas.microsoft.com/office/drawing/2014/main" id="{ED1C257D-4A87-310E-2BEE-394276E2ACF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Slide Number Placeholder 5">
            <a:extLst>
              <a:ext uri="{FF2B5EF4-FFF2-40B4-BE49-F238E27FC236}">
                <a16:creationId xmlns:a16="http://schemas.microsoft.com/office/drawing/2014/main" id="{59298EFE-A9A9-2B5E-3552-4AB8E9937BBB}"/>
              </a:ext>
            </a:extLst>
          </p:cNvPr>
          <p:cNvSpPr>
            <a:spLocks noGrp="1"/>
          </p:cNvSpPr>
          <p:nvPr>
            <p:ph type="sldNum" sz="quarter" idx="12"/>
          </p:nvPr>
        </p:nvSpPr>
        <p:spPr>
          <a:xfrm>
            <a:off x="6588125"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F5C349-AF72-44E3-A774-07F4C4301958}" type="slidenum">
              <a:rPr lang="it-IT" altLang="en-US" sz="1400" smtClean="0">
                <a:solidFill>
                  <a:srgbClr val="FFFFFF"/>
                </a:solidFill>
              </a:rPr>
              <a:pPr>
                <a:spcBef>
                  <a:spcPct val="0"/>
                </a:spcBef>
                <a:buFontTx/>
                <a:buNone/>
              </a:pPr>
              <a:t>222</a:t>
            </a:fld>
            <a:endParaRPr lang="it-IT" altLang="en-US" sz="1400">
              <a:solidFill>
                <a:srgbClr val="FFFFFF"/>
              </a:solidFill>
            </a:endParaRPr>
          </a:p>
        </p:txBody>
      </p:sp>
      <p:sp>
        <p:nvSpPr>
          <p:cNvPr id="718851" name="Rectangle 2">
            <a:extLst>
              <a:ext uri="{FF2B5EF4-FFF2-40B4-BE49-F238E27FC236}">
                <a16:creationId xmlns:a16="http://schemas.microsoft.com/office/drawing/2014/main" id="{594D2AD5-128D-5EEF-348E-D6B6983F3045}"/>
              </a:ext>
            </a:extLst>
          </p:cNvPr>
          <p:cNvSpPr>
            <a:spLocks noGrp="1" noChangeArrowheads="1"/>
          </p:cNvSpPr>
          <p:nvPr>
            <p:ph type="title"/>
          </p:nvPr>
        </p:nvSpPr>
        <p:spPr>
          <a:xfrm>
            <a:off x="0" y="5715000"/>
            <a:ext cx="9144000" cy="1143000"/>
          </a:xfrm>
        </p:spPr>
        <p:txBody>
          <a:bodyPr/>
          <a:lstStyle/>
          <a:p>
            <a:pPr eaLnBrk="1" hangingPunct="1"/>
            <a:r>
              <a:rPr lang="fr-CH" altLang="it-CH" sz="2400">
                <a:solidFill>
                  <a:schemeClr val="tx1"/>
                </a:solidFill>
              </a:rPr>
              <a:t>Aus der Autofabrik wird eine Kriegsfahrzeug-Fabrik </a:t>
            </a:r>
            <a:endParaRPr lang="it-IT" altLang="it-CH" sz="2400">
              <a:solidFill>
                <a:schemeClr val="tx1"/>
              </a:solidFill>
            </a:endParaRPr>
          </a:p>
        </p:txBody>
      </p:sp>
      <p:sp>
        <p:nvSpPr>
          <p:cNvPr id="718852" name="Rectangle 5">
            <a:extLst>
              <a:ext uri="{FF2B5EF4-FFF2-40B4-BE49-F238E27FC236}">
                <a16:creationId xmlns:a16="http://schemas.microsoft.com/office/drawing/2014/main" id="{897FECE9-42B2-0581-C524-65F5C8011BB3}"/>
              </a:ext>
            </a:extLst>
          </p:cNvPr>
          <p:cNvSpPr>
            <a:spLocks noChangeArrowheads="1"/>
          </p:cNvSpPr>
          <p:nvPr/>
        </p:nvSpPr>
        <p:spPr bwMode="auto">
          <a:xfrm>
            <a:off x="3976688" y="3440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6" name="Picture 4" descr="fabbrica militare">
            <a:extLst>
              <a:ext uri="{FF2B5EF4-FFF2-40B4-BE49-F238E27FC236}">
                <a16:creationId xmlns:a16="http://schemas.microsoft.com/office/drawing/2014/main" id="{19757B0C-FAB8-CE85-5C4E-CACC23782F8D}"/>
              </a:ext>
            </a:extLst>
          </p:cNvPr>
          <p:cNvPicPr>
            <a:picLocks noChangeAspect="1" noChangeArrowheads="1"/>
          </p:cNvPicPr>
          <p:nvPr/>
        </p:nvPicPr>
        <p:blipFill>
          <a:blip r:embed="rId4"/>
          <a:srcRect/>
          <a:stretch>
            <a:fillRect/>
          </a:stretch>
        </p:blipFill>
        <p:spPr bwMode="auto">
          <a:xfrm>
            <a:off x="971550" y="703263"/>
            <a:ext cx="7058025" cy="469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593D8E05-79C3-5734-5955-65C7195DEF5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Slide Number Placeholder 3">
            <a:extLst>
              <a:ext uri="{FF2B5EF4-FFF2-40B4-BE49-F238E27FC236}">
                <a16:creationId xmlns:a16="http://schemas.microsoft.com/office/drawing/2014/main" id="{7D3E176C-D2AD-2948-367B-12DD939BBD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ECAF7C-EF84-43B0-A986-9FC17C3B2EC6}" type="slidenum">
              <a:rPr lang="it-IT" altLang="en-US" sz="1400" smtClean="0">
                <a:solidFill>
                  <a:srgbClr val="FFFFFF"/>
                </a:solidFill>
              </a:rPr>
              <a:pPr>
                <a:spcBef>
                  <a:spcPct val="0"/>
                </a:spcBef>
                <a:buFontTx/>
                <a:buNone/>
              </a:pPr>
              <a:t>223</a:t>
            </a:fld>
            <a:endParaRPr lang="it-IT" altLang="en-US" sz="1400">
              <a:solidFill>
                <a:srgbClr val="FFFFFF"/>
              </a:solidFill>
            </a:endParaRPr>
          </a:p>
        </p:txBody>
      </p:sp>
      <p:sp>
        <p:nvSpPr>
          <p:cNvPr id="720899" name="Text Box 5">
            <a:extLst>
              <a:ext uri="{FF2B5EF4-FFF2-40B4-BE49-F238E27FC236}">
                <a16:creationId xmlns:a16="http://schemas.microsoft.com/office/drawing/2014/main" id="{148097B5-9DD6-722F-D7DF-7CB04A1DAC48}"/>
              </a:ext>
            </a:extLst>
          </p:cNvPr>
          <p:cNvSpPr txBox="1">
            <a:spLocks noChangeArrowheads="1"/>
          </p:cNvSpPr>
          <p:nvPr/>
        </p:nvSpPr>
        <p:spPr bwMode="auto">
          <a:xfrm>
            <a:off x="4384675" y="2906713"/>
            <a:ext cx="38766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Zusammensetzung des Kampfflugzeuges  FIAT G 91</a:t>
            </a:r>
            <a:endParaRPr lang="it-IT" altLang="it-CH" sz="1100" b="1">
              <a:solidFill>
                <a:srgbClr val="FFFFFF"/>
              </a:solidFill>
            </a:endParaRPr>
          </a:p>
        </p:txBody>
      </p:sp>
      <p:pic>
        <p:nvPicPr>
          <p:cNvPr id="6"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9A087152-6BBC-E493-F72A-6476F10D8213}"/>
              </a:ext>
            </a:extLst>
          </p:cNvPr>
          <p:cNvPicPr>
            <a:picLocks noChangeAspect="1" noChangeArrowheads="1"/>
          </p:cNvPicPr>
          <p:nvPr/>
        </p:nvPicPr>
        <p:blipFill rotWithShape="1">
          <a:blip r:embed="rId4"/>
          <a:srcRect t="43575" b="-1"/>
          <a:stretch/>
        </p:blipFill>
        <p:spPr bwMode="auto">
          <a:xfrm>
            <a:off x="927100" y="3187700"/>
            <a:ext cx="3279775" cy="2544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 name="Picture 6" descr="C:\Users\Enrico\Enrico\Documenti\AA Enrico nuovo\Politica\Presentazione marxismo\Officine Ford in Micigham II g m  prodotti 8000 bombardieri 14 al giorno JPEG.jpg">
            <a:extLst>
              <a:ext uri="{FF2B5EF4-FFF2-40B4-BE49-F238E27FC236}">
                <a16:creationId xmlns:a16="http://schemas.microsoft.com/office/drawing/2014/main" id="{3A9BAD62-C95F-E109-3B58-399D303ED703}"/>
              </a:ext>
            </a:extLst>
          </p:cNvPr>
          <p:cNvPicPr>
            <a:picLocks noChangeAspect="1" noChangeArrowheads="1"/>
          </p:cNvPicPr>
          <p:nvPr/>
        </p:nvPicPr>
        <p:blipFill rotWithShape="1">
          <a:blip r:embed="rId4"/>
          <a:srcRect b="58049"/>
          <a:stretch/>
        </p:blipFill>
        <p:spPr bwMode="auto">
          <a:xfrm>
            <a:off x="927100" y="793750"/>
            <a:ext cx="3294063" cy="19018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720902" name="Picture 9">
            <a:extLst>
              <a:ext uri="{FF2B5EF4-FFF2-40B4-BE49-F238E27FC236}">
                <a16:creationId xmlns:a16="http://schemas.microsoft.com/office/drawing/2014/main" id="{F235962E-7432-4895-FD21-C17F255FD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675" y="3187700"/>
            <a:ext cx="3713163" cy="2544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0903" name="CasellaDiTesto 1">
            <a:extLst>
              <a:ext uri="{FF2B5EF4-FFF2-40B4-BE49-F238E27FC236}">
                <a16:creationId xmlns:a16="http://schemas.microsoft.com/office/drawing/2014/main" id="{9E7C8DF2-8458-F52A-B16A-2D25C7B1F411}"/>
              </a:ext>
            </a:extLst>
          </p:cNvPr>
          <p:cNvSpPr txBox="1">
            <a:spLocks noChangeArrowheads="1"/>
          </p:cNvSpPr>
          <p:nvPr/>
        </p:nvSpPr>
        <p:spPr bwMode="auto">
          <a:xfrm>
            <a:off x="2097088" y="5899150"/>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Die Autofabrik stellt auch Kriegsflugzeuge her. </a:t>
            </a:r>
            <a:endParaRPr lang="it-CH" altLang="it-CH" sz="1800"/>
          </a:p>
        </p:txBody>
      </p:sp>
      <p:sp>
        <p:nvSpPr>
          <p:cNvPr id="720904" name="CasellaDiTesto 1">
            <a:extLst>
              <a:ext uri="{FF2B5EF4-FFF2-40B4-BE49-F238E27FC236}">
                <a16:creationId xmlns:a16="http://schemas.microsoft.com/office/drawing/2014/main" id="{055EE41B-DA91-681D-EDA6-E80E1D80599C}"/>
              </a:ext>
            </a:extLst>
          </p:cNvPr>
          <p:cNvSpPr txBox="1">
            <a:spLocks noChangeArrowheads="1"/>
          </p:cNvSpPr>
          <p:nvPr/>
        </p:nvSpPr>
        <p:spPr bwMode="auto">
          <a:xfrm>
            <a:off x="4662488" y="958850"/>
            <a:ext cx="2905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FFFFFF"/>
                </a:solidFill>
              </a:rPr>
              <a:t>Ypsilanti, Michigan. </a:t>
            </a:r>
          </a:p>
          <a:p>
            <a:pPr eaLnBrk="1" hangingPunct="1">
              <a:spcBef>
                <a:spcPct val="0"/>
              </a:spcBef>
              <a:buFontTx/>
              <a:buNone/>
            </a:pPr>
            <a:r>
              <a:rPr lang="en-US" altLang="it-CH" sz="1200" b="1">
                <a:solidFill>
                  <a:srgbClr val="FFFFFF"/>
                </a:solidFill>
              </a:rPr>
              <a:t>Die FORD Willow Run Bomber Plant, die grösste Flugzeugefabrik der Welt. Hier wurden mehr als 8’000 schwere Bombardierflugzeuge produziert. </a:t>
            </a:r>
          </a:p>
          <a:p>
            <a:pPr eaLnBrk="1" hangingPunct="1">
              <a:spcBef>
                <a:spcPct val="0"/>
              </a:spcBef>
              <a:buFontTx/>
              <a:buNone/>
            </a:pPr>
            <a:r>
              <a:rPr lang="en-US" altLang="it-CH" sz="1200" b="1">
                <a:solidFill>
                  <a:srgbClr val="FFFFFF"/>
                </a:solidFill>
              </a:rPr>
              <a:t>Im Jahr 1944, bei Höchstbetrieb, kamen jeden tag 14 Flugzeuge aus dieser Werkstatt. </a:t>
            </a:r>
            <a:endParaRPr lang="it-CH" altLang="it-CH" sz="1200" b="1">
              <a:solidFill>
                <a:srgbClr val="FFFFFF"/>
              </a:solidFill>
            </a:endParaRPr>
          </a:p>
        </p:txBody>
      </p:sp>
      <p:sp>
        <p:nvSpPr>
          <p:cNvPr id="720905" name="Text Box 5">
            <a:extLst>
              <a:ext uri="{FF2B5EF4-FFF2-40B4-BE49-F238E27FC236}">
                <a16:creationId xmlns:a16="http://schemas.microsoft.com/office/drawing/2014/main" id="{772D7489-E9C1-834C-4E6F-429694E4C173}"/>
              </a:ext>
            </a:extLst>
          </p:cNvPr>
          <p:cNvSpPr txBox="1">
            <a:spLocks noChangeArrowheads="1"/>
          </p:cNvSpPr>
          <p:nvPr/>
        </p:nvSpPr>
        <p:spPr bwMode="auto">
          <a:xfrm>
            <a:off x="1547813" y="2938463"/>
            <a:ext cx="2276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FFFFFF"/>
                </a:solidFill>
              </a:rPr>
              <a:t>Montage des Bombers B 29S</a:t>
            </a:r>
          </a:p>
        </p:txBody>
      </p:sp>
      <p:sp>
        <p:nvSpPr>
          <p:cNvPr id="10" name="Rettangolo 9">
            <a:extLst>
              <a:ext uri="{FF2B5EF4-FFF2-40B4-BE49-F238E27FC236}">
                <a16:creationId xmlns:a16="http://schemas.microsoft.com/office/drawing/2014/main" id="{AA956F2D-9108-38CD-8930-29B34B96103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2946" name="Text Box 8">
            <a:extLst>
              <a:ext uri="{FF2B5EF4-FFF2-40B4-BE49-F238E27FC236}">
                <a16:creationId xmlns:a16="http://schemas.microsoft.com/office/drawing/2014/main" id="{481EFAFB-80FC-E4EB-4D94-A1EEDA183F83}"/>
              </a:ext>
            </a:extLst>
          </p:cNvPr>
          <p:cNvSpPr txBox="1">
            <a:spLocks noChangeArrowheads="1"/>
          </p:cNvSpPr>
          <p:nvPr/>
        </p:nvSpPr>
        <p:spPr bwMode="auto">
          <a:xfrm>
            <a:off x="3500438" y="2882900"/>
            <a:ext cx="2609850" cy="171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CH" sz="2000" b="1">
                <a:solidFill>
                  <a:srgbClr val="000000"/>
                </a:solidFill>
                <a:cs typeface="Times New Roman" panose="02020603050405020304" pitchFamily="18" charset="0"/>
              </a:rPr>
              <a:t>Herstellung von Kanonen, Projektilen, Raketen, Flugzeugen.</a:t>
            </a:r>
            <a:endParaRPr lang="it-IT" altLang="it-CH" sz="1800">
              <a:solidFill>
                <a:srgbClr val="000000"/>
              </a:solidFill>
              <a:cs typeface="Times New Roman" panose="02020603050405020304" pitchFamily="18" charset="0"/>
            </a:endParaRPr>
          </a:p>
        </p:txBody>
      </p:sp>
      <p:sp>
        <p:nvSpPr>
          <p:cNvPr id="722947" name="Rectangle 10">
            <a:extLst>
              <a:ext uri="{FF2B5EF4-FFF2-40B4-BE49-F238E27FC236}">
                <a16:creationId xmlns:a16="http://schemas.microsoft.com/office/drawing/2014/main" id="{937885EB-4B60-65DC-FAEB-E487A38BE2CB}"/>
              </a:ext>
            </a:extLst>
          </p:cNvPr>
          <p:cNvSpPr>
            <a:spLocks noChangeArrowheads="1"/>
          </p:cNvSpPr>
          <p:nvPr/>
        </p:nvSpPr>
        <p:spPr bwMode="auto">
          <a:xfrm>
            <a:off x="57150" y="-32162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722948" name="Rectangle 12">
            <a:extLst>
              <a:ext uri="{FF2B5EF4-FFF2-40B4-BE49-F238E27FC236}">
                <a16:creationId xmlns:a16="http://schemas.microsoft.com/office/drawing/2014/main" id="{A6027A56-C96E-0303-ADEA-35D6B98BD3A4}"/>
              </a:ext>
            </a:extLst>
          </p:cNvPr>
          <p:cNvSpPr>
            <a:spLocks noChangeArrowheads="1"/>
          </p:cNvSpPr>
          <p:nvPr/>
        </p:nvSpPr>
        <p:spPr bwMode="auto">
          <a:xfrm>
            <a:off x="57150" y="-511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722949" name="Rectangle 13">
            <a:extLst>
              <a:ext uri="{FF2B5EF4-FFF2-40B4-BE49-F238E27FC236}">
                <a16:creationId xmlns:a16="http://schemas.microsoft.com/office/drawing/2014/main" id="{75DCE3E8-D7C4-84F9-9B29-1745E85E697B}"/>
              </a:ext>
            </a:extLst>
          </p:cNvPr>
          <p:cNvSpPr>
            <a:spLocks noChangeArrowheads="1"/>
          </p:cNvSpPr>
          <p:nvPr/>
        </p:nvSpPr>
        <p:spPr bwMode="auto">
          <a:xfrm>
            <a:off x="57150" y="1612900"/>
            <a:ext cx="6286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CH" altLang="it-CH" sz="900">
              <a:solidFill>
                <a:srgbClr val="000000"/>
              </a:solidFill>
            </a:endParaRPr>
          </a:p>
          <a:p>
            <a:pPr>
              <a:spcBef>
                <a:spcPct val="0"/>
              </a:spcBef>
              <a:buFontTx/>
              <a:buNone/>
            </a:pPr>
            <a:r>
              <a:rPr lang="fr-CH" altLang="it-CH" sz="1800">
                <a:solidFill>
                  <a:srgbClr val="000000"/>
                </a:solidFill>
              </a:rPr>
              <a:t>       </a:t>
            </a:r>
          </a:p>
        </p:txBody>
      </p:sp>
      <p:sp>
        <p:nvSpPr>
          <p:cNvPr id="722950" name="Rectangle 14">
            <a:extLst>
              <a:ext uri="{FF2B5EF4-FFF2-40B4-BE49-F238E27FC236}">
                <a16:creationId xmlns:a16="http://schemas.microsoft.com/office/drawing/2014/main" id="{A99914B0-9449-E277-EA5A-A98BC497651A}"/>
              </a:ext>
            </a:extLst>
          </p:cNvPr>
          <p:cNvSpPr>
            <a:spLocks noChangeArrowheads="1"/>
          </p:cNvSpPr>
          <p:nvPr/>
        </p:nvSpPr>
        <p:spPr bwMode="auto">
          <a:xfrm>
            <a:off x="57150" y="53625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800">
              <a:solidFill>
                <a:srgbClr val="000000"/>
              </a:solidFill>
            </a:endParaRPr>
          </a:p>
        </p:txBody>
      </p:sp>
      <p:pic>
        <p:nvPicPr>
          <p:cNvPr id="14" name="Picture 7" descr="fabbrica proiettili 1920">
            <a:extLst>
              <a:ext uri="{FF2B5EF4-FFF2-40B4-BE49-F238E27FC236}">
                <a16:creationId xmlns:a16="http://schemas.microsoft.com/office/drawing/2014/main" id="{B192BCE9-3894-31BD-D000-5AB671489E52}"/>
              </a:ext>
            </a:extLst>
          </p:cNvPr>
          <p:cNvPicPr>
            <a:picLocks noChangeAspect="1" noChangeArrowheads="1"/>
          </p:cNvPicPr>
          <p:nvPr/>
        </p:nvPicPr>
        <p:blipFill>
          <a:blip r:embed="rId4"/>
          <a:srcRect/>
          <a:stretch>
            <a:fillRect/>
          </a:stretch>
        </p:blipFill>
        <p:spPr bwMode="auto">
          <a:xfrm>
            <a:off x="6451600" y="2882900"/>
            <a:ext cx="2411413" cy="1717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6" descr="Fabbricazione missili  Italia  1965">
            <a:extLst>
              <a:ext uri="{FF2B5EF4-FFF2-40B4-BE49-F238E27FC236}">
                <a16:creationId xmlns:a16="http://schemas.microsoft.com/office/drawing/2014/main" id="{5FCBC388-FEFE-1E32-FADF-64B6DF57792A}"/>
              </a:ext>
            </a:extLst>
          </p:cNvPr>
          <p:cNvPicPr>
            <a:picLocks noChangeAspect="1" noChangeArrowheads="1"/>
          </p:cNvPicPr>
          <p:nvPr/>
        </p:nvPicPr>
        <p:blipFill>
          <a:blip r:embed="rId5"/>
          <a:srcRect/>
          <a:stretch>
            <a:fillRect/>
          </a:stretch>
        </p:blipFill>
        <p:spPr bwMode="auto">
          <a:xfrm>
            <a:off x="334963" y="2882900"/>
            <a:ext cx="2733675" cy="38433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9">
            <a:extLst>
              <a:ext uri="{FF2B5EF4-FFF2-40B4-BE49-F238E27FC236}">
                <a16:creationId xmlns:a16="http://schemas.microsoft.com/office/drawing/2014/main" id="{6E9429F7-2660-8882-22C3-E76EAE77FB40}"/>
              </a:ext>
            </a:extLst>
          </p:cNvPr>
          <p:cNvPicPr>
            <a:picLocks noChangeAspect="1" noChangeArrowheads="1"/>
          </p:cNvPicPr>
          <p:nvPr/>
        </p:nvPicPr>
        <p:blipFill>
          <a:blip r:embed="rId6"/>
          <a:srcRect/>
          <a:stretch>
            <a:fillRect/>
          </a:stretch>
        </p:blipFill>
        <p:spPr bwMode="auto">
          <a:xfrm rot="10800000">
            <a:off x="4454525" y="200025"/>
            <a:ext cx="4408488" cy="254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20" descr="Fabbrica di cannoni 1918">
            <a:extLst>
              <a:ext uri="{FF2B5EF4-FFF2-40B4-BE49-F238E27FC236}">
                <a16:creationId xmlns:a16="http://schemas.microsoft.com/office/drawing/2014/main" id="{1A1E3444-AB3F-30A1-07A9-9B3C46CC28CC}"/>
              </a:ext>
            </a:extLst>
          </p:cNvPr>
          <p:cNvPicPr>
            <a:picLocks noChangeAspect="1" noChangeArrowheads="1"/>
          </p:cNvPicPr>
          <p:nvPr/>
        </p:nvPicPr>
        <p:blipFill>
          <a:blip r:embed="rId7"/>
          <a:srcRect/>
          <a:stretch>
            <a:fillRect/>
          </a:stretch>
        </p:blipFill>
        <p:spPr bwMode="auto">
          <a:xfrm>
            <a:off x="334963" y="200025"/>
            <a:ext cx="3895725" cy="25384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8" name="Picture 21" descr="prodotti militari israeliani">
            <a:extLst>
              <a:ext uri="{FF2B5EF4-FFF2-40B4-BE49-F238E27FC236}">
                <a16:creationId xmlns:a16="http://schemas.microsoft.com/office/drawing/2014/main" id="{7747A904-C640-093A-A2A1-5693D0334FD4}"/>
              </a:ext>
            </a:extLst>
          </p:cNvPr>
          <p:cNvPicPr>
            <a:picLocks noChangeAspect="1" noChangeArrowheads="1"/>
          </p:cNvPicPr>
          <p:nvPr/>
        </p:nvPicPr>
        <p:blipFill>
          <a:blip r:embed="rId8"/>
          <a:srcRect/>
          <a:stretch>
            <a:fillRect/>
          </a:stretch>
        </p:blipFill>
        <p:spPr bwMode="auto">
          <a:xfrm>
            <a:off x="6110288" y="4732338"/>
            <a:ext cx="2752725" cy="1993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9" name="Picture 22">
            <a:extLst>
              <a:ext uri="{FF2B5EF4-FFF2-40B4-BE49-F238E27FC236}">
                <a16:creationId xmlns:a16="http://schemas.microsoft.com/office/drawing/2014/main" id="{2760FC7F-8F0B-8705-D543-37D21A222F6C}"/>
              </a:ext>
            </a:extLst>
          </p:cNvPr>
          <p:cNvPicPr>
            <a:picLocks noChangeAspect="1" noChangeArrowheads="1"/>
          </p:cNvPicPr>
          <p:nvPr/>
        </p:nvPicPr>
        <p:blipFill>
          <a:blip r:embed="rId9"/>
          <a:srcRect/>
          <a:stretch>
            <a:fillRect/>
          </a:stretch>
        </p:blipFill>
        <p:spPr bwMode="auto">
          <a:xfrm>
            <a:off x="3203575" y="4732338"/>
            <a:ext cx="2787650" cy="20002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22957" name="Slide Number Placeholder 3">
            <a:extLst>
              <a:ext uri="{FF2B5EF4-FFF2-40B4-BE49-F238E27FC236}">
                <a16:creationId xmlns:a16="http://schemas.microsoft.com/office/drawing/2014/main" id="{901219F8-2EAD-B184-CCB6-F934C402DEBD}"/>
              </a:ext>
            </a:extLst>
          </p:cNvPr>
          <p:cNvSpPr>
            <a:spLocks noGrp="1"/>
          </p:cNvSpPr>
          <p:nvPr>
            <p:ph type="sldNum" sz="quarter" idx="12"/>
          </p:nvPr>
        </p:nvSpPr>
        <p:spPr>
          <a:xfrm>
            <a:off x="2159000" y="6110288"/>
            <a:ext cx="8350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DF1D17-31CC-490E-9AFE-93BB24991E01}" type="slidenum">
              <a:rPr lang="it-IT" altLang="en-US" sz="1400" b="1" smtClean="0"/>
              <a:pPr>
                <a:spcBef>
                  <a:spcPct val="0"/>
                </a:spcBef>
                <a:buFontTx/>
                <a:buNone/>
              </a:pPr>
              <a:t>224</a:t>
            </a:fld>
            <a:endParaRPr lang="it-IT" altLang="en-US" sz="1400" b="1"/>
          </a:p>
        </p:txBody>
      </p:sp>
      <p:sp>
        <p:nvSpPr>
          <p:cNvPr id="20" name="Rettangolo 19">
            <a:extLst>
              <a:ext uri="{FF2B5EF4-FFF2-40B4-BE49-F238E27FC236}">
                <a16:creationId xmlns:a16="http://schemas.microsoft.com/office/drawing/2014/main" id="{023DA8BE-CEE3-6725-16C5-59CBEA8B7D9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Slide Number Placeholder 3">
            <a:extLst>
              <a:ext uri="{FF2B5EF4-FFF2-40B4-BE49-F238E27FC236}">
                <a16:creationId xmlns:a16="http://schemas.microsoft.com/office/drawing/2014/main" id="{32861059-3827-DA09-E0D8-23D30FBF6AB1}"/>
              </a:ext>
            </a:extLst>
          </p:cNvPr>
          <p:cNvSpPr>
            <a:spLocks noGrp="1"/>
          </p:cNvSpPr>
          <p:nvPr>
            <p:ph type="sldNum" sz="quarter" idx="12"/>
          </p:nvPr>
        </p:nvSpPr>
        <p:spPr>
          <a:xfrm>
            <a:off x="5076825" y="3840163"/>
            <a:ext cx="966788" cy="48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3BDC17-5395-47FC-8D9D-B3C4DFD08946}" type="slidenum">
              <a:rPr lang="it-IT" altLang="en-US" sz="1400" smtClean="0">
                <a:solidFill>
                  <a:srgbClr val="FFFFFF"/>
                </a:solidFill>
              </a:rPr>
              <a:pPr>
                <a:spcBef>
                  <a:spcPct val="0"/>
                </a:spcBef>
                <a:buFontTx/>
                <a:buNone/>
              </a:pPr>
              <a:t>225</a:t>
            </a:fld>
            <a:endParaRPr lang="it-IT" altLang="en-US" sz="1400">
              <a:solidFill>
                <a:srgbClr val="FFFFFF"/>
              </a:solidFill>
            </a:endParaRPr>
          </a:p>
        </p:txBody>
      </p:sp>
      <p:pic>
        <p:nvPicPr>
          <p:cNvPr id="412675" name="Picture 4" descr="armi cannone a">
            <a:extLst>
              <a:ext uri="{FF2B5EF4-FFF2-40B4-BE49-F238E27FC236}">
                <a16:creationId xmlns:a16="http://schemas.microsoft.com/office/drawing/2014/main" id="{DFA18FDE-C149-21DB-EBD7-0123F51DEC94}"/>
              </a:ext>
            </a:extLst>
          </p:cNvPr>
          <p:cNvPicPr>
            <a:picLocks noChangeAspect="1" noChangeArrowheads="1"/>
          </p:cNvPicPr>
          <p:nvPr/>
        </p:nvPicPr>
        <p:blipFill>
          <a:blip r:embed="rId4"/>
          <a:srcRect/>
          <a:stretch>
            <a:fillRect/>
          </a:stretch>
        </p:blipFill>
        <p:spPr bwMode="auto">
          <a:xfrm>
            <a:off x="5435600" y="4152900"/>
            <a:ext cx="3708400" cy="270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2676" name="Picture 5" descr="armi grande cannone">
            <a:extLst>
              <a:ext uri="{FF2B5EF4-FFF2-40B4-BE49-F238E27FC236}">
                <a16:creationId xmlns:a16="http://schemas.microsoft.com/office/drawing/2014/main" id="{000165F7-BF27-84B8-25B3-7078A091F061}"/>
              </a:ext>
            </a:extLst>
          </p:cNvPr>
          <p:cNvPicPr>
            <a:picLocks noChangeAspect="1" noChangeArrowheads="1"/>
          </p:cNvPicPr>
          <p:nvPr/>
        </p:nvPicPr>
        <p:blipFill>
          <a:blip r:embed="rId5"/>
          <a:srcRect/>
          <a:stretch>
            <a:fillRect/>
          </a:stretch>
        </p:blipFill>
        <p:spPr bwMode="auto">
          <a:xfrm>
            <a:off x="3348038" y="1412875"/>
            <a:ext cx="2987675" cy="2427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2677" name="Picture 6" descr="armi Cannone c">
            <a:extLst>
              <a:ext uri="{FF2B5EF4-FFF2-40B4-BE49-F238E27FC236}">
                <a16:creationId xmlns:a16="http://schemas.microsoft.com/office/drawing/2014/main" id="{5320FD43-6A68-1B47-C3E8-8AB5D35BD5EC}"/>
              </a:ext>
            </a:extLst>
          </p:cNvPr>
          <p:cNvPicPr>
            <a:picLocks noChangeAspect="1" noChangeArrowheads="1"/>
          </p:cNvPicPr>
          <p:nvPr/>
        </p:nvPicPr>
        <p:blipFill>
          <a:blip r:embed="rId6"/>
          <a:srcRect/>
          <a:stretch>
            <a:fillRect/>
          </a:stretch>
        </p:blipFill>
        <p:spPr bwMode="auto">
          <a:xfrm>
            <a:off x="0" y="0"/>
            <a:ext cx="4572000" cy="2344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2678" name="Picture 7" descr="armi Cannone g">
            <a:extLst>
              <a:ext uri="{FF2B5EF4-FFF2-40B4-BE49-F238E27FC236}">
                <a16:creationId xmlns:a16="http://schemas.microsoft.com/office/drawing/2014/main" id="{CC5C0DB9-9B9C-B7CD-9622-D566CC25135C}"/>
              </a:ext>
            </a:extLst>
          </p:cNvPr>
          <p:cNvPicPr>
            <a:picLocks noChangeAspect="1" noChangeArrowheads="1"/>
          </p:cNvPicPr>
          <p:nvPr/>
        </p:nvPicPr>
        <p:blipFill>
          <a:blip r:embed="rId7"/>
          <a:srcRect/>
          <a:stretch>
            <a:fillRect/>
          </a:stretch>
        </p:blipFill>
        <p:spPr bwMode="auto">
          <a:xfrm>
            <a:off x="6296025" y="0"/>
            <a:ext cx="2847975" cy="4149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2679" name="Picture 9" descr="armi Cannone d">
            <a:extLst>
              <a:ext uri="{FF2B5EF4-FFF2-40B4-BE49-F238E27FC236}">
                <a16:creationId xmlns:a16="http://schemas.microsoft.com/office/drawing/2014/main" id="{FC55BA7D-C216-7B4D-3EEE-B1D170D9A542}"/>
              </a:ext>
            </a:extLst>
          </p:cNvPr>
          <p:cNvPicPr>
            <a:picLocks noChangeAspect="1" noChangeArrowheads="1"/>
          </p:cNvPicPr>
          <p:nvPr/>
        </p:nvPicPr>
        <p:blipFill>
          <a:blip r:embed="rId8"/>
          <a:srcRect/>
          <a:stretch>
            <a:fillRect/>
          </a:stretch>
        </p:blipFill>
        <p:spPr bwMode="auto">
          <a:xfrm>
            <a:off x="0" y="3854450"/>
            <a:ext cx="5292725" cy="3003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12680" name="Picture 11" descr="armi cannoni 2">
            <a:extLst>
              <a:ext uri="{FF2B5EF4-FFF2-40B4-BE49-F238E27FC236}">
                <a16:creationId xmlns:a16="http://schemas.microsoft.com/office/drawing/2014/main" id="{B6ADD26A-DD69-CE57-361E-11551BEEF92E}"/>
              </a:ext>
            </a:extLst>
          </p:cNvPr>
          <p:cNvPicPr>
            <a:picLocks noChangeAspect="1" noChangeArrowheads="1"/>
          </p:cNvPicPr>
          <p:nvPr/>
        </p:nvPicPr>
        <p:blipFill>
          <a:blip r:embed="rId9"/>
          <a:srcRect/>
          <a:stretch>
            <a:fillRect/>
          </a:stretch>
        </p:blipFill>
        <p:spPr bwMode="auto">
          <a:xfrm>
            <a:off x="0" y="2349500"/>
            <a:ext cx="1979613" cy="14922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25001" name="Text Box 12">
            <a:extLst>
              <a:ext uri="{FF2B5EF4-FFF2-40B4-BE49-F238E27FC236}">
                <a16:creationId xmlns:a16="http://schemas.microsoft.com/office/drawing/2014/main" id="{4C9D8DC1-361C-9114-773A-E5195A5CC5B9}"/>
              </a:ext>
            </a:extLst>
          </p:cNvPr>
          <p:cNvSpPr txBox="1">
            <a:spLocks noChangeArrowheads="1"/>
          </p:cNvSpPr>
          <p:nvPr/>
        </p:nvSpPr>
        <p:spPr bwMode="auto">
          <a:xfrm>
            <a:off x="4572000" y="476250"/>
            <a:ext cx="1728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IMMER GRÖSSERE</a:t>
            </a:r>
            <a:endParaRPr lang="it-IT" altLang="it-CH" sz="2000" b="1">
              <a:solidFill>
                <a:srgbClr val="FFFFFF"/>
              </a:solidFill>
            </a:endParaRPr>
          </a:p>
        </p:txBody>
      </p:sp>
      <p:sp>
        <p:nvSpPr>
          <p:cNvPr id="725002" name="Text Box 13">
            <a:extLst>
              <a:ext uri="{FF2B5EF4-FFF2-40B4-BE49-F238E27FC236}">
                <a16:creationId xmlns:a16="http://schemas.microsoft.com/office/drawing/2014/main" id="{3D134D49-6FE0-6D49-EFB2-1AF083E1C653}"/>
              </a:ext>
            </a:extLst>
          </p:cNvPr>
          <p:cNvSpPr txBox="1">
            <a:spLocks noChangeArrowheads="1"/>
          </p:cNvSpPr>
          <p:nvPr/>
        </p:nvSpPr>
        <p:spPr bwMode="auto">
          <a:xfrm>
            <a:off x="1908175" y="2852738"/>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KANONEN</a:t>
            </a:r>
            <a:endParaRPr lang="it-IT" altLang="it-CH" sz="2000" b="1">
              <a:solidFill>
                <a:srgbClr val="FFFFFF"/>
              </a:solidFill>
            </a:endParaRPr>
          </a:p>
        </p:txBody>
      </p:sp>
      <p:sp>
        <p:nvSpPr>
          <p:cNvPr id="725003" name="Text Box 14">
            <a:extLst>
              <a:ext uri="{FF2B5EF4-FFF2-40B4-BE49-F238E27FC236}">
                <a16:creationId xmlns:a16="http://schemas.microsoft.com/office/drawing/2014/main" id="{5B4AE8E4-6845-9A5B-3489-046996BB6367}"/>
              </a:ext>
            </a:extLst>
          </p:cNvPr>
          <p:cNvSpPr txBox="1">
            <a:spLocks noChangeArrowheads="1"/>
          </p:cNvSpPr>
          <p:nvPr/>
        </p:nvSpPr>
        <p:spPr bwMode="auto">
          <a:xfrm>
            <a:off x="5364163" y="4149725"/>
            <a:ext cx="16573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DIE               SCHWEIZERISCHE OERLIKON KANONE KOSTET  5 MILLIONEN PRO STÜCK</a:t>
            </a:r>
            <a:endParaRPr lang="it-IT" altLang="it-CH" sz="1000">
              <a:solidFill>
                <a:srgbClr val="000000"/>
              </a:solidFill>
            </a:endParaRPr>
          </a:p>
        </p:txBody>
      </p:sp>
      <p:sp>
        <p:nvSpPr>
          <p:cNvPr id="725004" name="Text Box 15">
            <a:extLst>
              <a:ext uri="{FF2B5EF4-FFF2-40B4-BE49-F238E27FC236}">
                <a16:creationId xmlns:a16="http://schemas.microsoft.com/office/drawing/2014/main" id="{0AC70DCB-FF9F-B755-7EDA-3EFD55CEB18F}"/>
              </a:ext>
            </a:extLst>
          </p:cNvPr>
          <p:cNvSpPr txBox="1">
            <a:spLocks noChangeArrowheads="1"/>
          </p:cNvSpPr>
          <p:nvPr/>
        </p:nvSpPr>
        <p:spPr bwMode="auto">
          <a:xfrm>
            <a:off x="4643438" y="1484313"/>
            <a:ext cx="1081087"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DIE GROSSE BERTA  AUS DEM I.WELT KRIEG</a:t>
            </a:r>
            <a:endParaRPr lang="it-IT" altLang="it-CH" sz="1000">
              <a:solidFill>
                <a:srgbClr val="000000"/>
              </a:solidFill>
            </a:endParaRPr>
          </a:p>
        </p:txBody>
      </p:sp>
      <p:sp>
        <p:nvSpPr>
          <p:cNvPr id="13" name="Rettangolo 12">
            <a:extLst>
              <a:ext uri="{FF2B5EF4-FFF2-40B4-BE49-F238E27FC236}">
                <a16:creationId xmlns:a16="http://schemas.microsoft.com/office/drawing/2014/main" id="{A7D3FBF7-18E3-66D6-2ADB-0FBC8D9B47F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Number Placeholder 5">
            <a:extLst>
              <a:ext uri="{FF2B5EF4-FFF2-40B4-BE49-F238E27FC236}">
                <a16:creationId xmlns:a16="http://schemas.microsoft.com/office/drawing/2014/main" id="{F76ECB6C-2807-0929-2FE1-CC3C5D2E02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E066B0-92F7-441A-BD5F-1379AC8956A3}" type="slidenum">
              <a:rPr lang="it-IT" altLang="en-US" sz="1400" smtClean="0">
                <a:solidFill>
                  <a:srgbClr val="FFFFFF"/>
                </a:solidFill>
              </a:rPr>
              <a:pPr>
                <a:spcBef>
                  <a:spcPct val="0"/>
                </a:spcBef>
                <a:buFontTx/>
                <a:buNone/>
              </a:pPr>
              <a:t>226</a:t>
            </a:fld>
            <a:endParaRPr lang="it-IT" altLang="en-US" sz="1400">
              <a:solidFill>
                <a:srgbClr val="FFFFFF"/>
              </a:solidFill>
            </a:endParaRPr>
          </a:p>
        </p:txBody>
      </p:sp>
      <p:sp>
        <p:nvSpPr>
          <p:cNvPr id="727043" name="Rectangle 2">
            <a:extLst>
              <a:ext uri="{FF2B5EF4-FFF2-40B4-BE49-F238E27FC236}">
                <a16:creationId xmlns:a16="http://schemas.microsoft.com/office/drawing/2014/main" id="{2DBC2288-ED3F-8225-57D7-D9A5C9DD16A7}"/>
              </a:ext>
            </a:extLst>
          </p:cNvPr>
          <p:cNvSpPr>
            <a:spLocks noGrp="1" noChangeArrowheads="1"/>
          </p:cNvSpPr>
          <p:nvPr>
            <p:ph type="title"/>
          </p:nvPr>
        </p:nvSpPr>
        <p:spPr>
          <a:xfrm>
            <a:off x="185738" y="5494338"/>
            <a:ext cx="8569325" cy="1143000"/>
          </a:xfrm>
        </p:spPr>
        <p:txBody>
          <a:bodyPr/>
          <a:lstStyle/>
          <a:p>
            <a:pPr eaLnBrk="1" hangingPunct="1"/>
            <a:r>
              <a:rPr lang="fr-CH" altLang="it-CH" sz="2800" b="1">
                <a:solidFill>
                  <a:schemeClr val="tx1"/>
                </a:solidFill>
              </a:rPr>
              <a:t>Das Maximum : eine schöne Kanone !</a:t>
            </a:r>
            <a:endParaRPr lang="it-IT" altLang="it-CH" sz="2800" b="1">
              <a:solidFill>
                <a:schemeClr val="tx1"/>
              </a:solidFill>
            </a:endParaRPr>
          </a:p>
        </p:txBody>
      </p:sp>
      <p:sp>
        <p:nvSpPr>
          <p:cNvPr id="727044" name="Rectangle 3">
            <a:extLst>
              <a:ext uri="{FF2B5EF4-FFF2-40B4-BE49-F238E27FC236}">
                <a16:creationId xmlns:a16="http://schemas.microsoft.com/office/drawing/2014/main" id="{A8A920CE-7221-0A50-16A5-25072B17156E}"/>
              </a:ext>
            </a:extLst>
          </p:cNvPr>
          <p:cNvSpPr>
            <a:spLocks noChangeArrowheads="1"/>
          </p:cNvSpPr>
          <p:nvPr/>
        </p:nvSpPr>
        <p:spPr bwMode="auto">
          <a:xfrm>
            <a:off x="3292475" y="3657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6" name="CasellaDiTesto 5">
            <a:extLst>
              <a:ext uri="{FF2B5EF4-FFF2-40B4-BE49-F238E27FC236}">
                <a16:creationId xmlns:a16="http://schemas.microsoft.com/office/drawing/2014/main" id="{BEAA7B4C-77C8-C194-7AD2-07CAA4762E32}"/>
              </a:ext>
            </a:extLst>
          </p:cNvPr>
          <p:cNvSpPr txBox="1"/>
          <p:nvPr/>
        </p:nvSpPr>
        <p:spPr>
          <a:xfrm>
            <a:off x="1187450" y="6361113"/>
            <a:ext cx="6827838" cy="276225"/>
          </a:xfrm>
          <a:prstGeom prst="rect">
            <a:avLst/>
          </a:prstGeom>
          <a:noFill/>
        </p:spPr>
        <p:txBody>
          <a:bodyPr>
            <a:spAutoFit/>
          </a:bodyPr>
          <a:lstStyle/>
          <a:p>
            <a:pPr eaLnBrk="1" fontAlgn="auto" hangingPunct="1">
              <a:spcBef>
                <a:spcPts val="0"/>
              </a:spcBef>
              <a:spcAft>
                <a:spcPts val="0"/>
              </a:spcAft>
              <a:defRPr/>
            </a:pPr>
            <a:r>
              <a:rPr lang="de-DE" sz="1200" b="1" dirty="0">
                <a:latin typeface="+mj-lt"/>
                <a:cs typeface="+mn-cs"/>
              </a:rPr>
              <a:t>Es entsteht eine immer </a:t>
            </a:r>
            <a:r>
              <a:rPr lang="de-DE" sz="1200" b="1" dirty="0" err="1">
                <a:latin typeface="+mj-lt"/>
                <a:cs typeface="+mn-cs"/>
              </a:rPr>
              <a:t>grössere</a:t>
            </a:r>
            <a:r>
              <a:rPr lang="de-DE" sz="1200" b="1" dirty="0">
                <a:latin typeface="+mj-lt"/>
                <a:cs typeface="+mn-cs"/>
              </a:rPr>
              <a:t>  Rüstungsindustrie die mit Krieg „gefüttert“ werden muss.</a:t>
            </a:r>
          </a:p>
        </p:txBody>
      </p:sp>
      <p:pic>
        <p:nvPicPr>
          <p:cNvPr id="7" name="Picture 6" descr="C:\Users\Enrico\Desktop\Cannone jpeg.jpg">
            <a:extLst>
              <a:ext uri="{FF2B5EF4-FFF2-40B4-BE49-F238E27FC236}">
                <a16:creationId xmlns:a16="http://schemas.microsoft.com/office/drawing/2014/main" id="{F5DB8957-10C6-88E2-CE96-1886C8029ABF}"/>
              </a:ext>
            </a:extLst>
          </p:cNvPr>
          <p:cNvPicPr>
            <a:picLocks noChangeAspect="1" noChangeArrowheads="1"/>
          </p:cNvPicPr>
          <p:nvPr/>
        </p:nvPicPr>
        <p:blipFill>
          <a:blip r:embed="rId4"/>
          <a:srcRect/>
          <a:stretch>
            <a:fillRect/>
          </a:stretch>
        </p:blipFill>
        <p:spPr bwMode="auto">
          <a:xfrm>
            <a:off x="827088" y="549275"/>
            <a:ext cx="7650162" cy="5111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7BF8DC96-7AB6-B366-63D7-B21AD77A5D2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Slide Number Placeholder 3">
            <a:extLst>
              <a:ext uri="{FF2B5EF4-FFF2-40B4-BE49-F238E27FC236}">
                <a16:creationId xmlns:a16="http://schemas.microsoft.com/office/drawing/2014/main" id="{138F44F3-45CD-EE00-34C7-40FBCB8A8F8D}"/>
              </a:ext>
            </a:extLst>
          </p:cNvPr>
          <p:cNvSpPr>
            <a:spLocks noGrp="1"/>
          </p:cNvSpPr>
          <p:nvPr>
            <p:ph type="sldNum" sz="quarter" idx="12"/>
          </p:nvPr>
        </p:nvSpPr>
        <p:spPr>
          <a:xfrm>
            <a:off x="7812088" y="6237288"/>
            <a:ext cx="838200" cy="427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478035-C815-4CBC-9474-4837F84DF594}" type="slidenum">
              <a:rPr lang="it-IT" altLang="en-US" sz="1400" smtClean="0">
                <a:solidFill>
                  <a:srgbClr val="FFFFFF"/>
                </a:solidFill>
              </a:rPr>
              <a:pPr>
                <a:spcBef>
                  <a:spcPct val="0"/>
                </a:spcBef>
                <a:buFontTx/>
                <a:buNone/>
              </a:pPr>
              <a:t>227</a:t>
            </a:fld>
            <a:endParaRPr lang="it-IT" altLang="en-US" sz="1400">
              <a:solidFill>
                <a:srgbClr val="FFFFFF"/>
              </a:solidFill>
            </a:endParaRPr>
          </a:p>
        </p:txBody>
      </p:sp>
      <p:sp>
        <p:nvSpPr>
          <p:cNvPr id="729091" name="Text Box 5">
            <a:extLst>
              <a:ext uri="{FF2B5EF4-FFF2-40B4-BE49-F238E27FC236}">
                <a16:creationId xmlns:a16="http://schemas.microsoft.com/office/drawing/2014/main" id="{9E2CB2EB-7940-A187-713A-DC5FDDEAB44A}"/>
              </a:ext>
            </a:extLst>
          </p:cNvPr>
          <p:cNvSpPr txBox="1">
            <a:spLocks noChangeArrowheads="1"/>
          </p:cNvSpPr>
          <p:nvPr/>
        </p:nvSpPr>
        <p:spPr bwMode="auto">
          <a:xfrm>
            <a:off x="5292725" y="1211263"/>
            <a:ext cx="3167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Das amerikanische Überschallbombar-dierungsflugzeug  B1  kostet  280’000’000.- $</a:t>
            </a:r>
            <a:endParaRPr lang="it-IT" altLang="it-CH" sz="2000" b="1">
              <a:solidFill>
                <a:srgbClr val="FFFFFF"/>
              </a:solidFill>
            </a:endParaRPr>
          </a:p>
        </p:txBody>
      </p:sp>
      <p:sp>
        <p:nvSpPr>
          <p:cNvPr id="729092" name="Text Box 5">
            <a:extLst>
              <a:ext uri="{FF2B5EF4-FFF2-40B4-BE49-F238E27FC236}">
                <a16:creationId xmlns:a16="http://schemas.microsoft.com/office/drawing/2014/main" id="{61B37147-56D3-400C-3BE2-A38004300266}"/>
              </a:ext>
            </a:extLst>
          </p:cNvPr>
          <p:cNvSpPr txBox="1">
            <a:spLocks noChangeArrowheads="1"/>
          </p:cNvSpPr>
          <p:nvPr/>
        </p:nvSpPr>
        <p:spPr bwMode="auto">
          <a:xfrm>
            <a:off x="5291138" y="3954463"/>
            <a:ext cx="31686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Das amerikanische unsichtbares Überschallbombar-dierungsflugzeug  B-2  kostet  730’000’000.- $</a:t>
            </a:r>
            <a:endParaRPr lang="it-IT" altLang="it-CH" sz="2000" b="1">
              <a:solidFill>
                <a:srgbClr val="FFFFFF"/>
              </a:solidFill>
            </a:endParaRPr>
          </a:p>
        </p:txBody>
      </p:sp>
      <p:pic>
        <p:nvPicPr>
          <p:cNvPr id="7" name="Picture 4" descr="armi bombardiere B1-B">
            <a:extLst>
              <a:ext uri="{FF2B5EF4-FFF2-40B4-BE49-F238E27FC236}">
                <a16:creationId xmlns:a16="http://schemas.microsoft.com/office/drawing/2014/main" id="{C9B2FED5-C531-3C20-D039-0457383BB2D6}"/>
              </a:ext>
            </a:extLst>
          </p:cNvPr>
          <p:cNvPicPr>
            <a:picLocks noChangeAspect="1" noChangeArrowheads="1"/>
          </p:cNvPicPr>
          <p:nvPr/>
        </p:nvPicPr>
        <p:blipFill>
          <a:blip r:embed="rId4"/>
          <a:srcRect/>
          <a:stretch>
            <a:fillRect/>
          </a:stretch>
        </p:blipFill>
        <p:spPr bwMode="auto">
          <a:xfrm>
            <a:off x="954088" y="469900"/>
            <a:ext cx="4056062"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6" descr="C:\Users\Enrico\Desktop\B2 spirit.jpg">
            <a:extLst>
              <a:ext uri="{FF2B5EF4-FFF2-40B4-BE49-F238E27FC236}">
                <a16:creationId xmlns:a16="http://schemas.microsoft.com/office/drawing/2014/main" id="{DE750964-1C65-8972-B922-FCCE9D15E678}"/>
              </a:ext>
            </a:extLst>
          </p:cNvPr>
          <p:cNvPicPr>
            <a:picLocks noChangeAspect="1" noChangeArrowheads="1"/>
          </p:cNvPicPr>
          <p:nvPr/>
        </p:nvPicPr>
        <p:blipFill>
          <a:blip r:embed="rId5"/>
          <a:srcRect/>
          <a:stretch>
            <a:fillRect/>
          </a:stretch>
        </p:blipFill>
        <p:spPr bwMode="auto">
          <a:xfrm>
            <a:off x="954088" y="3500438"/>
            <a:ext cx="4056062" cy="2536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29095" name="CasellaDiTesto 1">
            <a:extLst>
              <a:ext uri="{FF2B5EF4-FFF2-40B4-BE49-F238E27FC236}">
                <a16:creationId xmlns:a16="http://schemas.microsoft.com/office/drawing/2014/main" id="{CA2204AB-FECB-88E9-F2D7-169CF4D3688B}"/>
              </a:ext>
            </a:extLst>
          </p:cNvPr>
          <p:cNvSpPr txBox="1">
            <a:spLocks noChangeArrowheads="1"/>
          </p:cNvSpPr>
          <p:nvPr/>
        </p:nvSpPr>
        <p:spPr bwMode="auto">
          <a:xfrm>
            <a:off x="900113" y="6237288"/>
            <a:ext cx="6354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a:t>In vielen Ländern arbeiten die Arbeiter nur um Kriegsmaschinen zu Herstellen.</a:t>
            </a:r>
            <a:endParaRPr lang="it-CH" altLang="it-CH" sz="1400"/>
          </a:p>
        </p:txBody>
      </p:sp>
      <p:sp>
        <p:nvSpPr>
          <p:cNvPr id="9" name="Rettangolo 8">
            <a:extLst>
              <a:ext uri="{FF2B5EF4-FFF2-40B4-BE49-F238E27FC236}">
                <a16:creationId xmlns:a16="http://schemas.microsoft.com/office/drawing/2014/main" id="{E83E9065-887F-0445-576D-043877C9582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Slide Number Placeholder 3">
            <a:extLst>
              <a:ext uri="{FF2B5EF4-FFF2-40B4-BE49-F238E27FC236}">
                <a16:creationId xmlns:a16="http://schemas.microsoft.com/office/drawing/2014/main" id="{56BA73F8-04B3-A382-6246-64C82307BFC2}"/>
              </a:ext>
            </a:extLst>
          </p:cNvPr>
          <p:cNvSpPr>
            <a:spLocks noGrp="1"/>
          </p:cNvSpPr>
          <p:nvPr>
            <p:ph type="sldNum" sz="quarter" idx="12"/>
          </p:nvPr>
        </p:nvSpPr>
        <p:spPr>
          <a:xfrm>
            <a:off x="6156325" y="6048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9BD394-6983-4901-A97E-41EB848F5330}" type="slidenum">
              <a:rPr lang="it-IT" altLang="en-US" sz="1400" smtClean="0">
                <a:solidFill>
                  <a:srgbClr val="FFFFFF"/>
                </a:solidFill>
              </a:rPr>
              <a:pPr>
                <a:spcBef>
                  <a:spcPct val="0"/>
                </a:spcBef>
                <a:buFontTx/>
                <a:buNone/>
              </a:pPr>
              <a:t>228</a:t>
            </a:fld>
            <a:endParaRPr lang="it-IT" altLang="en-US" sz="1400">
              <a:solidFill>
                <a:srgbClr val="FFFFFF"/>
              </a:solidFill>
            </a:endParaRPr>
          </a:p>
        </p:txBody>
      </p:sp>
      <p:sp>
        <p:nvSpPr>
          <p:cNvPr id="731139" name="Text Box 5">
            <a:extLst>
              <a:ext uri="{FF2B5EF4-FFF2-40B4-BE49-F238E27FC236}">
                <a16:creationId xmlns:a16="http://schemas.microsoft.com/office/drawing/2014/main" id="{303A27C1-D223-7E27-AB2E-12910F34D0D7}"/>
              </a:ext>
            </a:extLst>
          </p:cNvPr>
          <p:cNvSpPr txBox="1">
            <a:spLocks noChangeArrowheads="1"/>
          </p:cNvSpPr>
          <p:nvPr/>
        </p:nvSpPr>
        <p:spPr bwMode="auto">
          <a:xfrm>
            <a:off x="1133475" y="6043613"/>
            <a:ext cx="6408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b="1">
                <a:solidFill>
                  <a:srgbClr val="FFFFFF"/>
                </a:solidFill>
              </a:rPr>
              <a:t>FA-18  :  er ist schön…aber er kostet </a:t>
            </a:r>
            <a:r>
              <a:rPr lang="fr-FR" altLang="it-CH" sz="1800" b="1"/>
              <a:t>100’000’000.- $</a:t>
            </a:r>
            <a:endParaRPr lang="fr-FR" altLang="it-CH" sz="1800" u="sng"/>
          </a:p>
        </p:txBody>
      </p:sp>
      <p:pic>
        <p:nvPicPr>
          <p:cNvPr id="5" name="Picture 5" descr="C:\Dokumente und Einstellungen\Enrico\Eigene Dateien\Enrico\Documenti\AA Enrico nuovo\Politica\Presentazione marxismo\FA18.jpg">
            <a:extLst>
              <a:ext uri="{FF2B5EF4-FFF2-40B4-BE49-F238E27FC236}">
                <a16:creationId xmlns:a16="http://schemas.microsoft.com/office/drawing/2014/main" id="{5267149F-313F-9690-DF89-E4D069510E1B}"/>
              </a:ext>
            </a:extLst>
          </p:cNvPr>
          <p:cNvPicPr>
            <a:picLocks noChangeAspect="1" noChangeArrowheads="1"/>
          </p:cNvPicPr>
          <p:nvPr/>
        </p:nvPicPr>
        <p:blipFill>
          <a:blip r:embed="rId4"/>
          <a:srcRect/>
          <a:stretch>
            <a:fillRect/>
          </a:stretch>
        </p:blipFill>
        <p:spPr bwMode="auto">
          <a:xfrm>
            <a:off x="1116013" y="620713"/>
            <a:ext cx="7056437" cy="509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2C1E4FCB-6A26-8973-D4D4-CC37A30CE75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6" name="Picture 4" descr="corazzata Bismark">
            <a:extLst>
              <a:ext uri="{FF2B5EF4-FFF2-40B4-BE49-F238E27FC236}">
                <a16:creationId xmlns:a16="http://schemas.microsoft.com/office/drawing/2014/main" id="{20DB70F9-02D2-BAF2-AAA4-A23C2C4E9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176713"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3187" name="Picture 5" descr="armi sottomarino">
            <a:extLst>
              <a:ext uri="{FF2B5EF4-FFF2-40B4-BE49-F238E27FC236}">
                <a16:creationId xmlns:a16="http://schemas.microsoft.com/office/drawing/2014/main" id="{04D05042-1D00-47D2-BC70-3FBF687DD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88913"/>
            <a:ext cx="4173537"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3188" name="Picture 8" descr="armi Navi da guerra">
            <a:extLst>
              <a:ext uri="{FF2B5EF4-FFF2-40B4-BE49-F238E27FC236}">
                <a16:creationId xmlns:a16="http://schemas.microsoft.com/office/drawing/2014/main" id="{C978DC89-E4BB-430D-C791-73B285C28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3500438"/>
            <a:ext cx="4176713" cy="278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3189" name="Picture 9" descr="armi Nave stealth">
            <a:extLst>
              <a:ext uri="{FF2B5EF4-FFF2-40B4-BE49-F238E27FC236}">
                <a16:creationId xmlns:a16="http://schemas.microsoft.com/office/drawing/2014/main" id="{206AB489-B734-CACB-E402-CE4E85670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9638" y="3500438"/>
            <a:ext cx="4173537" cy="3103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3190" name="Slide Number Placeholder 3">
            <a:extLst>
              <a:ext uri="{FF2B5EF4-FFF2-40B4-BE49-F238E27FC236}">
                <a16:creationId xmlns:a16="http://schemas.microsoft.com/office/drawing/2014/main" id="{DCBF75B9-DED3-0658-A73B-637D8F42F19A}"/>
              </a:ext>
            </a:extLst>
          </p:cNvPr>
          <p:cNvSpPr>
            <a:spLocks noGrp="1"/>
          </p:cNvSpPr>
          <p:nvPr>
            <p:ph type="sldNum" sz="quarter" idx="12"/>
          </p:nvPr>
        </p:nvSpPr>
        <p:spPr>
          <a:xfrm>
            <a:off x="6719888" y="3500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9F5B1A-FF4A-4A38-8549-04339976A90E}" type="slidenum">
              <a:rPr lang="it-IT" altLang="en-US" sz="1400" smtClean="0">
                <a:solidFill>
                  <a:srgbClr val="000000"/>
                </a:solidFill>
              </a:rPr>
              <a:pPr>
                <a:spcBef>
                  <a:spcPct val="0"/>
                </a:spcBef>
                <a:buFontTx/>
                <a:buNone/>
              </a:pPr>
              <a:t>229</a:t>
            </a:fld>
            <a:endParaRPr lang="it-IT" altLang="en-US" sz="1400">
              <a:solidFill>
                <a:srgbClr val="000000"/>
              </a:solidFill>
            </a:endParaRPr>
          </a:p>
        </p:txBody>
      </p:sp>
      <p:sp>
        <p:nvSpPr>
          <p:cNvPr id="733191" name="Text Box 6">
            <a:extLst>
              <a:ext uri="{FF2B5EF4-FFF2-40B4-BE49-F238E27FC236}">
                <a16:creationId xmlns:a16="http://schemas.microsoft.com/office/drawing/2014/main" id="{5945ED34-1307-00D7-E763-C5783E2D69B8}"/>
              </a:ext>
            </a:extLst>
          </p:cNvPr>
          <p:cNvSpPr txBox="1">
            <a:spLocks noChangeArrowheads="1"/>
          </p:cNvSpPr>
          <p:nvPr/>
        </p:nvSpPr>
        <p:spPr bwMode="auto">
          <a:xfrm>
            <a:off x="323850" y="188913"/>
            <a:ext cx="1439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KREUZER             BISMARK DEUTSCHLAND 1944</a:t>
            </a:r>
            <a:endParaRPr lang="it-IT" altLang="it-CH" sz="1000">
              <a:solidFill>
                <a:srgbClr val="000000"/>
              </a:solidFill>
            </a:endParaRPr>
          </a:p>
        </p:txBody>
      </p:sp>
      <p:sp>
        <p:nvSpPr>
          <p:cNvPr id="416774" name="Text Box 7">
            <a:extLst>
              <a:ext uri="{FF2B5EF4-FFF2-40B4-BE49-F238E27FC236}">
                <a16:creationId xmlns:a16="http://schemas.microsoft.com/office/drawing/2014/main" id="{86374E73-EC46-92BE-A372-BF9B2B6C3F9B}"/>
              </a:ext>
            </a:extLst>
          </p:cNvPr>
          <p:cNvSpPr txBox="1">
            <a:spLocks noChangeArrowheads="1"/>
          </p:cNvSpPr>
          <p:nvPr/>
        </p:nvSpPr>
        <p:spPr bwMode="auto">
          <a:xfrm>
            <a:off x="5076825" y="260350"/>
            <a:ext cx="1223963" cy="549275"/>
          </a:xfrm>
          <a:prstGeom prst="rect">
            <a:avLst/>
          </a:prstGeom>
          <a:solidFill>
            <a:schemeClr val="tx1">
              <a:lumMod val="6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NUKLEARES UNTERSEEBOT USA</a:t>
            </a:r>
            <a:endParaRPr lang="it-IT" altLang="it-CH" sz="1000" b="1" dirty="0">
              <a:solidFill>
                <a:schemeClr val="accent4">
                  <a:lumMod val="10000"/>
                </a:schemeClr>
              </a:solidFill>
              <a:cs typeface="Arial" charset="0"/>
            </a:endParaRPr>
          </a:p>
        </p:txBody>
      </p:sp>
      <p:sp>
        <p:nvSpPr>
          <p:cNvPr id="733193" name="Text Box 10">
            <a:extLst>
              <a:ext uri="{FF2B5EF4-FFF2-40B4-BE49-F238E27FC236}">
                <a16:creationId xmlns:a16="http://schemas.microsoft.com/office/drawing/2014/main" id="{DBDB2766-D478-5913-73C9-67BEA09B4A98}"/>
              </a:ext>
            </a:extLst>
          </p:cNvPr>
          <p:cNvSpPr txBox="1">
            <a:spLocks noChangeArrowheads="1"/>
          </p:cNvSpPr>
          <p:nvPr/>
        </p:nvSpPr>
        <p:spPr bwMode="auto">
          <a:xfrm>
            <a:off x="755650" y="6350000"/>
            <a:ext cx="345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TEUERE KRIEGSSCHIFFE</a:t>
            </a:r>
            <a:endParaRPr lang="it-IT" altLang="it-CH" sz="1800" b="1">
              <a:solidFill>
                <a:srgbClr val="FFFFFF"/>
              </a:solidFill>
            </a:endParaRPr>
          </a:p>
        </p:txBody>
      </p:sp>
      <p:sp>
        <p:nvSpPr>
          <p:cNvPr id="416778" name="Text Box 11">
            <a:extLst>
              <a:ext uri="{FF2B5EF4-FFF2-40B4-BE49-F238E27FC236}">
                <a16:creationId xmlns:a16="http://schemas.microsoft.com/office/drawing/2014/main" id="{985819A2-E126-1269-A82E-08393C619D76}"/>
              </a:ext>
            </a:extLst>
          </p:cNvPr>
          <p:cNvSpPr txBox="1">
            <a:spLocks noChangeArrowheads="1"/>
          </p:cNvSpPr>
          <p:nvPr/>
        </p:nvSpPr>
        <p:spPr bwMode="auto">
          <a:xfrm>
            <a:off x="6775450" y="6289675"/>
            <a:ext cx="2087563" cy="246063"/>
          </a:xfrm>
          <a:prstGeom prst="rect">
            <a:avLst/>
          </a:prstGeom>
          <a:solidFill>
            <a:schemeClr val="tx1">
              <a:lumMod val="6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STEALT KRIEGSSCHIFF USA</a:t>
            </a:r>
            <a:endParaRPr lang="it-IT" altLang="it-CH" sz="1000" b="1" dirty="0">
              <a:solidFill>
                <a:schemeClr val="accent4">
                  <a:lumMod val="10000"/>
                </a:schemeClr>
              </a:solidFill>
              <a:cs typeface="Arial" charset="0"/>
            </a:endParaRPr>
          </a:p>
        </p:txBody>
      </p:sp>
      <p:sp>
        <p:nvSpPr>
          <p:cNvPr id="11" name="Rettangolo 10">
            <a:extLst>
              <a:ext uri="{FF2B5EF4-FFF2-40B4-BE49-F238E27FC236}">
                <a16:creationId xmlns:a16="http://schemas.microsoft.com/office/drawing/2014/main" id="{EEE8EA3B-6933-F856-BF28-14F7D840EB5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olo 1">
            <a:extLst>
              <a:ext uri="{FF2B5EF4-FFF2-40B4-BE49-F238E27FC236}">
                <a16:creationId xmlns:a16="http://schemas.microsoft.com/office/drawing/2014/main" id="{7D005CED-26FE-8B3A-3E07-E6CBB81B5EB0}"/>
              </a:ext>
            </a:extLst>
          </p:cNvPr>
          <p:cNvSpPr>
            <a:spLocks noGrp="1" noChangeArrowheads="1"/>
          </p:cNvSpPr>
          <p:nvPr>
            <p:ph type="title"/>
          </p:nvPr>
        </p:nvSpPr>
        <p:spPr/>
        <p:txBody>
          <a:bodyPr/>
          <a:lstStyle/>
          <a:p>
            <a:r>
              <a:rPr lang="it-CH" altLang="it-CH"/>
              <a:t>Käufer werden gesucht</a:t>
            </a:r>
          </a:p>
        </p:txBody>
      </p:sp>
      <p:sp>
        <p:nvSpPr>
          <p:cNvPr id="315395" name="Segnaposto numero diapositiva 3">
            <a:extLst>
              <a:ext uri="{FF2B5EF4-FFF2-40B4-BE49-F238E27FC236}">
                <a16:creationId xmlns:a16="http://schemas.microsoft.com/office/drawing/2014/main" id="{61E09033-011B-CC6A-1FBE-1F37A3F5257A}"/>
              </a:ext>
            </a:extLst>
          </p:cNvPr>
          <p:cNvSpPr>
            <a:spLocks noGrp="1"/>
          </p:cNvSpPr>
          <p:nvPr>
            <p:ph type="sldNum" sz="quarter" idx="12"/>
          </p:nvPr>
        </p:nvSpPr>
        <p:spPr>
          <a:xfrm>
            <a:off x="7861300" y="6132513"/>
            <a:ext cx="766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C1CC9B-571A-44CF-8FB0-AF22326B75E3}" type="slidenum">
              <a:rPr lang="it-IT" altLang="en-US" sz="1400" smtClean="0">
                <a:solidFill>
                  <a:srgbClr val="000000"/>
                </a:solidFill>
              </a:rPr>
              <a:pPr>
                <a:spcBef>
                  <a:spcPct val="0"/>
                </a:spcBef>
                <a:buFontTx/>
                <a:buNone/>
              </a:pPr>
              <a:t>23</a:t>
            </a:fld>
            <a:endParaRPr lang="it-IT" altLang="en-US" sz="1400">
              <a:solidFill>
                <a:srgbClr val="000000"/>
              </a:solidFill>
            </a:endParaRPr>
          </a:p>
        </p:txBody>
      </p:sp>
      <p:pic>
        <p:nvPicPr>
          <p:cNvPr id="315396" name="Picture 7">
            <a:extLst>
              <a:ext uri="{FF2B5EF4-FFF2-40B4-BE49-F238E27FC236}">
                <a16:creationId xmlns:a16="http://schemas.microsoft.com/office/drawing/2014/main" id="{04A9AD4D-A7D0-BE82-D066-ED75AF2AC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663" y="2565400"/>
            <a:ext cx="180816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7" name="CasellaDiTesto 5">
            <a:extLst>
              <a:ext uri="{FF2B5EF4-FFF2-40B4-BE49-F238E27FC236}">
                <a16:creationId xmlns:a16="http://schemas.microsoft.com/office/drawing/2014/main" id="{4825B420-BA1C-1FCB-A855-DBA8D92D6074}"/>
              </a:ext>
            </a:extLst>
          </p:cNvPr>
          <p:cNvSpPr txBox="1">
            <a:spLocks noChangeArrowheads="1"/>
          </p:cNvSpPr>
          <p:nvPr/>
        </p:nvSpPr>
        <p:spPr bwMode="auto">
          <a:xfrm>
            <a:off x="1223963" y="6108700"/>
            <a:ext cx="641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400"/>
              <a:t>Die Personen stellen diejenigen dar, die bereits ein Auto gekauft haben und deshalb </a:t>
            </a:r>
            <a:r>
              <a:rPr lang="de-DE" altLang="it-CH" sz="1400" b="1"/>
              <a:t>kein weiteres Auto mehr kaufen</a:t>
            </a:r>
            <a:r>
              <a:rPr lang="de-DE" altLang="it-CH" sz="1400"/>
              <a:t>.</a:t>
            </a:r>
          </a:p>
        </p:txBody>
      </p:sp>
      <p:sp>
        <p:nvSpPr>
          <p:cNvPr id="18" name="Rettangolo 17">
            <a:extLst>
              <a:ext uri="{FF2B5EF4-FFF2-40B4-BE49-F238E27FC236}">
                <a16:creationId xmlns:a16="http://schemas.microsoft.com/office/drawing/2014/main" id="{A6BBA4F1-858A-8F7D-4923-701A86990AEE}"/>
              </a:ext>
            </a:extLst>
          </p:cNvPr>
          <p:cNvSpPr/>
          <p:nvPr/>
        </p:nvSpPr>
        <p:spPr bwMode="auto">
          <a:xfrm>
            <a:off x="0" y="0"/>
            <a:ext cx="9144000" cy="6858000"/>
          </a:xfrm>
          <a:prstGeom prst="rect">
            <a:avLst/>
          </a:prstGeom>
          <a:noFill/>
          <a:ln w="28575" cap="flat" cmpd="sng" algn="ctr">
            <a:solidFill>
              <a:schemeClr val="tx1">
                <a:lumMod val="95000"/>
                <a:lumOff val="5000"/>
              </a:schemeClr>
            </a:solidFill>
            <a:prstDash val="solid"/>
            <a:round/>
            <a:headEnd type="none" w="med" len="med"/>
            <a:tailEnd type="none" w="med" len="med"/>
          </a:ln>
          <a:effectLst/>
        </p:spPr>
        <p:txBody>
          <a:bodyPr/>
          <a:lstStyle/>
          <a:p>
            <a:pPr defTabSz="449263" eaLnBrk="1" hangingPunct="1">
              <a:buClr>
                <a:srgbClr val="000000"/>
              </a:buClr>
              <a:buSzPct val="100000"/>
              <a:buFont typeface="Times New Roman" pitchFamily="18" charset="0"/>
              <a:buNone/>
              <a:defRPr/>
            </a:pPr>
            <a:endParaRPr lang="en-US">
              <a:solidFill>
                <a:schemeClr val="bg1"/>
              </a:solidFill>
            </a:endParaRPr>
          </a:p>
        </p:txBody>
      </p:sp>
      <p:pic>
        <p:nvPicPr>
          <p:cNvPr id="315399" name="Picture 20" descr="Premium Vector | Car vector illustration. classic red car. cartoon  transportation.">
            <a:extLst>
              <a:ext uri="{FF2B5EF4-FFF2-40B4-BE49-F238E27FC236}">
                <a16:creationId xmlns:a16="http://schemas.microsoft.com/office/drawing/2014/main" id="{49E7CA08-4C08-34E3-423E-201696374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429125" y="55260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0" name="Picture 20" descr="Premium Vector | Car vector illustration. classic red car. cartoon  transportation.">
            <a:extLst>
              <a:ext uri="{FF2B5EF4-FFF2-40B4-BE49-F238E27FC236}">
                <a16:creationId xmlns:a16="http://schemas.microsoft.com/office/drawing/2014/main" id="{61398B3B-B51F-0AA5-5ED2-9D9DE6574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746750" y="1638300"/>
            <a:ext cx="547688"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1" name="Picture 20" descr="Premium Vector | Car vector illustration. classic red car. cartoon  transportation.">
            <a:extLst>
              <a:ext uri="{FF2B5EF4-FFF2-40B4-BE49-F238E27FC236}">
                <a16:creationId xmlns:a16="http://schemas.microsoft.com/office/drawing/2014/main" id="{078FD98C-1C07-C6A1-F164-EE5D52472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460500" y="1838325"/>
            <a:ext cx="5397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2" name="Picture 20" descr="Premium Vector | Car vector illustration. classic red car. cartoon  transportation.">
            <a:extLst>
              <a:ext uri="{FF2B5EF4-FFF2-40B4-BE49-F238E27FC236}">
                <a16:creationId xmlns:a16="http://schemas.microsoft.com/office/drawing/2014/main" id="{51066280-AFBD-7D0F-F7F2-0B2E31A71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1978025" y="5037138"/>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3" name="Picture 20" descr="Premium Vector | Car vector illustration. classic red car. cartoon  transportation.">
            <a:extLst>
              <a:ext uri="{FF2B5EF4-FFF2-40B4-BE49-F238E27FC236}">
                <a16:creationId xmlns:a16="http://schemas.microsoft.com/office/drawing/2014/main" id="{5E0716DD-1570-21A1-022D-2FD2C94F9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2317750" y="3375025"/>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4" name="Picture 20" descr="Premium Vector | Car vector illustration. classic red car. cartoon  transportation.">
            <a:extLst>
              <a:ext uri="{FF2B5EF4-FFF2-40B4-BE49-F238E27FC236}">
                <a16:creationId xmlns:a16="http://schemas.microsoft.com/office/drawing/2014/main" id="{EA715536-6FC2-084B-64DA-669920069F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3460750" y="2152650"/>
            <a:ext cx="8016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5" name="Picture 20" descr="Premium Vector | Car vector illustration. classic red car. cartoon  transportation.">
            <a:extLst>
              <a:ext uri="{FF2B5EF4-FFF2-40B4-BE49-F238E27FC236}">
                <a16:creationId xmlns:a16="http://schemas.microsoft.com/office/drawing/2014/main" id="{C5237B0F-8F49-ED09-0A7A-920086C4E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5262563" y="2997200"/>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6" name="Picture 20" descr="Premium Vector | Car vector illustration. classic red car. cartoon  transportation.">
            <a:extLst>
              <a:ext uri="{FF2B5EF4-FFF2-40B4-BE49-F238E27FC236}">
                <a16:creationId xmlns:a16="http://schemas.microsoft.com/office/drawing/2014/main" id="{77AFBD29-29AF-661D-CDEB-4F8A17EB2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4189413" y="4097338"/>
            <a:ext cx="7651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7" name="Picture 20" descr="Premium Vector | Car vector illustration. classic red car. cartoon  transportation.">
            <a:extLst>
              <a:ext uri="{FF2B5EF4-FFF2-40B4-BE49-F238E27FC236}">
                <a16:creationId xmlns:a16="http://schemas.microsoft.com/office/drawing/2014/main" id="{C5A13DD1-ADE0-5693-2E00-DFE10B381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7743825" y="3105150"/>
            <a:ext cx="573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8" name="Picture 20" descr="Premium Vector | Car vector illustration. classic red car. cartoon  transportation.">
            <a:extLst>
              <a:ext uri="{FF2B5EF4-FFF2-40B4-BE49-F238E27FC236}">
                <a16:creationId xmlns:a16="http://schemas.microsoft.com/office/drawing/2014/main" id="{F8BBF844-BC76-B776-0D5A-1190E6AA21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5910263" y="4538663"/>
            <a:ext cx="6746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09" name="Picture 20" descr="Premium Vector | Car vector illustration. classic red car. cartoon  transportation.">
            <a:extLst>
              <a:ext uri="{FF2B5EF4-FFF2-40B4-BE49-F238E27FC236}">
                <a16:creationId xmlns:a16="http://schemas.microsoft.com/office/drawing/2014/main" id="{930851D2-8B49-6170-E941-29122252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4" t="24521" r="4884" b="24751"/>
          <a:stretch>
            <a:fillRect/>
          </a:stretch>
        </p:blipFill>
        <p:spPr bwMode="auto">
          <a:xfrm>
            <a:off x="7456488" y="3444875"/>
            <a:ext cx="5730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0" name="Immagine 12">
            <a:extLst>
              <a:ext uri="{FF2B5EF4-FFF2-40B4-BE49-F238E27FC236}">
                <a16:creationId xmlns:a16="http://schemas.microsoft.com/office/drawing/2014/main" id="{62639004-7529-EFCE-12EC-3A2BD4D2E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5450" y="3429000"/>
            <a:ext cx="39846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1" name="Picture 20" descr="Premium Vector | Car vector illustration. classic red car. cartoon  transportation.">
            <a:extLst>
              <a:ext uri="{FF2B5EF4-FFF2-40B4-BE49-F238E27FC236}">
                <a16:creationId xmlns:a16="http://schemas.microsoft.com/office/drawing/2014/main" id="{E0A0FC63-723E-1AE3-FD28-F769B1780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84" t="24521" r="5284" b="24751"/>
          <a:stretch>
            <a:fillRect/>
          </a:stretch>
        </p:blipFill>
        <p:spPr bwMode="auto">
          <a:xfrm>
            <a:off x="277813" y="298450"/>
            <a:ext cx="5095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2" name="Immagine 15">
            <a:extLst>
              <a:ext uri="{FF2B5EF4-FFF2-40B4-BE49-F238E27FC236}">
                <a16:creationId xmlns:a16="http://schemas.microsoft.com/office/drawing/2014/main" id="{11B4A955-F2E9-DE6E-BFE1-85AD5EE25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0263" y="3284538"/>
            <a:ext cx="188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3" name="Picture 4" descr="Five Persons Employees Stand Together Stock Illustration 454784008 |  Shutterstock">
            <a:extLst>
              <a:ext uri="{FF2B5EF4-FFF2-40B4-BE49-F238E27FC236}">
                <a16:creationId xmlns:a16="http://schemas.microsoft.com/office/drawing/2014/main" id="{102E3C43-72A0-1587-0B0F-0FC0602864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840" t="6044" r="75845" b="12247"/>
          <a:stretch>
            <a:fillRect/>
          </a:stretch>
        </p:blipFill>
        <p:spPr bwMode="auto">
          <a:xfrm>
            <a:off x="3944938" y="4008438"/>
            <a:ext cx="195262"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4" name="Picture 6" descr="Five Persons Employees Stand Together Stock Illustration 454784008 |  Shutterstock">
            <a:extLst>
              <a:ext uri="{FF2B5EF4-FFF2-40B4-BE49-F238E27FC236}">
                <a16:creationId xmlns:a16="http://schemas.microsoft.com/office/drawing/2014/main" id="{E73660CA-BD53-EF05-4159-67B49A3450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8408" t="6212" r="22971" b="15326"/>
          <a:stretch>
            <a:fillRect/>
          </a:stretch>
        </p:blipFill>
        <p:spPr bwMode="auto">
          <a:xfrm>
            <a:off x="6008688" y="2851150"/>
            <a:ext cx="1651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5" name="Picture 6" descr="Five Persons Employees Stand Together Stock Illustration 454784008 |  Shutterstock">
            <a:extLst>
              <a:ext uri="{FF2B5EF4-FFF2-40B4-BE49-F238E27FC236}">
                <a16:creationId xmlns:a16="http://schemas.microsoft.com/office/drawing/2014/main" id="{F72ED693-35B7-03D4-C752-7F6EC41F63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0331" t="9534" r="41759" b="14204"/>
          <a:stretch>
            <a:fillRect/>
          </a:stretch>
        </p:blipFill>
        <p:spPr bwMode="auto">
          <a:xfrm>
            <a:off x="4230688" y="2078038"/>
            <a:ext cx="19843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6" name="Picture 6" descr="Five Persons Employees Stand Together Stock Illustration 454784008 |  Shutterstock">
            <a:extLst>
              <a:ext uri="{FF2B5EF4-FFF2-40B4-BE49-F238E27FC236}">
                <a16:creationId xmlns:a16="http://schemas.microsoft.com/office/drawing/2014/main" id="{F4BF1738-BF99-E2FA-DBE2-9D1B0E2F20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685" t="9091" r="23500" b="15584"/>
          <a:stretch>
            <a:fillRect/>
          </a:stretch>
        </p:blipFill>
        <p:spPr bwMode="auto">
          <a:xfrm>
            <a:off x="1274763" y="1790700"/>
            <a:ext cx="1317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7" name="Picture 6" descr="Five Persons Employees Stand Together Stock Illustration 454784008 |  Shutterstock">
            <a:extLst>
              <a:ext uri="{FF2B5EF4-FFF2-40B4-BE49-F238E27FC236}">
                <a16:creationId xmlns:a16="http://schemas.microsoft.com/office/drawing/2014/main" id="{9514E324-E272-F583-4F8E-06D4607828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5701" t="9888" r="78398" b="14098"/>
          <a:stretch>
            <a:fillRect/>
          </a:stretch>
        </p:blipFill>
        <p:spPr bwMode="auto">
          <a:xfrm>
            <a:off x="830263" y="274638"/>
            <a:ext cx="136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8" name="Picture 8" descr="Ejecutivos Serios: Over 191,642 Royalty-Free Licensable Stock Photos |  Shutterstock">
            <a:extLst>
              <a:ext uri="{FF2B5EF4-FFF2-40B4-BE49-F238E27FC236}">
                <a16:creationId xmlns:a16="http://schemas.microsoft.com/office/drawing/2014/main" id="{4304E9B3-7DA8-5031-6165-13C183D5BC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6103" t="12469" r="10468" b="16447"/>
          <a:stretch>
            <a:fillRect/>
          </a:stretch>
        </p:blipFill>
        <p:spPr bwMode="auto">
          <a:xfrm>
            <a:off x="4230688" y="5387975"/>
            <a:ext cx="1492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19" name="Picture 10" descr="Ejecutivos Serios: Over 191,642 Royalty-Free Licensable Stock Photos |  Shutterstock">
            <a:extLst>
              <a:ext uri="{FF2B5EF4-FFF2-40B4-BE49-F238E27FC236}">
                <a16:creationId xmlns:a16="http://schemas.microsoft.com/office/drawing/2014/main" id="{D1B15660-A81F-F1C2-8E80-0AD82F36AB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3157" t="10262" r="57895" b="16429"/>
          <a:stretch>
            <a:fillRect/>
          </a:stretch>
        </p:blipFill>
        <p:spPr bwMode="auto">
          <a:xfrm>
            <a:off x="6581775" y="4618038"/>
            <a:ext cx="1714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20" name="Picture 10" descr="Ejecutivos Serios: Over 191,642 Royalty-Free Licensable Stock Photos |  Shutterstock">
            <a:extLst>
              <a:ext uri="{FF2B5EF4-FFF2-40B4-BE49-F238E27FC236}">
                <a16:creationId xmlns:a16="http://schemas.microsoft.com/office/drawing/2014/main" id="{8CC77FC3-F98C-D28A-1A17-F218853B3B3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3932" t="9012" r="55257" b="15623"/>
          <a:stretch>
            <a:fillRect/>
          </a:stretch>
        </p:blipFill>
        <p:spPr bwMode="auto">
          <a:xfrm>
            <a:off x="6340475" y="1577975"/>
            <a:ext cx="1825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21" name="Picture 10" descr="Ejecutivos Serios: Over 191,642 Royalty-Free Licensable Stock Photos |  Shutterstock">
            <a:extLst>
              <a:ext uri="{FF2B5EF4-FFF2-40B4-BE49-F238E27FC236}">
                <a16:creationId xmlns:a16="http://schemas.microsoft.com/office/drawing/2014/main" id="{E6AA61A8-E789-4F66-8778-56FE57C74B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3742" t="12639" r="41739" b="15321"/>
          <a:stretch>
            <a:fillRect/>
          </a:stretch>
        </p:blipFill>
        <p:spPr bwMode="auto">
          <a:xfrm>
            <a:off x="1743075" y="4940300"/>
            <a:ext cx="1714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Slide Number Placeholder 3">
            <a:extLst>
              <a:ext uri="{FF2B5EF4-FFF2-40B4-BE49-F238E27FC236}">
                <a16:creationId xmlns:a16="http://schemas.microsoft.com/office/drawing/2014/main" id="{A5CF52D7-8ECA-CFCF-4B86-397346867B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0E5997-ED44-4F48-A90D-CE03B4D1EB5A}" type="slidenum">
              <a:rPr lang="it-IT" altLang="en-US" sz="1400" smtClean="0">
                <a:solidFill>
                  <a:srgbClr val="FFFFFF"/>
                </a:solidFill>
              </a:rPr>
              <a:pPr>
                <a:spcBef>
                  <a:spcPct val="0"/>
                </a:spcBef>
                <a:buFontTx/>
                <a:buNone/>
              </a:pPr>
              <a:t>230</a:t>
            </a:fld>
            <a:endParaRPr lang="it-IT" altLang="en-US" sz="1400">
              <a:solidFill>
                <a:srgbClr val="FFFFFF"/>
              </a:solidFill>
            </a:endParaRPr>
          </a:p>
        </p:txBody>
      </p:sp>
      <p:sp>
        <p:nvSpPr>
          <p:cNvPr id="735235" name="Text Box 6">
            <a:extLst>
              <a:ext uri="{FF2B5EF4-FFF2-40B4-BE49-F238E27FC236}">
                <a16:creationId xmlns:a16="http://schemas.microsoft.com/office/drawing/2014/main" id="{EFD7E015-2AEE-5957-6556-7E7638B62C06}"/>
              </a:ext>
            </a:extLst>
          </p:cNvPr>
          <p:cNvSpPr txBox="1">
            <a:spLocks noChangeArrowheads="1"/>
          </p:cNvSpPr>
          <p:nvPr/>
        </p:nvSpPr>
        <p:spPr bwMode="auto">
          <a:xfrm>
            <a:off x="468313" y="6165850"/>
            <a:ext cx="8675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LUFTFAHRZEUGTRÄGER USA :                                                                                 ER KOSTET UNGEFÄR </a:t>
            </a:r>
            <a:r>
              <a:rPr lang="fr-CH" altLang="it-CH" sz="1800" b="1"/>
              <a:t>10’000’000’000.- $ </a:t>
            </a:r>
            <a:r>
              <a:rPr lang="fr-CH" altLang="it-CH" sz="1800" b="1">
                <a:solidFill>
                  <a:srgbClr val="FFFFFF"/>
                </a:solidFill>
              </a:rPr>
              <a:t>/ St.      Besatzung : 5000 Personen</a:t>
            </a:r>
            <a:endParaRPr lang="it-IT" altLang="it-CH" sz="1800" b="1">
              <a:solidFill>
                <a:srgbClr val="FFFFFF"/>
              </a:solidFill>
            </a:endParaRPr>
          </a:p>
        </p:txBody>
      </p:sp>
      <p:pic>
        <p:nvPicPr>
          <p:cNvPr id="735236" name="Picture 7" descr="armi Portaerei 2">
            <a:extLst>
              <a:ext uri="{FF2B5EF4-FFF2-40B4-BE49-F238E27FC236}">
                <a16:creationId xmlns:a16="http://schemas.microsoft.com/office/drawing/2014/main" id="{5CA379E2-0D8A-09E0-93E1-2048DF926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907"/>
          <a:stretch>
            <a:fillRect/>
          </a:stretch>
        </p:blipFill>
        <p:spPr bwMode="auto">
          <a:xfrm>
            <a:off x="4567238" y="188913"/>
            <a:ext cx="4254500"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5237" name="Picture 8" descr="armi Portaerei 4">
            <a:extLst>
              <a:ext uri="{FF2B5EF4-FFF2-40B4-BE49-F238E27FC236}">
                <a16:creationId xmlns:a16="http://schemas.microsoft.com/office/drawing/2014/main" id="{CCA240ED-2153-B1EB-1091-6F991C314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906"/>
          <a:stretch>
            <a:fillRect/>
          </a:stretch>
        </p:blipFill>
        <p:spPr bwMode="auto">
          <a:xfrm>
            <a:off x="300038" y="3370263"/>
            <a:ext cx="3984625" cy="2635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5238" name="Picture 9" descr="armi portaerei 3 buono">
            <a:extLst>
              <a:ext uri="{FF2B5EF4-FFF2-40B4-BE49-F238E27FC236}">
                <a16:creationId xmlns:a16="http://schemas.microsoft.com/office/drawing/2014/main" id="{AA0C3EEA-6C4F-750A-CFA6-6A4DDE4752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88913"/>
            <a:ext cx="3984625" cy="29876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5239" name="Picture 10" descr="armi Portaerei USA">
            <a:extLst>
              <a:ext uri="{FF2B5EF4-FFF2-40B4-BE49-F238E27FC236}">
                <a16:creationId xmlns:a16="http://schemas.microsoft.com/office/drawing/2014/main" id="{3D546C50-4252-A11E-DF93-A0D1AFE31B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4724"/>
          <a:stretch>
            <a:fillRect/>
          </a:stretch>
        </p:blipFill>
        <p:spPr bwMode="auto">
          <a:xfrm>
            <a:off x="4572000" y="3370263"/>
            <a:ext cx="4249738" cy="2654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77B3FC12-7746-416E-FB2C-EB4ADC92E89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Number Placeholder 3">
            <a:extLst>
              <a:ext uri="{FF2B5EF4-FFF2-40B4-BE49-F238E27FC236}">
                <a16:creationId xmlns:a16="http://schemas.microsoft.com/office/drawing/2014/main" id="{D104DF23-B764-EE4B-B480-1B53A218E84A}"/>
              </a:ext>
            </a:extLst>
          </p:cNvPr>
          <p:cNvSpPr>
            <a:spLocks noGrp="1"/>
          </p:cNvSpPr>
          <p:nvPr>
            <p:ph type="sldNum" sz="quarter" idx="12"/>
          </p:nvPr>
        </p:nvSpPr>
        <p:spPr>
          <a:xfrm>
            <a:off x="4333875" y="29495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4D71F8-9E6A-40D3-B3EE-59E2DA046E15}" type="slidenum">
              <a:rPr lang="it-IT" altLang="en-US" sz="1400" smtClean="0">
                <a:solidFill>
                  <a:srgbClr val="000000"/>
                </a:solidFill>
              </a:rPr>
              <a:pPr>
                <a:spcBef>
                  <a:spcPct val="0"/>
                </a:spcBef>
                <a:buFontTx/>
                <a:buNone/>
              </a:pPr>
              <a:t>231</a:t>
            </a:fld>
            <a:endParaRPr lang="it-IT" altLang="en-US" sz="1400">
              <a:solidFill>
                <a:srgbClr val="000000"/>
              </a:solidFill>
            </a:endParaRPr>
          </a:p>
        </p:txBody>
      </p:sp>
      <p:pic>
        <p:nvPicPr>
          <p:cNvPr id="737283" name="Picture 5" descr="cannone laser">
            <a:extLst>
              <a:ext uri="{FF2B5EF4-FFF2-40B4-BE49-F238E27FC236}">
                <a16:creationId xmlns:a16="http://schemas.microsoft.com/office/drawing/2014/main" id="{5AA54142-A3D5-EF89-9C2E-296A68477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81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84" name="Picture 6" descr="typhoon sottomarino">
            <a:extLst>
              <a:ext uri="{FF2B5EF4-FFF2-40B4-BE49-F238E27FC236}">
                <a16:creationId xmlns:a16="http://schemas.microsoft.com/office/drawing/2014/main" id="{259D7CE5-6895-62B9-9D37-BAB062F341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44450"/>
            <a:ext cx="3209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85" name="Picture 7" descr="missile intercont">
            <a:extLst>
              <a:ext uri="{FF2B5EF4-FFF2-40B4-BE49-F238E27FC236}">
                <a16:creationId xmlns:a16="http://schemas.microsoft.com/office/drawing/2014/main" id="{D5B78D7C-AB16-6B66-6701-44F5DC4A2D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0" y="44450"/>
            <a:ext cx="14144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86" name="Picture 8" descr="missili sottomarini">
            <a:extLst>
              <a:ext uri="{FF2B5EF4-FFF2-40B4-BE49-F238E27FC236}">
                <a16:creationId xmlns:a16="http://schemas.microsoft.com/office/drawing/2014/main" id="{03165031-F5C4-68E3-CFB6-66549B30A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450"/>
            <a:ext cx="241776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87" name="Picture 9" descr="missili 4">
            <a:extLst>
              <a:ext uri="{FF2B5EF4-FFF2-40B4-BE49-F238E27FC236}">
                <a16:creationId xmlns:a16="http://schemas.microsoft.com/office/drawing/2014/main" id="{177F7CA6-AA61-2861-1B56-809A95DF42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 y="234950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88" name="Picture 12" descr="missile AGM">
            <a:extLst>
              <a:ext uri="{FF2B5EF4-FFF2-40B4-BE49-F238E27FC236}">
                <a16:creationId xmlns:a16="http://schemas.microsoft.com/office/drawing/2014/main" id="{01E60B7C-9079-908B-DE4E-C9E1C5218D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941888"/>
            <a:ext cx="30241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89" name="Text Box 13">
            <a:extLst>
              <a:ext uri="{FF2B5EF4-FFF2-40B4-BE49-F238E27FC236}">
                <a16:creationId xmlns:a16="http://schemas.microsoft.com/office/drawing/2014/main" id="{6A097386-2493-90F8-00E3-428FEFD39B31}"/>
              </a:ext>
            </a:extLst>
          </p:cNvPr>
          <p:cNvSpPr txBox="1">
            <a:spLocks noChangeArrowheads="1"/>
          </p:cNvSpPr>
          <p:nvPr/>
        </p:nvSpPr>
        <p:spPr bwMode="auto">
          <a:xfrm>
            <a:off x="34925" y="1916113"/>
            <a:ext cx="2159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LASERKANONE</a:t>
            </a:r>
            <a:endParaRPr lang="it-IT" altLang="it-CH" sz="1000">
              <a:solidFill>
                <a:srgbClr val="000000"/>
              </a:solidFill>
            </a:endParaRPr>
          </a:p>
        </p:txBody>
      </p:sp>
      <p:sp>
        <p:nvSpPr>
          <p:cNvPr id="737290" name="Text Box 14">
            <a:extLst>
              <a:ext uri="{FF2B5EF4-FFF2-40B4-BE49-F238E27FC236}">
                <a16:creationId xmlns:a16="http://schemas.microsoft.com/office/drawing/2014/main" id="{C04EB642-59ED-0D39-99F5-62C28F3ECD7A}"/>
              </a:ext>
            </a:extLst>
          </p:cNvPr>
          <p:cNvSpPr txBox="1">
            <a:spLocks noChangeArrowheads="1"/>
          </p:cNvSpPr>
          <p:nvPr/>
        </p:nvSpPr>
        <p:spPr bwMode="auto">
          <a:xfrm>
            <a:off x="2051050" y="1916113"/>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U-BOOT TYPHON MIT NUKLEAR RAKETEN</a:t>
            </a:r>
            <a:endParaRPr lang="it-IT" altLang="it-CH" sz="1000">
              <a:solidFill>
                <a:srgbClr val="000000"/>
              </a:solidFill>
            </a:endParaRPr>
          </a:p>
        </p:txBody>
      </p:sp>
      <p:sp>
        <p:nvSpPr>
          <p:cNvPr id="737291" name="Text Box 15">
            <a:extLst>
              <a:ext uri="{FF2B5EF4-FFF2-40B4-BE49-F238E27FC236}">
                <a16:creationId xmlns:a16="http://schemas.microsoft.com/office/drawing/2014/main" id="{CF61697F-BBE3-4FDA-878C-AC98F145CDCD}"/>
              </a:ext>
            </a:extLst>
          </p:cNvPr>
          <p:cNvSpPr txBox="1">
            <a:spLocks noChangeArrowheads="1"/>
          </p:cNvSpPr>
          <p:nvPr/>
        </p:nvSpPr>
        <p:spPr bwMode="auto">
          <a:xfrm>
            <a:off x="5435600" y="1916113"/>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INTERKONTINENTALE  UND U-BOOT RAKETE</a:t>
            </a:r>
            <a:endParaRPr lang="it-IT" altLang="it-CH" sz="1000">
              <a:solidFill>
                <a:srgbClr val="000000"/>
              </a:solidFill>
            </a:endParaRPr>
          </a:p>
        </p:txBody>
      </p:sp>
      <p:sp>
        <p:nvSpPr>
          <p:cNvPr id="737292" name="Text Box 16">
            <a:extLst>
              <a:ext uri="{FF2B5EF4-FFF2-40B4-BE49-F238E27FC236}">
                <a16:creationId xmlns:a16="http://schemas.microsoft.com/office/drawing/2014/main" id="{FCBDDED5-592A-CDE9-EB8C-C7415B3D49C9}"/>
              </a:ext>
            </a:extLst>
          </p:cNvPr>
          <p:cNvSpPr txBox="1">
            <a:spLocks noChangeArrowheads="1"/>
          </p:cNvSpPr>
          <p:nvPr/>
        </p:nvSpPr>
        <p:spPr bwMode="auto">
          <a:xfrm>
            <a:off x="34925" y="4076700"/>
            <a:ext cx="28813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LUFT- BODEN MISSILE AUF HELIKOPTER</a:t>
            </a:r>
            <a:endParaRPr lang="it-IT" altLang="it-CH" sz="1000">
              <a:solidFill>
                <a:srgbClr val="000000"/>
              </a:solidFill>
            </a:endParaRPr>
          </a:p>
        </p:txBody>
      </p:sp>
      <p:sp>
        <p:nvSpPr>
          <p:cNvPr id="737293" name="Text Box 17">
            <a:extLst>
              <a:ext uri="{FF2B5EF4-FFF2-40B4-BE49-F238E27FC236}">
                <a16:creationId xmlns:a16="http://schemas.microsoft.com/office/drawing/2014/main" id="{E4D0D83C-D4FD-38D4-BDDF-B7AF2279250D}"/>
              </a:ext>
            </a:extLst>
          </p:cNvPr>
          <p:cNvSpPr txBox="1">
            <a:spLocks noChangeArrowheads="1"/>
          </p:cNvSpPr>
          <p:nvPr/>
        </p:nvSpPr>
        <p:spPr bwMode="auto">
          <a:xfrm>
            <a:off x="3059113" y="6453188"/>
            <a:ext cx="1657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MARSCH-FLUGKÖRPER</a:t>
            </a:r>
            <a:endParaRPr lang="it-IT" altLang="it-CH" sz="1000">
              <a:solidFill>
                <a:srgbClr val="000000"/>
              </a:solidFill>
            </a:endParaRPr>
          </a:p>
        </p:txBody>
      </p:sp>
      <p:pic>
        <p:nvPicPr>
          <p:cNvPr id="737294" name="Picture 19" descr="Patriot">
            <a:extLst>
              <a:ext uri="{FF2B5EF4-FFF2-40B4-BE49-F238E27FC236}">
                <a16:creationId xmlns:a16="http://schemas.microsoft.com/office/drawing/2014/main" id="{CAF630F7-FB4D-E94C-9A8C-A5CBD602D2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4437063"/>
            <a:ext cx="273685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95" name="Picture 20">
            <a:extLst>
              <a:ext uri="{FF2B5EF4-FFF2-40B4-BE49-F238E27FC236}">
                <a16:creationId xmlns:a16="http://schemas.microsoft.com/office/drawing/2014/main" id="{AD3E36EA-63DA-4959-B1ED-3236278C2E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2276475"/>
            <a:ext cx="29908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296" name="Picture 21" descr="Anti-missile">
            <a:extLst>
              <a:ext uri="{FF2B5EF4-FFF2-40B4-BE49-F238E27FC236}">
                <a16:creationId xmlns:a16="http://schemas.microsoft.com/office/drawing/2014/main" id="{366BD902-2691-D954-6DDD-72AF1A3C63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325" y="4221163"/>
            <a:ext cx="29225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97" name="Text Box 23">
            <a:extLst>
              <a:ext uri="{FF2B5EF4-FFF2-40B4-BE49-F238E27FC236}">
                <a16:creationId xmlns:a16="http://schemas.microsoft.com/office/drawing/2014/main" id="{EF2037E4-B959-4476-25AE-2ADBEA9A8A7C}"/>
              </a:ext>
            </a:extLst>
          </p:cNvPr>
          <p:cNvSpPr txBox="1">
            <a:spLocks noChangeArrowheads="1"/>
          </p:cNvSpPr>
          <p:nvPr/>
        </p:nvSpPr>
        <p:spPr bwMode="auto">
          <a:xfrm>
            <a:off x="107950" y="6524625"/>
            <a:ext cx="2735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RAKETEN-ABWEHR SYSTEM PATRIOT</a:t>
            </a:r>
            <a:endParaRPr lang="it-IT" altLang="it-CH" sz="1000" b="1">
              <a:solidFill>
                <a:srgbClr val="000000"/>
              </a:solidFill>
            </a:endParaRPr>
          </a:p>
        </p:txBody>
      </p:sp>
      <p:pic>
        <p:nvPicPr>
          <p:cNvPr id="737298" name="Picture 25" descr="armi Missile 15">
            <a:extLst>
              <a:ext uri="{FF2B5EF4-FFF2-40B4-BE49-F238E27FC236}">
                <a16:creationId xmlns:a16="http://schemas.microsoft.com/office/drawing/2014/main" id="{C543870B-0B55-FAD9-E2B6-70FFC50D05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25" y="2205038"/>
            <a:ext cx="24971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299" name="Text Box 26">
            <a:extLst>
              <a:ext uri="{FF2B5EF4-FFF2-40B4-BE49-F238E27FC236}">
                <a16:creationId xmlns:a16="http://schemas.microsoft.com/office/drawing/2014/main" id="{C01858B2-7578-BE8F-1ADD-8F844B43728B}"/>
              </a:ext>
            </a:extLst>
          </p:cNvPr>
          <p:cNvSpPr txBox="1">
            <a:spLocks noChangeArrowheads="1"/>
          </p:cNvSpPr>
          <p:nvPr/>
        </p:nvSpPr>
        <p:spPr bwMode="auto">
          <a:xfrm>
            <a:off x="2700338" y="2276475"/>
            <a:ext cx="187166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RAKETE  AUF « GELÄNDE-FAHRZEUG »</a:t>
            </a:r>
            <a:endParaRPr lang="it-IT" altLang="it-CH" sz="1000">
              <a:solidFill>
                <a:srgbClr val="000000"/>
              </a:solidFill>
            </a:endParaRPr>
          </a:p>
        </p:txBody>
      </p:sp>
      <p:sp>
        <p:nvSpPr>
          <p:cNvPr id="737300" name="Text Box 27">
            <a:extLst>
              <a:ext uri="{FF2B5EF4-FFF2-40B4-BE49-F238E27FC236}">
                <a16:creationId xmlns:a16="http://schemas.microsoft.com/office/drawing/2014/main" id="{852F7938-90D9-3162-8337-70D4775BB13E}"/>
              </a:ext>
            </a:extLst>
          </p:cNvPr>
          <p:cNvSpPr txBox="1">
            <a:spLocks noChangeArrowheads="1"/>
          </p:cNvSpPr>
          <p:nvPr/>
        </p:nvSpPr>
        <p:spPr bwMode="auto">
          <a:xfrm>
            <a:off x="6300788" y="6524625"/>
            <a:ext cx="2519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RAKETEN-ABWEHR SYSTEM</a:t>
            </a:r>
            <a:endParaRPr lang="it-IT" altLang="it-CH" sz="1000" b="1">
              <a:solidFill>
                <a:srgbClr val="000000"/>
              </a:solidFill>
            </a:endParaRPr>
          </a:p>
        </p:txBody>
      </p:sp>
      <p:sp>
        <p:nvSpPr>
          <p:cNvPr id="737301" name="Text Box 28">
            <a:extLst>
              <a:ext uri="{FF2B5EF4-FFF2-40B4-BE49-F238E27FC236}">
                <a16:creationId xmlns:a16="http://schemas.microsoft.com/office/drawing/2014/main" id="{A5CDFC1A-3C96-2D79-2B22-A85B2D1BF330}"/>
              </a:ext>
            </a:extLst>
          </p:cNvPr>
          <p:cNvSpPr txBox="1">
            <a:spLocks noChangeArrowheads="1"/>
          </p:cNvSpPr>
          <p:nvPr/>
        </p:nvSpPr>
        <p:spPr bwMode="auto">
          <a:xfrm>
            <a:off x="7380288" y="2276475"/>
            <a:ext cx="17637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ACHTUNG :                     Sie  kostet  1  Mio. Dollar</a:t>
            </a:r>
            <a:endParaRPr lang="it-IT" altLang="it-CH" sz="1000">
              <a:solidFill>
                <a:srgbClr val="000000"/>
              </a:solidFill>
            </a:endParaRPr>
          </a:p>
        </p:txBody>
      </p:sp>
      <p:sp>
        <p:nvSpPr>
          <p:cNvPr id="22" name="Rettangolo 21">
            <a:extLst>
              <a:ext uri="{FF2B5EF4-FFF2-40B4-BE49-F238E27FC236}">
                <a16:creationId xmlns:a16="http://schemas.microsoft.com/office/drawing/2014/main" id="{852D1C84-C35B-9551-6025-C132ABAB979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Segnaposto numero diapositiva 1">
            <a:extLst>
              <a:ext uri="{FF2B5EF4-FFF2-40B4-BE49-F238E27FC236}">
                <a16:creationId xmlns:a16="http://schemas.microsoft.com/office/drawing/2014/main" id="{F553D5F8-473B-15A0-23D8-C2D5D17CB5CA}"/>
              </a:ext>
            </a:extLst>
          </p:cNvPr>
          <p:cNvSpPr>
            <a:spLocks noGrp="1"/>
          </p:cNvSpPr>
          <p:nvPr>
            <p:ph type="sldNum" sz="quarter" idx="12"/>
          </p:nvPr>
        </p:nvSpPr>
        <p:spPr>
          <a:xfrm>
            <a:off x="8101013" y="6245225"/>
            <a:ext cx="585787"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D05B5E-3A6E-42CD-8FB2-182DDCF69F14}" type="slidenum">
              <a:rPr lang="it-IT" altLang="en-US" sz="1400" smtClean="0"/>
              <a:pPr>
                <a:spcBef>
                  <a:spcPct val="0"/>
                </a:spcBef>
                <a:buFontTx/>
                <a:buNone/>
              </a:pPr>
              <a:t>232</a:t>
            </a:fld>
            <a:endParaRPr lang="it-IT" altLang="en-US" sz="1400"/>
          </a:p>
        </p:txBody>
      </p:sp>
      <p:pic>
        <p:nvPicPr>
          <p:cNvPr id="419843" name="Picture 2" descr="C:\Dokumente und Einstellungen\Enrico\Eigene Dateien\Enrico\Documenti\AA Enrico nuovo\Politica\Presentazione marxismo\Fabbrica sommergibili.jpg">
            <a:extLst>
              <a:ext uri="{FF2B5EF4-FFF2-40B4-BE49-F238E27FC236}">
                <a16:creationId xmlns:a16="http://schemas.microsoft.com/office/drawing/2014/main" id="{5B556829-509B-9123-CFFF-6F60E646F5C4}"/>
              </a:ext>
            </a:extLst>
          </p:cNvPr>
          <p:cNvPicPr>
            <a:picLocks noChangeAspect="1" noChangeArrowheads="1"/>
          </p:cNvPicPr>
          <p:nvPr/>
        </p:nvPicPr>
        <p:blipFill>
          <a:blip r:embed="rId4"/>
          <a:srcRect t="438"/>
          <a:stretch>
            <a:fillRect/>
          </a:stretch>
        </p:blipFill>
        <p:spPr bwMode="auto">
          <a:xfrm>
            <a:off x="773113" y="430213"/>
            <a:ext cx="7620000" cy="56991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739332" name="CasellaDiTesto 2">
            <a:extLst>
              <a:ext uri="{FF2B5EF4-FFF2-40B4-BE49-F238E27FC236}">
                <a16:creationId xmlns:a16="http://schemas.microsoft.com/office/drawing/2014/main" id="{D93A8CB6-FB86-4E6B-6C92-DD70C2616818}"/>
              </a:ext>
            </a:extLst>
          </p:cNvPr>
          <p:cNvSpPr txBox="1">
            <a:spLocks noChangeArrowheads="1"/>
          </p:cNvSpPr>
          <p:nvPr/>
        </p:nvSpPr>
        <p:spPr bwMode="auto">
          <a:xfrm>
            <a:off x="2206625" y="6237288"/>
            <a:ext cx="4752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Wie viel wird es kosten…und für was dient es?</a:t>
            </a:r>
            <a:endParaRPr lang="it-IT" altLang="it-CH" sz="1600" b="1">
              <a:solidFill>
                <a:srgbClr val="FFFFFF"/>
              </a:solidFill>
            </a:endParaRPr>
          </a:p>
        </p:txBody>
      </p:sp>
      <p:sp>
        <p:nvSpPr>
          <p:cNvPr id="5" name="Rettangolo 4">
            <a:extLst>
              <a:ext uri="{FF2B5EF4-FFF2-40B4-BE49-F238E27FC236}">
                <a16:creationId xmlns:a16="http://schemas.microsoft.com/office/drawing/2014/main" id="{D8080792-36E5-8D1A-964C-38252224F1E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1378" name="Segnaposto numero diapositiva 1">
            <a:extLst>
              <a:ext uri="{FF2B5EF4-FFF2-40B4-BE49-F238E27FC236}">
                <a16:creationId xmlns:a16="http://schemas.microsoft.com/office/drawing/2014/main" id="{0425514D-9136-13CB-DC56-564145A5D2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BF4E0D-0EAF-488B-BF40-5ED18DAF3CB8}" type="slidenum">
              <a:rPr lang="it-IT" altLang="en-US" sz="1400" smtClean="0">
                <a:solidFill>
                  <a:srgbClr val="FFFFFF"/>
                </a:solidFill>
              </a:rPr>
              <a:pPr>
                <a:spcBef>
                  <a:spcPct val="0"/>
                </a:spcBef>
                <a:buFontTx/>
                <a:buNone/>
              </a:pPr>
              <a:t>233</a:t>
            </a:fld>
            <a:endParaRPr lang="it-IT" altLang="en-US" sz="1400">
              <a:solidFill>
                <a:srgbClr val="FFFFFF"/>
              </a:solidFill>
            </a:endParaRPr>
          </a:p>
        </p:txBody>
      </p:sp>
      <p:pic>
        <p:nvPicPr>
          <p:cNvPr id="420867" name="Picture 2" descr="C:\Dokumente und Einstellungen\Enrico\Eigene Dateien\Enrico\Documenti\AA Enrico nuovo\Palestina\A Foto\Guerra e personaggi\Armi\Carri armati in disuso ritagliata JPEG.JPG">
            <a:extLst>
              <a:ext uri="{FF2B5EF4-FFF2-40B4-BE49-F238E27FC236}">
                <a16:creationId xmlns:a16="http://schemas.microsoft.com/office/drawing/2014/main" id="{006F6CBD-0D71-0D08-E55F-2F5B501F1F82}"/>
              </a:ext>
            </a:extLst>
          </p:cNvPr>
          <p:cNvPicPr>
            <a:picLocks noChangeAspect="1" noChangeArrowheads="1"/>
          </p:cNvPicPr>
          <p:nvPr/>
        </p:nvPicPr>
        <p:blipFill>
          <a:blip r:embed="rId4"/>
          <a:srcRect/>
          <a:stretch>
            <a:fillRect/>
          </a:stretch>
        </p:blipFill>
        <p:spPr bwMode="auto">
          <a:xfrm>
            <a:off x="0" y="836613"/>
            <a:ext cx="9144000" cy="4448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41380" name="CasellaDiTesto 2">
            <a:extLst>
              <a:ext uri="{FF2B5EF4-FFF2-40B4-BE49-F238E27FC236}">
                <a16:creationId xmlns:a16="http://schemas.microsoft.com/office/drawing/2014/main" id="{667D1626-6CD4-F926-E5EE-75B1232B1D9E}"/>
              </a:ext>
            </a:extLst>
          </p:cNvPr>
          <p:cNvSpPr txBox="1">
            <a:spLocks noChangeArrowheads="1"/>
          </p:cNvSpPr>
          <p:nvPr/>
        </p:nvSpPr>
        <p:spPr bwMode="auto">
          <a:xfrm>
            <a:off x="431800" y="5661025"/>
            <a:ext cx="828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Für was hat es gedient und was hat dieses «Alteisen» gekostet ? </a:t>
            </a:r>
            <a:endParaRPr lang="it-IT" altLang="it-CH" sz="2000" b="1">
              <a:solidFill>
                <a:srgbClr val="FFFFFF"/>
              </a:solidFill>
            </a:endParaRPr>
          </a:p>
        </p:txBody>
      </p:sp>
      <p:sp>
        <p:nvSpPr>
          <p:cNvPr id="5" name="Rettangolo 4">
            <a:extLst>
              <a:ext uri="{FF2B5EF4-FFF2-40B4-BE49-F238E27FC236}">
                <a16:creationId xmlns:a16="http://schemas.microsoft.com/office/drawing/2014/main" id="{84773119-E8F4-FB96-AA4C-C6F718E5311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3426" name="Segnaposto numero diapositiva 1">
            <a:extLst>
              <a:ext uri="{FF2B5EF4-FFF2-40B4-BE49-F238E27FC236}">
                <a16:creationId xmlns:a16="http://schemas.microsoft.com/office/drawing/2014/main" id="{3959E5C7-BBF6-090B-1E33-F63A6C5C8F2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58FA97-1CFB-4FEB-AC58-880D982F01F7}" type="slidenum">
              <a:rPr lang="it-IT" altLang="en-US" sz="1400" b="1" smtClean="0"/>
              <a:pPr>
                <a:spcBef>
                  <a:spcPct val="0"/>
                </a:spcBef>
                <a:buFontTx/>
                <a:buNone/>
              </a:pPr>
              <a:t>234</a:t>
            </a:fld>
            <a:endParaRPr lang="it-IT" altLang="en-US" sz="1400" b="1"/>
          </a:p>
        </p:txBody>
      </p:sp>
      <p:sp>
        <p:nvSpPr>
          <p:cNvPr id="743427" name="CasellaDiTesto 3">
            <a:extLst>
              <a:ext uri="{FF2B5EF4-FFF2-40B4-BE49-F238E27FC236}">
                <a16:creationId xmlns:a16="http://schemas.microsoft.com/office/drawing/2014/main" id="{43B834C7-2D14-7527-5B2D-C9FD0E551D17}"/>
              </a:ext>
            </a:extLst>
          </p:cNvPr>
          <p:cNvSpPr txBox="1">
            <a:spLocks noChangeArrowheads="1"/>
          </p:cNvSpPr>
          <p:nvPr/>
        </p:nvSpPr>
        <p:spPr bwMode="auto">
          <a:xfrm>
            <a:off x="1700213" y="4916488"/>
            <a:ext cx="5743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en-US" sz="1800" b="1"/>
              <a:t>Lager mit inige der 7000! US-Atomsprengköpfe. Allein in diesem Lager ist genug </a:t>
            </a:r>
          </a:p>
          <a:p>
            <a:pPr algn="ctr">
              <a:spcBef>
                <a:spcPct val="0"/>
              </a:spcBef>
              <a:buFontTx/>
              <a:buNone/>
            </a:pPr>
            <a:r>
              <a:rPr lang="de-DE" altLang="en-US" sz="1800" b="1"/>
              <a:t>spaltbares Kernmaterial vorhanden, um einen guten Teil der Menschheit auszulöschen.</a:t>
            </a:r>
            <a:r>
              <a:rPr lang="en-US" altLang="en-US" sz="1800" b="1"/>
              <a:t> </a:t>
            </a:r>
          </a:p>
        </p:txBody>
      </p:sp>
      <p:pic>
        <p:nvPicPr>
          <p:cNvPr id="743428" name="Immagine 4">
            <a:extLst>
              <a:ext uri="{FF2B5EF4-FFF2-40B4-BE49-F238E27FC236}">
                <a16:creationId xmlns:a16="http://schemas.microsoft.com/office/drawing/2014/main" id="{B9F5028B-8928-0EC2-D146-813ECDB6C2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341438"/>
            <a:ext cx="8531225" cy="3238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3429" name="CasellaDiTesto 2">
            <a:extLst>
              <a:ext uri="{FF2B5EF4-FFF2-40B4-BE49-F238E27FC236}">
                <a16:creationId xmlns:a16="http://schemas.microsoft.com/office/drawing/2014/main" id="{702F20F3-E121-3F8A-0612-B8538C8362A9}"/>
              </a:ext>
            </a:extLst>
          </p:cNvPr>
          <p:cNvSpPr txBox="1">
            <a:spLocks noChangeArrowheads="1"/>
          </p:cNvSpPr>
          <p:nvPr/>
        </p:nvSpPr>
        <p:spPr bwMode="auto">
          <a:xfrm>
            <a:off x="2376488" y="812800"/>
            <a:ext cx="439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it-CH" sz="1800">
                <a:solidFill>
                  <a:srgbClr val="FFFFFF"/>
                </a:solidFill>
              </a:rPr>
              <a:t>Was kostet es ... und wofür ist es?</a:t>
            </a:r>
            <a:endParaRPr lang="en-US" altLang="it-CH" sz="1800">
              <a:solidFill>
                <a:srgbClr val="FFFFFF"/>
              </a:solidFill>
            </a:endParaRPr>
          </a:p>
        </p:txBody>
      </p:sp>
      <p:sp>
        <p:nvSpPr>
          <p:cNvPr id="6" name="Rettangolo 5">
            <a:extLst>
              <a:ext uri="{FF2B5EF4-FFF2-40B4-BE49-F238E27FC236}">
                <a16:creationId xmlns:a16="http://schemas.microsoft.com/office/drawing/2014/main" id="{7BAA4F51-B8B1-1530-886E-A935C9D1522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5474" name="Segnaposto numero diapositiva 4">
            <a:extLst>
              <a:ext uri="{FF2B5EF4-FFF2-40B4-BE49-F238E27FC236}">
                <a16:creationId xmlns:a16="http://schemas.microsoft.com/office/drawing/2014/main" id="{F1732A50-C7E5-F1A0-5FC8-E804B79E4EE2}"/>
              </a:ext>
            </a:extLst>
          </p:cNvPr>
          <p:cNvSpPr>
            <a:spLocks noGrp="1"/>
          </p:cNvSpPr>
          <p:nvPr>
            <p:ph type="sldNum" sz="quarter" idx="12"/>
          </p:nvPr>
        </p:nvSpPr>
        <p:spPr>
          <a:xfrm>
            <a:off x="8243888" y="6240463"/>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3975F0-10F4-4D41-A2E3-9A3508E45863}" type="slidenum">
              <a:rPr lang="it-IT" altLang="en-US" sz="1400" smtClean="0">
                <a:solidFill>
                  <a:srgbClr val="FFFFFF"/>
                </a:solidFill>
              </a:rPr>
              <a:pPr>
                <a:spcBef>
                  <a:spcPct val="0"/>
                </a:spcBef>
                <a:buFontTx/>
                <a:buNone/>
              </a:pPr>
              <a:t>235</a:t>
            </a:fld>
            <a:endParaRPr lang="it-IT" altLang="en-US" sz="1400">
              <a:solidFill>
                <a:srgbClr val="FFFFFF"/>
              </a:solidFill>
            </a:endParaRPr>
          </a:p>
        </p:txBody>
      </p:sp>
      <p:sp>
        <p:nvSpPr>
          <p:cNvPr id="745475" name="CasellaDiTesto 6">
            <a:extLst>
              <a:ext uri="{FF2B5EF4-FFF2-40B4-BE49-F238E27FC236}">
                <a16:creationId xmlns:a16="http://schemas.microsoft.com/office/drawing/2014/main" id="{963DF345-14DD-5D46-3996-6F79F5F2D8FC}"/>
              </a:ext>
            </a:extLst>
          </p:cNvPr>
          <p:cNvSpPr txBox="1">
            <a:spLocks noChangeArrowheads="1"/>
          </p:cNvSpPr>
          <p:nvPr/>
        </p:nvSpPr>
        <p:spPr bwMode="auto">
          <a:xfrm>
            <a:off x="1403350" y="5872163"/>
            <a:ext cx="652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Die unwahrscheinliche Gewissensbisse - die Ethik der Waffen</a:t>
            </a:r>
            <a:endParaRPr lang="it-CH" altLang="it-CH" sz="1800">
              <a:solidFill>
                <a:srgbClr val="FFFFFF"/>
              </a:solidFill>
            </a:endParaRPr>
          </a:p>
        </p:txBody>
      </p:sp>
      <p:pic>
        <p:nvPicPr>
          <p:cNvPr id="917509" name="Picture 5" descr="C:\Users\Enrico\Desktop\Arms jpeg.jpg">
            <a:extLst>
              <a:ext uri="{FF2B5EF4-FFF2-40B4-BE49-F238E27FC236}">
                <a16:creationId xmlns:a16="http://schemas.microsoft.com/office/drawing/2014/main" id="{B835B357-772B-EA1B-1973-25E28BBF8E49}"/>
              </a:ext>
            </a:extLst>
          </p:cNvPr>
          <p:cNvPicPr>
            <a:picLocks noChangeAspect="1" noChangeArrowheads="1"/>
          </p:cNvPicPr>
          <p:nvPr/>
        </p:nvPicPr>
        <p:blipFill>
          <a:blip r:embed="rId4"/>
          <a:srcRect/>
          <a:stretch>
            <a:fillRect/>
          </a:stretch>
        </p:blipFill>
        <p:spPr bwMode="auto">
          <a:xfrm>
            <a:off x="939800" y="836613"/>
            <a:ext cx="7181850" cy="4892675"/>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745477" name="CasellaDiTesto 5">
            <a:extLst>
              <a:ext uri="{FF2B5EF4-FFF2-40B4-BE49-F238E27FC236}">
                <a16:creationId xmlns:a16="http://schemas.microsoft.com/office/drawing/2014/main" id="{E872D90D-A43B-90E1-4831-C9A155117044}"/>
              </a:ext>
            </a:extLst>
          </p:cNvPr>
          <p:cNvSpPr txBox="1">
            <a:spLocks noChangeArrowheads="1"/>
          </p:cNvSpPr>
          <p:nvPr/>
        </p:nvSpPr>
        <p:spPr bwMode="auto">
          <a:xfrm>
            <a:off x="1212850" y="1196975"/>
            <a:ext cx="3575050" cy="738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solidFill>
                  <a:srgbClr val="161616"/>
                </a:solidFill>
              </a:rPr>
              <a:t>Denken Sie auch an die  Arbeitsplätze, die Lebensgrundlage für viele Familien in meinem Land ...!</a:t>
            </a:r>
            <a:endParaRPr lang="it-CH" altLang="it-CH" sz="1400" b="1">
              <a:solidFill>
                <a:srgbClr val="161616"/>
              </a:solidFill>
            </a:endParaRPr>
          </a:p>
        </p:txBody>
      </p:sp>
      <p:sp>
        <p:nvSpPr>
          <p:cNvPr id="6" name="Rettangolo 5">
            <a:extLst>
              <a:ext uri="{FF2B5EF4-FFF2-40B4-BE49-F238E27FC236}">
                <a16:creationId xmlns:a16="http://schemas.microsoft.com/office/drawing/2014/main" id="{6650760C-0677-AF63-27DC-DB926A0F7DD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Number Placeholder 1">
            <a:extLst>
              <a:ext uri="{FF2B5EF4-FFF2-40B4-BE49-F238E27FC236}">
                <a16:creationId xmlns:a16="http://schemas.microsoft.com/office/drawing/2014/main" id="{582626A1-A733-8DCF-DED6-077AC83ABD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6546EC-CD8E-4788-B6C7-9941426B4DC9}" type="slidenum">
              <a:rPr lang="it-IT" altLang="en-US" sz="1400" smtClean="0">
                <a:solidFill>
                  <a:srgbClr val="000000"/>
                </a:solidFill>
              </a:rPr>
              <a:pPr>
                <a:spcBef>
                  <a:spcPct val="0"/>
                </a:spcBef>
                <a:buFontTx/>
                <a:buNone/>
              </a:pPr>
              <a:t>236</a:t>
            </a:fld>
            <a:endParaRPr lang="it-IT" altLang="en-US" sz="1400">
              <a:solidFill>
                <a:srgbClr val="000000"/>
              </a:solidFill>
            </a:endParaRPr>
          </a:p>
        </p:txBody>
      </p:sp>
      <p:sp>
        <p:nvSpPr>
          <p:cNvPr id="422915" name="TextBox 2">
            <a:extLst>
              <a:ext uri="{FF2B5EF4-FFF2-40B4-BE49-F238E27FC236}">
                <a16:creationId xmlns:a16="http://schemas.microsoft.com/office/drawing/2014/main" id="{7D764FA4-F086-E6D5-1553-CFE5BB435503}"/>
              </a:ext>
            </a:extLst>
          </p:cNvPr>
          <p:cNvSpPr txBox="1">
            <a:spLocks noChangeArrowheads="1"/>
          </p:cNvSpPr>
          <p:nvPr/>
        </p:nvSpPr>
        <p:spPr bwMode="auto">
          <a:xfrm>
            <a:off x="1428750" y="1500188"/>
            <a:ext cx="6929438" cy="40322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2400" b="1" u="sng" dirty="0">
                <a:solidFill>
                  <a:srgbClr val="FF0000"/>
                </a:solidFill>
                <a:effectLst>
                  <a:outerShdw blurRad="38100" dist="38100" dir="2700000" algn="tl">
                    <a:srgbClr val="000000">
                      <a:alpha val="43137"/>
                    </a:srgbClr>
                  </a:outerShdw>
                </a:effectLst>
                <a:cs typeface="Arial" charset="0"/>
              </a:rPr>
              <a:t>ES GIBT IMMER NOCH ARBEITSLOSE!</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Die </a:t>
            </a:r>
            <a:r>
              <a:rPr lang="it-CH" altLang="it-CH" sz="2000" b="1" u="sng" dirty="0" err="1">
                <a:solidFill>
                  <a:srgbClr val="000000"/>
                </a:solidFill>
                <a:cs typeface="Arial" charset="0"/>
              </a:rPr>
              <a:t>Werkschaften</a:t>
            </a:r>
            <a:r>
              <a:rPr lang="it-CH" altLang="it-CH" sz="2000" b="1" u="sng" dirty="0">
                <a:solidFill>
                  <a:srgbClr val="000000"/>
                </a:solidFill>
                <a:cs typeface="Arial" charset="0"/>
              </a:rPr>
              <a:t> </a:t>
            </a:r>
            <a:r>
              <a:rPr lang="it-CH" altLang="it-CH" sz="2000" b="1" u="sng" dirty="0" err="1">
                <a:solidFill>
                  <a:srgbClr val="000000"/>
                </a:solidFill>
                <a:cs typeface="Arial" charset="0"/>
              </a:rPr>
              <a:t>reklamieren</a:t>
            </a:r>
            <a:r>
              <a:rPr lang="it-CH" altLang="it-CH" sz="2000" b="1" u="sng" dirty="0">
                <a:solidFill>
                  <a:srgbClr val="000000"/>
                </a:solidFill>
                <a:cs typeface="Arial" charset="0"/>
              </a:rPr>
              <a:t> </a:t>
            </a:r>
          </a:p>
          <a:p>
            <a:pPr eaLnBrk="1" hangingPunct="1">
              <a:spcBef>
                <a:spcPct val="0"/>
              </a:spcBef>
              <a:buFontTx/>
              <a:buNone/>
              <a:defRPr/>
            </a:pPr>
            <a:r>
              <a:rPr lang="it-CH" altLang="it-CH" sz="1400" b="1" dirty="0">
                <a:solidFill>
                  <a:srgbClr val="000000"/>
                </a:solidFill>
                <a:cs typeface="Arial" charset="0"/>
              </a:rPr>
              <a:t>(man </a:t>
            </a:r>
            <a:r>
              <a:rPr lang="it-CH" altLang="it-CH" sz="1400" b="1" dirty="0" err="1">
                <a:solidFill>
                  <a:srgbClr val="000000"/>
                </a:solidFill>
                <a:cs typeface="Arial" charset="0"/>
              </a:rPr>
              <a:t>muss</a:t>
            </a:r>
            <a:r>
              <a:rPr lang="it-CH" altLang="it-CH" sz="1400" b="1" dirty="0">
                <a:solidFill>
                  <a:srgbClr val="000000"/>
                </a:solidFill>
                <a:cs typeface="Arial" charset="0"/>
              </a:rPr>
              <a:t> die </a:t>
            </a:r>
            <a:r>
              <a:rPr lang="it-CH" altLang="it-CH" sz="1400" b="1" dirty="0" err="1">
                <a:solidFill>
                  <a:srgbClr val="000000"/>
                </a:solidFill>
                <a:cs typeface="Arial" charset="0"/>
              </a:rPr>
              <a:t>Arbeitslose</a:t>
            </a:r>
            <a:r>
              <a:rPr lang="it-CH" altLang="it-CH" sz="1400" b="1" dirty="0">
                <a:solidFill>
                  <a:srgbClr val="000000"/>
                </a:solidFill>
                <a:cs typeface="Arial" charset="0"/>
              </a:rPr>
              <a:t> </a:t>
            </a:r>
            <a:r>
              <a:rPr lang="it-CH" altLang="it-CH" sz="1400" b="1" dirty="0" err="1">
                <a:solidFill>
                  <a:srgbClr val="000000"/>
                </a:solidFill>
                <a:cs typeface="Arial" charset="0"/>
              </a:rPr>
              <a:t>beschäftigen</a:t>
            </a:r>
            <a:r>
              <a:rPr lang="it-CH" altLang="it-CH" sz="1400" b="1" dirty="0">
                <a:solidFill>
                  <a:srgbClr val="000000"/>
                </a:solidFill>
                <a:cs typeface="Arial" charset="0"/>
              </a:rPr>
              <a:t>).</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Die </a:t>
            </a:r>
            <a:r>
              <a:rPr lang="it-CH" altLang="it-CH" sz="2000" b="1" u="sng" dirty="0" err="1">
                <a:solidFill>
                  <a:srgbClr val="000000"/>
                </a:solidFill>
                <a:cs typeface="Arial" charset="0"/>
              </a:rPr>
              <a:t>Wirtschaft</a:t>
            </a:r>
            <a:r>
              <a:rPr lang="it-CH" altLang="it-CH" sz="2000" b="1" u="sng" dirty="0">
                <a:solidFill>
                  <a:srgbClr val="000000"/>
                </a:solidFill>
                <a:cs typeface="Arial" charset="0"/>
              </a:rPr>
              <a:t> </a:t>
            </a:r>
            <a:r>
              <a:rPr lang="it-CH" altLang="it-CH" sz="2000" b="1" u="sng" dirty="0" err="1">
                <a:solidFill>
                  <a:srgbClr val="000000"/>
                </a:solidFill>
                <a:cs typeface="Arial" charset="0"/>
              </a:rPr>
              <a:t>reklamiert</a:t>
            </a:r>
            <a:r>
              <a:rPr lang="it-CH" altLang="it-CH" sz="2000" b="1" u="sng" dirty="0">
                <a:solidFill>
                  <a:srgbClr val="000000"/>
                </a:solidFill>
                <a:cs typeface="Arial" charset="0"/>
              </a:rPr>
              <a:t>                                                                         </a:t>
            </a:r>
            <a:r>
              <a:rPr lang="it-CH" altLang="it-CH" sz="1400" b="1" dirty="0">
                <a:solidFill>
                  <a:srgbClr val="000000"/>
                </a:solidFill>
                <a:cs typeface="Arial" charset="0"/>
              </a:rPr>
              <a:t>(</a:t>
            </a:r>
            <a:r>
              <a:rPr lang="it-CH" altLang="it-CH" sz="1400" b="1" dirty="0" err="1">
                <a:solidFill>
                  <a:srgbClr val="000000"/>
                </a:solidFill>
                <a:cs typeface="Arial" charset="0"/>
              </a:rPr>
              <a:t>sie</a:t>
            </a:r>
            <a:r>
              <a:rPr lang="it-CH" altLang="it-CH" sz="1400" b="1" dirty="0">
                <a:solidFill>
                  <a:srgbClr val="000000"/>
                </a:solidFill>
                <a:cs typeface="Arial" charset="0"/>
              </a:rPr>
              <a:t> </a:t>
            </a:r>
            <a:r>
              <a:rPr lang="it-CH" altLang="it-CH" sz="1400" b="1" dirty="0" err="1">
                <a:solidFill>
                  <a:srgbClr val="000000"/>
                </a:solidFill>
                <a:cs typeface="Arial" charset="0"/>
              </a:rPr>
              <a:t>könnte</a:t>
            </a:r>
            <a:r>
              <a:rPr lang="it-CH" altLang="it-CH" sz="1400" b="1" dirty="0">
                <a:solidFill>
                  <a:srgbClr val="000000"/>
                </a:solidFill>
                <a:cs typeface="Arial" charset="0"/>
              </a:rPr>
              <a:t> </a:t>
            </a:r>
            <a:r>
              <a:rPr lang="it-CH" altLang="it-CH" sz="1400" b="1" dirty="0" err="1">
                <a:solidFill>
                  <a:srgbClr val="000000"/>
                </a:solidFill>
                <a:cs typeface="Arial" charset="0"/>
              </a:rPr>
              <a:t>mehr</a:t>
            </a:r>
            <a:r>
              <a:rPr lang="it-CH" altLang="it-CH" sz="1400" b="1" dirty="0">
                <a:solidFill>
                  <a:srgbClr val="000000"/>
                </a:solidFill>
                <a:cs typeface="Arial" charset="0"/>
              </a:rPr>
              <a:t> </a:t>
            </a:r>
            <a:r>
              <a:rPr lang="it-CH" altLang="it-CH" sz="1400" b="1" dirty="0" err="1">
                <a:solidFill>
                  <a:srgbClr val="000000"/>
                </a:solidFill>
                <a:cs typeface="Arial" charset="0"/>
              </a:rPr>
              <a:t>Produzieren</a:t>
            </a:r>
            <a:r>
              <a:rPr lang="it-CH" altLang="it-CH" sz="1400" b="1" dirty="0">
                <a:solidFill>
                  <a:srgbClr val="000000"/>
                </a:solidFill>
                <a:cs typeface="Arial" charset="0"/>
              </a:rPr>
              <a:t> un </a:t>
            </a:r>
            <a:r>
              <a:rPr lang="it-CH" altLang="it-CH" sz="1400" b="1" dirty="0" err="1">
                <a:solidFill>
                  <a:srgbClr val="000000"/>
                </a:solidFill>
                <a:cs typeface="Arial" charset="0"/>
              </a:rPr>
              <a:t>mehr</a:t>
            </a:r>
            <a:r>
              <a:rPr lang="it-CH" altLang="it-CH" sz="1400" b="1" dirty="0">
                <a:solidFill>
                  <a:srgbClr val="000000"/>
                </a:solidFill>
                <a:cs typeface="Arial" charset="0"/>
              </a:rPr>
              <a:t> </a:t>
            </a:r>
            <a:r>
              <a:rPr lang="it-CH" altLang="it-CH" sz="1400" b="1" dirty="0" err="1">
                <a:solidFill>
                  <a:srgbClr val="000000"/>
                </a:solidFill>
                <a:cs typeface="Arial" charset="0"/>
              </a:rPr>
              <a:t>verdienen</a:t>
            </a:r>
            <a:r>
              <a:rPr lang="it-CH" altLang="it-CH" sz="1400" b="1" dirty="0">
                <a:solidFill>
                  <a:srgbClr val="000000"/>
                </a:solidFill>
                <a:cs typeface="Arial" charset="0"/>
              </a:rPr>
              <a:t>).</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2000" b="1" u="sng" dirty="0">
                <a:solidFill>
                  <a:srgbClr val="000000"/>
                </a:solidFill>
                <a:cs typeface="Arial" charset="0"/>
              </a:rPr>
              <a:t> </a:t>
            </a:r>
          </a:p>
          <a:p>
            <a:pPr eaLnBrk="1" hangingPunct="1">
              <a:spcBef>
                <a:spcPct val="0"/>
              </a:spcBef>
              <a:buFontTx/>
              <a:buNone/>
              <a:defRPr/>
            </a:pPr>
            <a:endParaRPr lang="it-CH" altLang="it-CH" sz="2000" b="1" u="sng" dirty="0">
              <a:solidFill>
                <a:srgbClr val="000000"/>
              </a:solidFill>
              <a:cs typeface="Arial" charset="0"/>
            </a:endParaRPr>
          </a:p>
          <a:p>
            <a:pPr eaLnBrk="1" hangingPunct="1">
              <a:spcBef>
                <a:spcPct val="0"/>
              </a:spcBef>
              <a:buFontTx/>
              <a:buNone/>
              <a:defRPr/>
            </a:pPr>
            <a:r>
              <a:rPr lang="it-CH" altLang="it-CH" sz="4000" b="1" u="sng" dirty="0" err="1">
                <a:solidFill>
                  <a:srgbClr val="000000"/>
                </a:solidFill>
                <a:cs typeface="Arial" charset="0"/>
              </a:rPr>
              <a:t>Was</a:t>
            </a:r>
            <a:r>
              <a:rPr lang="it-CH" altLang="it-CH" sz="4000" b="1" u="sng" dirty="0">
                <a:solidFill>
                  <a:srgbClr val="000000"/>
                </a:solidFill>
                <a:cs typeface="Arial" charset="0"/>
              </a:rPr>
              <a:t> </a:t>
            </a:r>
            <a:r>
              <a:rPr lang="it-CH" altLang="it-CH" sz="4000" b="1" u="sng" dirty="0" err="1">
                <a:solidFill>
                  <a:srgbClr val="000000"/>
                </a:solidFill>
                <a:cs typeface="Arial" charset="0"/>
              </a:rPr>
              <a:t>macht</a:t>
            </a:r>
            <a:r>
              <a:rPr lang="it-CH" altLang="it-CH" sz="4000" b="1" u="sng" dirty="0">
                <a:solidFill>
                  <a:srgbClr val="000000"/>
                </a:solidFill>
                <a:cs typeface="Arial" charset="0"/>
              </a:rPr>
              <a:t> </a:t>
            </a:r>
            <a:r>
              <a:rPr lang="it-CH" altLang="it-CH" sz="4000" b="1" u="sng" dirty="0" err="1">
                <a:solidFill>
                  <a:srgbClr val="000000"/>
                </a:solidFill>
                <a:cs typeface="Arial" charset="0"/>
              </a:rPr>
              <a:t>der</a:t>
            </a:r>
            <a:r>
              <a:rPr lang="it-CH" altLang="it-CH" sz="4000" b="1" u="sng" dirty="0">
                <a:solidFill>
                  <a:srgbClr val="000000"/>
                </a:solidFill>
                <a:cs typeface="Arial" charset="0"/>
              </a:rPr>
              <a:t> </a:t>
            </a:r>
            <a:r>
              <a:rPr lang="it-CH" altLang="it-CH" sz="4000" b="1" u="sng" dirty="0" err="1">
                <a:solidFill>
                  <a:srgbClr val="000000"/>
                </a:solidFill>
                <a:cs typeface="Arial" charset="0"/>
              </a:rPr>
              <a:t>staat</a:t>
            </a:r>
            <a:r>
              <a:rPr lang="it-CH" altLang="it-CH" sz="4000" b="1" u="sng" dirty="0">
                <a:solidFill>
                  <a:srgbClr val="000000"/>
                </a:solidFill>
                <a:cs typeface="Arial" charset="0"/>
              </a:rPr>
              <a:t>?</a:t>
            </a:r>
            <a:endParaRPr lang="it-IT" altLang="it-CH" sz="4000" u="sng" dirty="0">
              <a:solidFill>
                <a:srgbClr val="000000"/>
              </a:solidFill>
              <a:cs typeface="Arial" charset="0"/>
            </a:endParaRPr>
          </a:p>
        </p:txBody>
      </p:sp>
      <p:sp>
        <p:nvSpPr>
          <p:cNvPr id="4" name="Rettangolo 3">
            <a:extLst>
              <a:ext uri="{FF2B5EF4-FFF2-40B4-BE49-F238E27FC236}">
                <a16:creationId xmlns:a16="http://schemas.microsoft.com/office/drawing/2014/main" id="{DFC5B82C-5502-A71A-B788-A103F9D0ED1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9570" name="Segnaposto numero diapositiva 1">
            <a:extLst>
              <a:ext uri="{FF2B5EF4-FFF2-40B4-BE49-F238E27FC236}">
                <a16:creationId xmlns:a16="http://schemas.microsoft.com/office/drawing/2014/main" id="{D50072E4-405C-FA9A-7670-375D0F8995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EAD993-8EA9-4427-A31B-45A07FEC0126}" type="slidenum">
              <a:rPr lang="it-IT" altLang="en-US" sz="1400" smtClean="0"/>
              <a:pPr>
                <a:spcBef>
                  <a:spcPct val="0"/>
                </a:spcBef>
                <a:buFontTx/>
                <a:buNone/>
              </a:pPr>
              <a:t>237</a:t>
            </a:fld>
            <a:endParaRPr lang="it-IT" altLang="en-US" sz="1400"/>
          </a:p>
        </p:txBody>
      </p:sp>
      <p:sp>
        <p:nvSpPr>
          <p:cNvPr id="3" name="Rettangolo 2">
            <a:extLst>
              <a:ext uri="{FF2B5EF4-FFF2-40B4-BE49-F238E27FC236}">
                <a16:creationId xmlns:a16="http://schemas.microsoft.com/office/drawing/2014/main" id="{DFD81E7E-2ADF-FC0A-9F6D-0361498E53C4}"/>
              </a:ext>
            </a:extLst>
          </p:cNvPr>
          <p:cNvSpPr/>
          <p:nvPr/>
        </p:nvSpPr>
        <p:spPr>
          <a:xfrm>
            <a:off x="966788" y="692150"/>
            <a:ext cx="7345362" cy="5078413"/>
          </a:xfrm>
          <a:prstGeom prst="rect">
            <a:avLst/>
          </a:prstGeom>
          <a:solidFill>
            <a:srgbClr val="FFFF00"/>
          </a:solidFill>
          <a:ln w="57150">
            <a:solidFill>
              <a:schemeClr val="accent4">
                <a:lumMod val="10000"/>
              </a:schemeClr>
            </a:solidFill>
          </a:ln>
        </p:spPr>
        <p:txBody>
          <a:bodyPr>
            <a:spAutoFit/>
          </a:bodyPr>
          <a:lstStyle/>
          <a:p>
            <a:pPr eaLnBrk="1" fontAlgn="auto" hangingPunct="1">
              <a:spcBef>
                <a:spcPts val="0"/>
              </a:spcBef>
              <a:spcAft>
                <a:spcPts val="0"/>
              </a:spcAft>
              <a:defRPr/>
            </a:pPr>
            <a:r>
              <a:rPr lang="de-DE" b="1" dirty="0">
                <a:solidFill>
                  <a:srgbClr val="800000">
                    <a:lumMod val="50000"/>
                  </a:srgbClr>
                </a:solidFill>
                <a:latin typeface="+mn-lt"/>
                <a:cs typeface="+mn-cs"/>
              </a:rPr>
              <a:t>Der Staat stellt fest, dass es immer noch Arbeitslose gibt und dass die Arbeitslose nicht genug Geld haben um die notwendige Güter und Dienste zu kaufen.</a:t>
            </a:r>
          </a:p>
          <a:p>
            <a:pPr eaLnBrk="1" fontAlgn="auto" hangingPunct="1">
              <a:spcBef>
                <a:spcPts val="0"/>
              </a:spcBef>
              <a:spcAft>
                <a:spcPts val="0"/>
              </a:spcAft>
              <a:defRPr/>
            </a:pPr>
            <a:endParaRPr lang="de-DE" b="1" dirty="0">
              <a:solidFill>
                <a:srgbClr val="800000">
                  <a:lumMod val="50000"/>
                </a:srgbClr>
              </a:solidFill>
              <a:latin typeface="+mn-lt"/>
              <a:cs typeface="+mn-cs"/>
            </a:endParaRPr>
          </a:p>
          <a:p>
            <a:pPr eaLnBrk="1" fontAlgn="auto" hangingPunct="1">
              <a:spcBef>
                <a:spcPts val="0"/>
              </a:spcBef>
              <a:spcAft>
                <a:spcPts val="0"/>
              </a:spcAft>
              <a:defRPr/>
            </a:pPr>
            <a:r>
              <a:rPr lang="de-DE" b="1" dirty="0">
                <a:solidFill>
                  <a:srgbClr val="800000">
                    <a:lumMod val="50000"/>
                  </a:srgbClr>
                </a:solidFill>
                <a:latin typeface="+mn-lt"/>
                <a:cs typeface="+mn-cs"/>
              </a:rPr>
              <a:t>Der Staat gibt Geld an die Arbeitslose (Arbeitslosengeld, AHV, Pension, öffentliche Unterstützung, Studentenstipendium, Invalidenrenten, usw.)</a:t>
            </a:r>
          </a:p>
          <a:p>
            <a:pPr eaLnBrk="1" fontAlgn="auto" hangingPunct="1">
              <a:spcBef>
                <a:spcPts val="0"/>
              </a:spcBef>
              <a:spcAft>
                <a:spcPts val="0"/>
              </a:spcAft>
              <a:defRPr/>
            </a:pPr>
            <a:r>
              <a:rPr lang="de-DE" b="1" dirty="0">
                <a:solidFill>
                  <a:srgbClr val="800000">
                    <a:lumMod val="50000"/>
                  </a:srgbClr>
                </a:solidFill>
                <a:latin typeface="+mn-lt"/>
                <a:cs typeface="+mn-cs"/>
              </a:rPr>
              <a:t>Mit diesem Geld können die Arbeitslose die notwendige Güter und Dienste kaufen. Die Fabriken können so ihre Produkte verkaufen, ihre Produktion wieder aufnehmen und weitere Arbeiter einstellen, usw. Alles kommt wieder in Bewegung und das Problem ist gelöst. Stimmt es ? Nein ! </a:t>
            </a:r>
          </a:p>
          <a:p>
            <a:pPr eaLnBrk="1" fontAlgn="auto" hangingPunct="1">
              <a:spcBef>
                <a:spcPts val="0"/>
              </a:spcBef>
              <a:spcAft>
                <a:spcPts val="0"/>
              </a:spcAft>
              <a:defRPr/>
            </a:pPr>
            <a:r>
              <a:rPr lang="de-DE" b="1" dirty="0">
                <a:solidFill>
                  <a:srgbClr val="800000">
                    <a:lumMod val="50000"/>
                  </a:srgbClr>
                </a:solidFill>
                <a:latin typeface="+mn-lt"/>
                <a:cs typeface="+mn-cs"/>
              </a:rPr>
              <a:t>Während die Fabriken geschlossen waren, haben die Besitzer neue automatische Maschinen installiert und deshalb stellen sie nicht alle entlassenen Arbeiter ein.  </a:t>
            </a:r>
          </a:p>
          <a:p>
            <a:pPr eaLnBrk="1" fontAlgn="auto" hangingPunct="1">
              <a:spcBef>
                <a:spcPts val="0"/>
              </a:spcBef>
              <a:spcAft>
                <a:spcPts val="0"/>
              </a:spcAft>
              <a:defRPr/>
            </a:pPr>
            <a:r>
              <a:rPr lang="de-DE" b="1" dirty="0">
                <a:solidFill>
                  <a:srgbClr val="800000">
                    <a:lumMod val="50000"/>
                  </a:srgbClr>
                </a:solidFill>
                <a:latin typeface="+mn-lt"/>
                <a:cs typeface="+mn-cs"/>
              </a:rPr>
              <a:t>Es gibt also immer noch Arbeitslose.</a:t>
            </a:r>
          </a:p>
          <a:p>
            <a:pPr eaLnBrk="1" fontAlgn="auto" hangingPunct="1">
              <a:spcBef>
                <a:spcPts val="0"/>
              </a:spcBef>
              <a:spcAft>
                <a:spcPts val="0"/>
              </a:spcAft>
              <a:defRPr/>
            </a:pPr>
            <a:endParaRPr lang="de-DE" b="1" dirty="0">
              <a:solidFill>
                <a:srgbClr val="800000">
                  <a:lumMod val="50000"/>
                </a:srgbClr>
              </a:solidFill>
              <a:latin typeface="+mn-lt"/>
              <a:cs typeface="+mn-cs"/>
            </a:endParaRPr>
          </a:p>
          <a:p>
            <a:pPr eaLnBrk="1" fontAlgn="auto" hangingPunct="1">
              <a:spcBef>
                <a:spcPts val="0"/>
              </a:spcBef>
              <a:spcAft>
                <a:spcPts val="0"/>
              </a:spcAft>
              <a:defRPr/>
            </a:pPr>
            <a:r>
              <a:rPr lang="de-DE" b="1" dirty="0">
                <a:solidFill>
                  <a:srgbClr val="800000">
                    <a:lumMod val="50000"/>
                  </a:srgbClr>
                </a:solidFill>
                <a:latin typeface="+mn-lt"/>
                <a:cs typeface="+mn-cs"/>
              </a:rPr>
              <a:t>Was macht der Staat mit ihnen?</a:t>
            </a:r>
            <a:endParaRPr lang="it-CH" b="1" dirty="0">
              <a:solidFill>
                <a:srgbClr val="800000">
                  <a:lumMod val="50000"/>
                </a:srgbClr>
              </a:solidFill>
              <a:latin typeface="+mn-lt"/>
              <a:cs typeface="+mn-cs"/>
            </a:endParaRPr>
          </a:p>
        </p:txBody>
      </p:sp>
      <p:sp>
        <p:nvSpPr>
          <p:cNvPr id="4" name="Rettangolo 3">
            <a:extLst>
              <a:ext uri="{FF2B5EF4-FFF2-40B4-BE49-F238E27FC236}">
                <a16:creationId xmlns:a16="http://schemas.microsoft.com/office/drawing/2014/main" id="{80126800-F9D6-42E7-C834-81F9CB8B26C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mitraliere">
            <a:extLst>
              <a:ext uri="{FF2B5EF4-FFF2-40B4-BE49-F238E27FC236}">
                <a16:creationId xmlns:a16="http://schemas.microsoft.com/office/drawing/2014/main" id="{A6291FA1-243F-5F6B-860C-21483B141A34}"/>
              </a:ext>
            </a:extLst>
          </p:cNvPr>
          <p:cNvPicPr>
            <a:picLocks noChangeAspect="1" noChangeArrowheads="1"/>
          </p:cNvPicPr>
          <p:nvPr/>
        </p:nvPicPr>
        <p:blipFill>
          <a:blip r:embed="rId4"/>
          <a:srcRect/>
          <a:stretch>
            <a:fillRect/>
          </a:stretch>
        </p:blipFill>
        <p:spPr bwMode="auto">
          <a:xfrm>
            <a:off x="5688013" y="0"/>
            <a:ext cx="3455987" cy="23764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11" descr="soldati in iraq">
            <a:extLst>
              <a:ext uri="{FF2B5EF4-FFF2-40B4-BE49-F238E27FC236}">
                <a16:creationId xmlns:a16="http://schemas.microsoft.com/office/drawing/2014/main" id="{A4375E75-4739-06D2-7D4C-263DD4D5F82C}"/>
              </a:ext>
            </a:extLst>
          </p:cNvPr>
          <p:cNvPicPr>
            <a:picLocks noChangeAspect="1" noChangeArrowheads="1"/>
          </p:cNvPicPr>
          <p:nvPr/>
        </p:nvPicPr>
        <p:blipFill>
          <a:blip r:embed="rId5"/>
          <a:srcRect/>
          <a:stretch>
            <a:fillRect/>
          </a:stretch>
        </p:blipFill>
        <p:spPr bwMode="auto">
          <a:xfrm>
            <a:off x="5548313" y="2565400"/>
            <a:ext cx="3595687" cy="3727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12" descr="lanciamine">
            <a:extLst>
              <a:ext uri="{FF2B5EF4-FFF2-40B4-BE49-F238E27FC236}">
                <a16:creationId xmlns:a16="http://schemas.microsoft.com/office/drawing/2014/main" id="{0F696F38-E427-853C-D24D-807BF62E4A2F}"/>
              </a:ext>
            </a:extLst>
          </p:cNvPr>
          <p:cNvPicPr>
            <a:picLocks noChangeAspect="1" noChangeArrowheads="1"/>
          </p:cNvPicPr>
          <p:nvPr/>
        </p:nvPicPr>
        <p:blipFill>
          <a:blip r:embed="rId6">
            <a:lum bright="-2000"/>
            <a:grayscl/>
          </a:blip>
          <a:srcRect/>
          <a:stretch>
            <a:fillRect/>
          </a:stretch>
        </p:blipFill>
        <p:spPr bwMode="auto">
          <a:xfrm>
            <a:off x="0" y="2852738"/>
            <a:ext cx="252095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13" descr="soldati 8">
            <a:extLst>
              <a:ext uri="{FF2B5EF4-FFF2-40B4-BE49-F238E27FC236}">
                <a16:creationId xmlns:a16="http://schemas.microsoft.com/office/drawing/2014/main" id="{7D36182F-DD71-5D40-610D-161CDCCA194E}"/>
              </a:ext>
            </a:extLst>
          </p:cNvPr>
          <p:cNvPicPr>
            <a:picLocks noChangeAspect="1" noChangeArrowheads="1"/>
          </p:cNvPicPr>
          <p:nvPr/>
        </p:nvPicPr>
        <p:blipFill>
          <a:blip r:embed="rId7"/>
          <a:srcRect/>
          <a:stretch>
            <a:fillRect/>
          </a:stretch>
        </p:blipFill>
        <p:spPr bwMode="auto">
          <a:xfrm>
            <a:off x="0" y="5130800"/>
            <a:ext cx="2663825" cy="1727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14" descr="soldati Caduto">
            <a:extLst>
              <a:ext uri="{FF2B5EF4-FFF2-40B4-BE49-F238E27FC236}">
                <a16:creationId xmlns:a16="http://schemas.microsoft.com/office/drawing/2014/main" id="{49AAF9D6-5FB8-945C-FEE8-9DA7291392BC}"/>
              </a:ext>
            </a:extLst>
          </p:cNvPr>
          <p:cNvPicPr>
            <a:picLocks noChangeAspect="1" noChangeArrowheads="1"/>
          </p:cNvPicPr>
          <p:nvPr/>
        </p:nvPicPr>
        <p:blipFill>
          <a:blip r:embed="rId8"/>
          <a:srcRect/>
          <a:stretch>
            <a:fillRect/>
          </a:stretch>
        </p:blipFill>
        <p:spPr bwMode="auto">
          <a:xfrm>
            <a:off x="2555875" y="4437063"/>
            <a:ext cx="3168650" cy="2420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 name="Picture 20" descr="soldati Squadrone paramilitare in Colombia">
            <a:extLst>
              <a:ext uri="{FF2B5EF4-FFF2-40B4-BE49-F238E27FC236}">
                <a16:creationId xmlns:a16="http://schemas.microsoft.com/office/drawing/2014/main" id="{955173AD-8AAA-BFDC-28C7-1CCF53E40A39}"/>
              </a:ext>
            </a:extLst>
          </p:cNvPr>
          <p:cNvPicPr>
            <a:picLocks noChangeAspect="1" noChangeArrowheads="1"/>
          </p:cNvPicPr>
          <p:nvPr/>
        </p:nvPicPr>
        <p:blipFill>
          <a:blip r:embed="rId9"/>
          <a:srcRect/>
          <a:stretch>
            <a:fillRect/>
          </a:stretch>
        </p:blipFill>
        <p:spPr bwMode="auto">
          <a:xfrm>
            <a:off x="3924300" y="0"/>
            <a:ext cx="1800225"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 name="Picture 21">
            <a:extLst>
              <a:ext uri="{FF2B5EF4-FFF2-40B4-BE49-F238E27FC236}">
                <a16:creationId xmlns:a16="http://schemas.microsoft.com/office/drawing/2014/main" id="{68928674-054B-8B73-AA3A-E79C8060E380}"/>
              </a:ext>
            </a:extLst>
          </p:cNvPr>
          <p:cNvPicPr>
            <a:picLocks noChangeAspect="1" noChangeArrowheads="1"/>
          </p:cNvPicPr>
          <p:nvPr/>
        </p:nvPicPr>
        <p:blipFill>
          <a:blip r:embed="rId10"/>
          <a:srcRect/>
          <a:stretch>
            <a:fillRect/>
          </a:stretch>
        </p:blipFill>
        <p:spPr bwMode="auto">
          <a:xfrm>
            <a:off x="0" y="0"/>
            <a:ext cx="4067175" cy="2673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22" descr="SOLDATI SOLDATO SVIZZERO">
            <a:extLst>
              <a:ext uri="{FF2B5EF4-FFF2-40B4-BE49-F238E27FC236}">
                <a16:creationId xmlns:a16="http://schemas.microsoft.com/office/drawing/2014/main" id="{B209A195-269D-209F-FE62-CE8D5F03A220}"/>
              </a:ext>
            </a:extLst>
          </p:cNvPr>
          <p:cNvPicPr>
            <a:picLocks noChangeAspect="1" noChangeArrowheads="1"/>
          </p:cNvPicPr>
          <p:nvPr/>
        </p:nvPicPr>
        <p:blipFill rotWithShape="1">
          <a:blip r:embed="rId11"/>
          <a:srcRect/>
          <a:stretch/>
        </p:blipFill>
        <p:spPr bwMode="auto">
          <a:xfrm>
            <a:off x="2555875" y="1268413"/>
            <a:ext cx="3240088" cy="3168650"/>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750602" name="Slide Number Placeholder 3">
            <a:extLst>
              <a:ext uri="{FF2B5EF4-FFF2-40B4-BE49-F238E27FC236}">
                <a16:creationId xmlns:a16="http://schemas.microsoft.com/office/drawing/2014/main" id="{FA8C272C-80CB-4A2D-9343-3CC33C2F8544}"/>
              </a:ext>
            </a:extLst>
          </p:cNvPr>
          <p:cNvSpPr>
            <a:spLocks noGrp="1"/>
          </p:cNvSpPr>
          <p:nvPr>
            <p:ph type="sldNum" sz="quarter" idx="12"/>
          </p:nvPr>
        </p:nvSpPr>
        <p:spPr>
          <a:xfrm>
            <a:off x="3505200" y="45259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9A0DB9-EA82-4985-9632-356B2568A467}" type="slidenum">
              <a:rPr lang="it-IT" altLang="en-US" sz="1400" b="1" smtClean="0">
                <a:solidFill>
                  <a:srgbClr val="000000"/>
                </a:solidFill>
              </a:rPr>
              <a:pPr>
                <a:spcBef>
                  <a:spcPct val="0"/>
                </a:spcBef>
                <a:buFontTx/>
                <a:buNone/>
              </a:pPr>
              <a:t>238</a:t>
            </a:fld>
            <a:endParaRPr lang="it-IT" altLang="en-US" sz="1400" b="1">
              <a:solidFill>
                <a:srgbClr val="000000"/>
              </a:solidFill>
            </a:endParaRPr>
          </a:p>
        </p:txBody>
      </p:sp>
      <p:sp>
        <p:nvSpPr>
          <p:cNvPr id="750603" name="Rectangle 8">
            <a:extLst>
              <a:ext uri="{FF2B5EF4-FFF2-40B4-BE49-F238E27FC236}">
                <a16:creationId xmlns:a16="http://schemas.microsoft.com/office/drawing/2014/main" id="{CEDA790F-E7EA-DD8B-F044-2F9CD082B772}"/>
              </a:ext>
            </a:extLst>
          </p:cNvPr>
          <p:cNvSpPr>
            <a:spLocks noChangeArrowheads="1"/>
          </p:cNvSpPr>
          <p:nvPr/>
        </p:nvSpPr>
        <p:spPr bwMode="auto">
          <a:xfrm>
            <a:off x="0" y="2343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750604" name="Text Box 18">
            <a:extLst>
              <a:ext uri="{FF2B5EF4-FFF2-40B4-BE49-F238E27FC236}">
                <a16:creationId xmlns:a16="http://schemas.microsoft.com/office/drawing/2014/main" id="{9B35E135-3CC4-1098-E5F0-D7D587EE85D4}"/>
              </a:ext>
            </a:extLst>
          </p:cNvPr>
          <p:cNvSpPr txBox="1">
            <a:spLocks noChangeArrowheads="1"/>
          </p:cNvSpPr>
          <p:nvPr/>
        </p:nvSpPr>
        <p:spPr bwMode="auto">
          <a:xfrm>
            <a:off x="7308850" y="2997200"/>
            <a:ext cx="17287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SOLDATI  USA  IN IRAQ</a:t>
            </a:r>
            <a:endParaRPr lang="it-IT" altLang="it-CH" sz="1000">
              <a:solidFill>
                <a:srgbClr val="FFFFFF"/>
              </a:solidFill>
            </a:endParaRPr>
          </a:p>
        </p:txBody>
      </p:sp>
      <p:sp>
        <p:nvSpPr>
          <p:cNvPr id="750605" name="Text Box 19">
            <a:extLst>
              <a:ext uri="{FF2B5EF4-FFF2-40B4-BE49-F238E27FC236}">
                <a16:creationId xmlns:a16="http://schemas.microsoft.com/office/drawing/2014/main" id="{BAC0B544-6782-B879-1A51-E8464CF71C3C}"/>
              </a:ext>
            </a:extLst>
          </p:cNvPr>
          <p:cNvSpPr txBox="1">
            <a:spLocks noChangeArrowheads="1"/>
          </p:cNvSpPr>
          <p:nvPr/>
        </p:nvSpPr>
        <p:spPr bwMode="auto">
          <a:xfrm>
            <a:off x="5795963" y="6453188"/>
            <a:ext cx="3240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WIE SCHÖN IST ES, DAS MILITÄR !</a:t>
            </a:r>
            <a:endParaRPr lang="it-IT" altLang="it-CH" sz="1400" b="1">
              <a:solidFill>
                <a:srgbClr val="FFFFFF"/>
              </a:solidFill>
            </a:endParaRPr>
          </a:p>
        </p:txBody>
      </p:sp>
      <p:sp>
        <p:nvSpPr>
          <p:cNvPr id="750606" name="Text Box 22">
            <a:extLst>
              <a:ext uri="{FF2B5EF4-FFF2-40B4-BE49-F238E27FC236}">
                <a16:creationId xmlns:a16="http://schemas.microsoft.com/office/drawing/2014/main" id="{928D0295-C792-442F-4EDC-37E3531F001C}"/>
              </a:ext>
            </a:extLst>
          </p:cNvPr>
          <p:cNvSpPr txBox="1">
            <a:spLocks noChangeArrowheads="1"/>
          </p:cNvSpPr>
          <p:nvPr/>
        </p:nvSpPr>
        <p:spPr bwMode="auto">
          <a:xfrm>
            <a:off x="5715000" y="5786438"/>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u="sng">
                <a:solidFill>
                  <a:srgbClr val="000000"/>
                </a:solidFill>
              </a:rPr>
              <a:t>IRAK</a:t>
            </a:r>
            <a:endParaRPr lang="it-IT" altLang="it-CH" sz="1000" u="sng">
              <a:solidFill>
                <a:srgbClr val="000000"/>
              </a:solidFill>
            </a:endParaRPr>
          </a:p>
        </p:txBody>
      </p:sp>
      <p:sp>
        <p:nvSpPr>
          <p:cNvPr id="750607" name="Text Box 24">
            <a:extLst>
              <a:ext uri="{FF2B5EF4-FFF2-40B4-BE49-F238E27FC236}">
                <a16:creationId xmlns:a16="http://schemas.microsoft.com/office/drawing/2014/main" id="{9475F864-75B7-D5E1-EAB0-AF6C0C07FBB8}"/>
              </a:ext>
            </a:extLst>
          </p:cNvPr>
          <p:cNvSpPr txBox="1">
            <a:spLocks noChangeArrowheads="1"/>
          </p:cNvSpPr>
          <p:nvPr/>
        </p:nvSpPr>
        <p:spPr bwMode="auto">
          <a:xfrm>
            <a:off x="4356100" y="3860800"/>
            <a:ext cx="13684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ACHTUNG </a:t>
            </a:r>
            <a:r>
              <a:rPr lang="fr-CH" altLang="it-CH" sz="1000">
                <a:solidFill>
                  <a:srgbClr val="FFFFFF"/>
                </a:solidFill>
              </a:rPr>
              <a:t>           DU BIST IM VISIER</a:t>
            </a:r>
            <a:endParaRPr lang="it-IT" altLang="it-CH" sz="1000">
              <a:solidFill>
                <a:srgbClr val="FFFFFF"/>
              </a:solidFill>
            </a:endParaRPr>
          </a:p>
        </p:txBody>
      </p:sp>
      <p:sp>
        <p:nvSpPr>
          <p:cNvPr id="750608" name="TextBox 15">
            <a:extLst>
              <a:ext uri="{FF2B5EF4-FFF2-40B4-BE49-F238E27FC236}">
                <a16:creationId xmlns:a16="http://schemas.microsoft.com/office/drawing/2014/main" id="{538B4689-9858-8B42-4277-5659BF5BF45E}"/>
              </a:ext>
            </a:extLst>
          </p:cNvPr>
          <p:cNvSpPr txBox="1">
            <a:spLocks noChangeArrowheads="1"/>
          </p:cNvSpPr>
          <p:nvPr/>
        </p:nvSpPr>
        <p:spPr bwMode="auto">
          <a:xfrm>
            <a:off x="5857875" y="2643188"/>
            <a:ext cx="30718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400" b="1">
                <a:solidFill>
                  <a:srgbClr val="5C1F00"/>
                </a:solidFill>
              </a:rPr>
              <a:t>VIELE ARBEITSLOSE WERDEN IN DER ARMEE ANGEWORBEN</a:t>
            </a:r>
          </a:p>
        </p:txBody>
      </p:sp>
      <p:sp>
        <p:nvSpPr>
          <p:cNvPr id="25" name="Rettangolo 24">
            <a:extLst>
              <a:ext uri="{FF2B5EF4-FFF2-40B4-BE49-F238E27FC236}">
                <a16:creationId xmlns:a16="http://schemas.microsoft.com/office/drawing/2014/main" id="{F7B0C309-176F-F5C1-1388-FB82BDF82F8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Soldatesse irachene">
            <a:extLst>
              <a:ext uri="{FF2B5EF4-FFF2-40B4-BE49-F238E27FC236}">
                <a16:creationId xmlns:a16="http://schemas.microsoft.com/office/drawing/2014/main" id="{E2C6852F-B9E0-55CA-7A60-6A4E8DF87BF6}"/>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7" descr="soldati Compania di fanteria svizzera">
            <a:extLst>
              <a:ext uri="{FF2B5EF4-FFF2-40B4-BE49-F238E27FC236}">
                <a16:creationId xmlns:a16="http://schemas.microsoft.com/office/drawing/2014/main" id="{E24DBB97-1738-BFEB-4D07-24DB264CE4C5}"/>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8" descr="soldati Divisione di soltati">
            <a:extLst>
              <a:ext uri="{FF2B5EF4-FFF2-40B4-BE49-F238E27FC236}">
                <a16:creationId xmlns:a16="http://schemas.microsoft.com/office/drawing/2014/main" id="{23B3B3D9-4B76-66B1-7A7F-5768790609F6}"/>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9" descr="soldati parata militare 3">
            <a:extLst>
              <a:ext uri="{FF2B5EF4-FFF2-40B4-BE49-F238E27FC236}">
                <a16:creationId xmlns:a16="http://schemas.microsoft.com/office/drawing/2014/main" id="{4C152B7F-1B3B-44A3-C5B1-1134CCEDBAF7}"/>
              </a:ext>
            </a:extLst>
          </p:cNvPr>
          <p:cNvPicPr>
            <a:picLocks noChangeAspect="1" noChangeArrowheads="1"/>
          </p:cNvPicPr>
          <p:nvPr/>
        </p:nvPicPr>
        <p:blipFill>
          <a:blip r:embed="rId7"/>
          <a:srcRect/>
          <a:stretch>
            <a:fillRect/>
          </a:stretch>
        </p:blipFill>
        <p:spPr bwMode="auto">
          <a:xfrm>
            <a:off x="2979738" y="4514850"/>
            <a:ext cx="3313112"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5" name="Picture 10" descr="soldati Parata militare 5">
            <a:extLst>
              <a:ext uri="{FF2B5EF4-FFF2-40B4-BE49-F238E27FC236}">
                <a16:creationId xmlns:a16="http://schemas.microsoft.com/office/drawing/2014/main" id="{3EBF6DE1-7A57-CD5E-A6A1-C7312253024F}"/>
              </a:ext>
            </a:extLst>
          </p:cNvPr>
          <p:cNvPicPr>
            <a:picLocks noChangeAspect="1" noChangeArrowheads="1"/>
          </p:cNvPicPr>
          <p:nvPr/>
        </p:nvPicPr>
        <p:blipFill>
          <a:blip r:embed="rId8"/>
          <a:srcRect/>
          <a:stretch>
            <a:fillRect/>
          </a:stretch>
        </p:blipFill>
        <p:spPr bwMode="auto">
          <a:xfrm>
            <a:off x="34925" y="4854575"/>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6" name="Picture 11" descr="soldati Parata militare 4">
            <a:extLst>
              <a:ext uri="{FF2B5EF4-FFF2-40B4-BE49-F238E27FC236}">
                <a16:creationId xmlns:a16="http://schemas.microsoft.com/office/drawing/2014/main" id="{3C270430-1804-D31A-5D88-04599D8EE385}"/>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 name="Picture 12" descr="soldati parata militare 2">
            <a:extLst>
              <a:ext uri="{FF2B5EF4-FFF2-40B4-BE49-F238E27FC236}">
                <a16:creationId xmlns:a16="http://schemas.microsoft.com/office/drawing/2014/main" id="{5BBC8646-B147-C789-7042-88B9EB8C1B3F}"/>
              </a:ext>
            </a:extLst>
          </p:cNvPr>
          <p:cNvPicPr>
            <a:picLocks noChangeAspect="1" noChangeArrowheads="1"/>
          </p:cNvPicPr>
          <p:nvPr/>
        </p:nvPicPr>
        <p:blipFill>
          <a:blip r:embed="rId10"/>
          <a:srcRect/>
          <a:stretch>
            <a:fillRect/>
          </a:stretch>
        </p:blipFill>
        <p:spPr bwMode="auto">
          <a:xfrm>
            <a:off x="6246813" y="3146425"/>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52649" name="Slide Number Placeholder 3">
            <a:extLst>
              <a:ext uri="{FF2B5EF4-FFF2-40B4-BE49-F238E27FC236}">
                <a16:creationId xmlns:a16="http://schemas.microsoft.com/office/drawing/2014/main" id="{93D6D176-28B6-4EBB-CEF6-B36BDEB9D74C}"/>
              </a:ext>
            </a:extLst>
          </p:cNvPr>
          <p:cNvSpPr>
            <a:spLocks noGrp="1"/>
          </p:cNvSpPr>
          <p:nvPr>
            <p:ph type="sldNum" sz="quarter" idx="12"/>
          </p:nvPr>
        </p:nvSpPr>
        <p:spPr>
          <a:xfrm>
            <a:off x="4089400" y="19383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3EB7F5-63AB-493C-8D30-E1A8AC75348A}" type="slidenum">
              <a:rPr lang="it-IT" altLang="en-US" sz="1400" smtClean="0">
                <a:solidFill>
                  <a:srgbClr val="FFFFFF"/>
                </a:solidFill>
              </a:rPr>
              <a:pPr>
                <a:spcBef>
                  <a:spcPct val="0"/>
                </a:spcBef>
                <a:buFontTx/>
                <a:buNone/>
              </a:pPr>
              <a:t>239</a:t>
            </a:fld>
            <a:endParaRPr lang="it-IT" altLang="en-US" sz="1400">
              <a:solidFill>
                <a:srgbClr val="FFFFFF"/>
              </a:solidFill>
            </a:endParaRPr>
          </a:p>
        </p:txBody>
      </p:sp>
      <p:sp>
        <p:nvSpPr>
          <p:cNvPr id="752650" name="Text Box 14">
            <a:extLst>
              <a:ext uri="{FF2B5EF4-FFF2-40B4-BE49-F238E27FC236}">
                <a16:creationId xmlns:a16="http://schemas.microsoft.com/office/drawing/2014/main" id="{6B94183A-383D-1434-4AE1-139EA91F4B0C}"/>
              </a:ext>
            </a:extLst>
          </p:cNvPr>
          <p:cNvSpPr txBox="1">
            <a:spLocks noChangeArrowheads="1"/>
          </p:cNvSpPr>
          <p:nvPr/>
        </p:nvSpPr>
        <p:spPr bwMode="auto">
          <a:xfrm>
            <a:off x="4103688" y="120650"/>
            <a:ext cx="221138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VIELE SOLDATEN</a:t>
            </a:r>
            <a:endParaRPr lang="it-IT" altLang="it-CH" sz="1800" b="1">
              <a:solidFill>
                <a:srgbClr val="FFFFFF"/>
              </a:solidFill>
            </a:endParaRPr>
          </a:p>
        </p:txBody>
      </p:sp>
      <p:sp>
        <p:nvSpPr>
          <p:cNvPr id="2" name="CasellaDiTesto 1">
            <a:extLst>
              <a:ext uri="{FF2B5EF4-FFF2-40B4-BE49-F238E27FC236}">
                <a16:creationId xmlns:a16="http://schemas.microsoft.com/office/drawing/2014/main" id="{9946FA52-A15A-4600-590B-5E47D5304BEB}"/>
              </a:ext>
            </a:extLst>
          </p:cNvPr>
          <p:cNvSpPr txBox="1"/>
          <p:nvPr/>
        </p:nvSpPr>
        <p:spPr>
          <a:xfrm>
            <a:off x="3419475" y="6581775"/>
            <a:ext cx="3889375" cy="276225"/>
          </a:xfrm>
          <a:prstGeom prst="rect">
            <a:avLst/>
          </a:prstGeom>
          <a:noFill/>
        </p:spPr>
        <p:txBody>
          <a:bodyPr>
            <a:spAutoFit/>
          </a:bodyPr>
          <a:lstStyle/>
          <a:p>
            <a:pPr eaLnBrk="1" hangingPunct="1">
              <a:defRPr/>
            </a:pPr>
            <a:r>
              <a:rPr lang="it-CH" sz="1200" dirty="0">
                <a:solidFill>
                  <a:schemeClr val="accent4">
                    <a:lumMod val="10000"/>
                  </a:schemeClr>
                </a:solidFill>
                <a:latin typeface="Arial" charset="0"/>
                <a:cs typeface="Arial" charset="0"/>
              </a:rPr>
              <a:t>Die </a:t>
            </a:r>
            <a:r>
              <a:rPr lang="it-CH" sz="1200" dirty="0" err="1">
                <a:solidFill>
                  <a:schemeClr val="accent4">
                    <a:lumMod val="10000"/>
                  </a:schemeClr>
                </a:solidFill>
                <a:latin typeface="Arial" charset="0"/>
                <a:cs typeface="Arial" charset="0"/>
              </a:rPr>
              <a:t>Arbeitslose</a:t>
            </a:r>
            <a:r>
              <a:rPr lang="it-CH" sz="1200" dirty="0">
                <a:solidFill>
                  <a:schemeClr val="accent4">
                    <a:lumMod val="10000"/>
                  </a:schemeClr>
                </a:solidFill>
                <a:latin typeface="Arial" charset="0"/>
                <a:cs typeface="Arial" charset="0"/>
              </a:rPr>
              <a:t> </a:t>
            </a:r>
            <a:r>
              <a:rPr lang="it-CH" sz="1200" dirty="0" err="1">
                <a:solidFill>
                  <a:schemeClr val="accent4">
                    <a:lumMod val="10000"/>
                  </a:schemeClr>
                </a:solidFill>
                <a:latin typeface="Arial" charset="0"/>
                <a:cs typeface="Arial" charset="0"/>
              </a:rPr>
              <a:t>werden</a:t>
            </a:r>
            <a:r>
              <a:rPr lang="it-CH" sz="1200" dirty="0">
                <a:solidFill>
                  <a:schemeClr val="accent4">
                    <a:lumMod val="10000"/>
                  </a:schemeClr>
                </a:solidFill>
                <a:latin typeface="Arial" charset="0"/>
                <a:cs typeface="Arial" charset="0"/>
              </a:rPr>
              <a:t> in die </a:t>
            </a:r>
            <a:r>
              <a:rPr lang="it-CH" sz="1200" dirty="0" err="1">
                <a:solidFill>
                  <a:schemeClr val="accent4">
                    <a:lumMod val="10000"/>
                  </a:schemeClr>
                </a:solidFill>
                <a:latin typeface="Arial" charset="0"/>
                <a:cs typeface="Arial" charset="0"/>
              </a:rPr>
              <a:t>Armee</a:t>
            </a:r>
            <a:r>
              <a:rPr lang="it-CH" sz="1200" dirty="0">
                <a:solidFill>
                  <a:schemeClr val="accent4">
                    <a:lumMod val="10000"/>
                  </a:schemeClr>
                </a:solidFill>
                <a:latin typeface="Arial" charset="0"/>
                <a:cs typeface="Arial" charset="0"/>
              </a:rPr>
              <a:t> «</a:t>
            </a:r>
            <a:r>
              <a:rPr lang="it-CH" sz="1200" dirty="0" err="1">
                <a:solidFill>
                  <a:schemeClr val="accent4">
                    <a:lumMod val="10000"/>
                  </a:schemeClr>
                </a:solidFill>
                <a:latin typeface="Arial" charset="0"/>
                <a:cs typeface="Arial" charset="0"/>
              </a:rPr>
              <a:t>versorgt</a:t>
            </a:r>
            <a:r>
              <a:rPr lang="it-CH" sz="1200" dirty="0">
                <a:solidFill>
                  <a:schemeClr val="accent4">
                    <a:lumMod val="10000"/>
                  </a:schemeClr>
                </a:solidFill>
                <a:latin typeface="Arial" charset="0"/>
                <a:cs typeface="Arial" charset="0"/>
              </a:rPr>
              <a:t>»</a:t>
            </a:r>
          </a:p>
        </p:txBody>
      </p:sp>
      <p:sp>
        <p:nvSpPr>
          <p:cNvPr id="18" name="Rettangolo 17">
            <a:extLst>
              <a:ext uri="{FF2B5EF4-FFF2-40B4-BE49-F238E27FC236}">
                <a16:creationId xmlns:a16="http://schemas.microsoft.com/office/drawing/2014/main" id="{ED19D3D7-FA5A-36E3-6EA1-8C613FBBA5A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3">
            <a:extLst>
              <a:ext uri="{FF2B5EF4-FFF2-40B4-BE49-F238E27FC236}">
                <a16:creationId xmlns:a16="http://schemas.microsoft.com/office/drawing/2014/main" id="{F1878133-EC9E-7FF5-3507-F015F4F517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B1A251-A892-4737-9A54-A016458A891B}" type="slidenum">
              <a:rPr lang="it-IT" altLang="en-US" sz="1400" smtClean="0">
                <a:solidFill>
                  <a:srgbClr val="000000"/>
                </a:solidFill>
              </a:rPr>
              <a:pPr>
                <a:spcBef>
                  <a:spcPct val="0"/>
                </a:spcBef>
                <a:buFontTx/>
                <a:buNone/>
              </a:pPr>
              <a:t>24</a:t>
            </a:fld>
            <a:endParaRPr lang="it-IT" altLang="en-US" sz="1400">
              <a:solidFill>
                <a:srgbClr val="000000"/>
              </a:solidFill>
            </a:endParaRPr>
          </a:p>
        </p:txBody>
      </p:sp>
      <p:sp>
        <p:nvSpPr>
          <p:cNvPr id="317443" name="Text Box 2">
            <a:extLst>
              <a:ext uri="{FF2B5EF4-FFF2-40B4-BE49-F238E27FC236}">
                <a16:creationId xmlns:a16="http://schemas.microsoft.com/office/drawing/2014/main" id="{DE9E6799-FD71-D7F6-43B0-1F7A7D8F66C7}"/>
              </a:ext>
            </a:extLst>
          </p:cNvPr>
          <p:cNvSpPr txBox="1">
            <a:spLocks noChangeArrowheads="1"/>
          </p:cNvSpPr>
          <p:nvPr/>
        </p:nvSpPr>
        <p:spPr bwMode="auto">
          <a:xfrm>
            <a:off x="6007100" y="1214438"/>
            <a:ext cx="31369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000000"/>
                </a:solidFill>
              </a:rPr>
              <a:t>Schnell ist   </a:t>
            </a:r>
          </a:p>
          <a:p>
            <a:pPr eaLnBrk="1" hangingPunct="1">
              <a:spcBef>
                <a:spcPct val="50000"/>
              </a:spcBef>
              <a:buFontTx/>
              <a:buNone/>
            </a:pPr>
            <a:r>
              <a:rPr lang="fr-CH" altLang="it-CH" sz="4000">
                <a:solidFill>
                  <a:srgbClr val="000000"/>
                </a:solidFill>
              </a:rPr>
              <a:t>DER NATIONALE MARKT  </a:t>
            </a:r>
          </a:p>
          <a:p>
            <a:pPr eaLnBrk="1" hangingPunct="1">
              <a:spcBef>
                <a:spcPct val="50000"/>
              </a:spcBef>
              <a:buFontTx/>
              <a:buNone/>
            </a:pPr>
            <a:r>
              <a:rPr lang="fr-CH" altLang="it-CH" sz="4000" b="1" u="sng">
                <a:solidFill>
                  <a:srgbClr val="FF3300"/>
                </a:solidFill>
              </a:rPr>
              <a:t>GESÄTTIGT</a:t>
            </a:r>
          </a:p>
          <a:p>
            <a:pPr eaLnBrk="1" hangingPunct="1">
              <a:spcBef>
                <a:spcPct val="50000"/>
              </a:spcBef>
              <a:buFontTx/>
              <a:buNone/>
            </a:pPr>
            <a:endParaRPr lang="fr-CH" altLang="it-CH" sz="2800" b="1" u="sng">
              <a:solidFill>
                <a:srgbClr val="000000"/>
              </a:solidFill>
            </a:endParaRPr>
          </a:p>
          <a:p>
            <a:pPr eaLnBrk="1" hangingPunct="1">
              <a:spcBef>
                <a:spcPct val="50000"/>
              </a:spcBef>
              <a:buFontTx/>
              <a:buNone/>
            </a:pPr>
            <a:endParaRPr lang="it-IT" altLang="it-CH" sz="2800">
              <a:solidFill>
                <a:srgbClr val="000000"/>
              </a:solidFill>
            </a:endParaRPr>
          </a:p>
        </p:txBody>
      </p:sp>
      <p:pic>
        <p:nvPicPr>
          <p:cNvPr id="215044" name="Picture 4" descr="C:\Dokumente und Einstellungen\Enrico\Desktop\Cartina con auto.bmp">
            <a:extLst>
              <a:ext uri="{FF2B5EF4-FFF2-40B4-BE49-F238E27FC236}">
                <a16:creationId xmlns:a16="http://schemas.microsoft.com/office/drawing/2014/main" id="{DCB5D644-4151-36DA-E3CD-32CDC730C1B4}"/>
              </a:ext>
            </a:extLst>
          </p:cNvPr>
          <p:cNvPicPr>
            <a:picLocks noChangeAspect="1" noChangeArrowheads="1"/>
          </p:cNvPicPr>
          <p:nvPr/>
        </p:nvPicPr>
        <p:blipFill>
          <a:blip r:embed="rId3"/>
          <a:srcRect/>
          <a:stretch>
            <a:fillRect/>
          </a:stretch>
        </p:blipFill>
        <p:spPr bwMode="auto">
          <a:xfrm>
            <a:off x="0" y="0"/>
            <a:ext cx="5857875" cy="6875463"/>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4C85C074-B191-D081-C41A-898AFEB94E5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754690" name="Slide Number Placeholder 3">
            <a:extLst>
              <a:ext uri="{FF2B5EF4-FFF2-40B4-BE49-F238E27FC236}">
                <a16:creationId xmlns:a16="http://schemas.microsoft.com/office/drawing/2014/main" id="{E5B8C561-C28C-496B-8D52-9618DAF772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F23D5A-A123-463A-93A4-763C5D099D38}" type="slidenum">
              <a:rPr lang="it-IT" altLang="en-US" sz="1400" smtClean="0">
                <a:solidFill>
                  <a:schemeClr val="bg1"/>
                </a:solidFill>
              </a:rPr>
              <a:pPr>
                <a:spcBef>
                  <a:spcPct val="0"/>
                </a:spcBef>
                <a:buFontTx/>
                <a:buNone/>
              </a:pPr>
              <a:t>240</a:t>
            </a:fld>
            <a:endParaRPr lang="it-IT" altLang="en-US" sz="1400">
              <a:solidFill>
                <a:schemeClr val="bg1"/>
              </a:solidFill>
            </a:endParaRPr>
          </a:p>
        </p:txBody>
      </p:sp>
      <p:sp>
        <p:nvSpPr>
          <p:cNvPr id="754691" name="TextBox 4">
            <a:extLst>
              <a:ext uri="{FF2B5EF4-FFF2-40B4-BE49-F238E27FC236}">
                <a16:creationId xmlns:a16="http://schemas.microsoft.com/office/drawing/2014/main" id="{E6D1D93C-5AB2-E0C4-8C8F-D3B6BDE9CC8A}"/>
              </a:ext>
            </a:extLst>
          </p:cNvPr>
          <p:cNvSpPr txBox="1">
            <a:spLocks noChangeArrowheads="1"/>
          </p:cNvSpPr>
          <p:nvPr/>
        </p:nvSpPr>
        <p:spPr bwMode="auto">
          <a:xfrm>
            <a:off x="1692275" y="6037263"/>
            <a:ext cx="628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u="sng">
                <a:solidFill>
                  <a:srgbClr val="FFFFD9"/>
                </a:solidFill>
              </a:rPr>
              <a:t>Diese Amerikaner gehen zur Arbeit nach Afganistan…</a:t>
            </a:r>
          </a:p>
        </p:txBody>
      </p:sp>
      <p:pic>
        <p:nvPicPr>
          <p:cNvPr id="5" name="Picture 2" descr="C:\Dokumente und Einstellungen\Enrico\Eigene Dateien\Enrico\Documenti\AA Enrico nuovo\Politica\trasporto aereo truppe americane verso Afganistan.jpg">
            <a:extLst>
              <a:ext uri="{FF2B5EF4-FFF2-40B4-BE49-F238E27FC236}">
                <a16:creationId xmlns:a16="http://schemas.microsoft.com/office/drawing/2014/main" id="{F1B413FA-1DCD-C879-5790-B1E21F331ACB}"/>
              </a:ext>
            </a:extLst>
          </p:cNvPr>
          <p:cNvPicPr>
            <a:picLocks noChangeAspect="1" noChangeArrowheads="1"/>
          </p:cNvPicPr>
          <p:nvPr/>
        </p:nvPicPr>
        <p:blipFill>
          <a:blip r:embed="rId3"/>
          <a:srcRect b="6956"/>
          <a:stretch>
            <a:fillRect/>
          </a:stretch>
        </p:blipFill>
        <p:spPr bwMode="auto">
          <a:xfrm>
            <a:off x="712788" y="620713"/>
            <a:ext cx="7861300" cy="5184775"/>
          </a:xfrm>
          <a:prstGeom prst="rect">
            <a:avLst/>
          </a:prstGeom>
          <a:ln w="28575">
            <a:solidFill>
              <a:schemeClr val="accent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C1B887A-6FB6-F0EB-4E63-1A9DBA7C0C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6738" name="Segnaposto numero diapositiva 1">
            <a:extLst>
              <a:ext uri="{FF2B5EF4-FFF2-40B4-BE49-F238E27FC236}">
                <a16:creationId xmlns:a16="http://schemas.microsoft.com/office/drawing/2014/main" id="{C389333A-850B-1CFB-F91E-E4F8D759969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A0D7A5-EB75-478F-AEDC-07FB58AB9E34}" type="slidenum">
              <a:rPr lang="it-IT" altLang="en-US" sz="1400" smtClean="0">
                <a:solidFill>
                  <a:srgbClr val="000000"/>
                </a:solidFill>
              </a:rPr>
              <a:pPr>
                <a:spcBef>
                  <a:spcPct val="0"/>
                </a:spcBef>
                <a:buFontTx/>
                <a:buNone/>
              </a:pPr>
              <a:t>241</a:t>
            </a:fld>
            <a:endParaRPr lang="it-IT" altLang="en-US" sz="1400">
              <a:solidFill>
                <a:srgbClr val="000000"/>
              </a:solidFill>
            </a:endParaRPr>
          </a:p>
        </p:txBody>
      </p:sp>
      <p:sp>
        <p:nvSpPr>
          <p:cNvPr id="3" name="Rettangolo 2">
            <a:extLst>
              <a:ext uri="{FF2B5EF4-FFF2-40B4-BE49-F238E27FC236}">
                <a16:creationId xmlns:a16="http://schemas.microsoft.com/office/drawing/2014/main" id="{AD665788-979C-3F63-3E8D-BB02FDDD9ED7}"/>
              </a:ext>
            </a:extLst>
          </p:cNvPr>
          <p:cNvSpPr/>
          <p:nvPr/>
        </p:nvSpPr>
        <p:spPr>
          <a:xfrm>
            <a:off x="1835150" y="2349500"/>
            <a:ext cx="5405438" cy="1754188"/>
          </a:xfrm>
          <a:prstGeom prst="rect">
            <a:avLst/>
          </a:prstGeom>
          <a:solidFill>
            <a:srgbClr val="FFFF00"/>
          </a:solidFill>
          <a:ln w="57150">
            <a:solidFill>
              <a:schemeClr val="accent4">
                <a:lumMod val="10000"/>
              </a:schemeClr>
            </a:solidFill>
          </a:ln>
        </p:spPr>
        <p:txBody>
          <a:bodyPr>
            <a:spAutoFit/>
          </a:bodyPr>
          <a:lstStyle/>
          <a:p>
            <a:pPr eaLnBrk="1" fontAlgn="auto" hangingPunct="1">
              <a:spcBef>
                <a:spcPts val="0"/>
              </a:spcBef>
              <a:spcAft>
                <a:spcPts val="0"/>
              </a:spcAft>
              <a:defRPr/>
            </a:pPr>
            <a:endParaRPr lang="de-DE" b="1" dirty="0">
              <a:solidFill>
                <a:srgbClr val="800000">
                  <a:lumMod val="50000"/>
                </a:srgbClr>
              </a:solidFill>
              <a:latin typeface="Arial"/>
              <a:cs typeface="Arial" charset="0"/>
            </a:endParaRPr>
          </a:p>
          <a:p>
            <a:pPr eaLnBrk="1" fontAlgn="auto" hangingPunct="1">
              <a:spcBef>
                <a:spcPts val="0"/>
              </a:spcBef>
              <a:spcAft>
                <a:spcPts val="0"/>
              </a:spcAft>
              <a:defRPr/>
            </a:pPr>
            <a:r>
              <a:rPr lang="de-DE" b="1" dirty="0">
                <a:solidFill>
                  <a:srgbClr val="800000">
                    <a:lumMod val="50000"/>
                  </a:srgbClr>
                </a:solidFill>
                <a:latin typeface="Arial"/>
                <a:cs typeface="Arial" charset="0"/>
              </a:rPr>
              <a:t>Man versucht, die Aufrüstung und den Einsatz der Soldaten und der Waffen zu begründen. </a:t>
            </a:r>
          </a:p>
          <a:p>
            <a:pPr eaLnBrk="1" fontAlgn="auto" hangingPunct="1">
              <a:spcBef>
                <a:spcPts val="0"/>
              </a:spcBef>
              <a:spcAft>
                <a:spcPts val="0"/>
              </a:spcAft>
              <a:defRPr/>
            </a:pPr>
            <a:endParaRPr lang="de-DE" b="1" dirty="0">
              <a:solidFill>
                <a:srgbClr val="800000">
                  <a:lumMod val="50000"/>
                </a:srgbClr>
              </a:solidFill>
              <a:latin typeface="Arial"/>
              <a:cs typeface="Arial" charset="0"/>
            </a:endParaRPr>
          </a:p>
          <a:p>
            <a:pPr eaLnBrk="1" fontAlgn="auto" hangingPunct="1">
              <a:spcBef>
                <a:spcPts val="0"/>
              </a:spcBef>
              <a:spcAft>
                <a:spcPts val="0"/>
              </a:spcAft>
              <a:defRPr/>
            </a:pPr>
            <a:r>
              <a:rPr lang="de-DE" b="1" dirty="0">
                <a:solidFill>
                  <a:srgbClr val="800000">
                    <a:lumMod val="50000"/>
                  </a:srgbClr>
                </a:solidFill>
                <a:latin typeface="Arial"/>
                <a:cs typeface="Arial" charset="0"/>
              </a:rPr>
              <a:t>Aber das Beschäftigen und Einsetzen von Soldaten/Armee und Waffen Führt zum Krieg!</a:t>
            </a:r>
          </a:p>
        </p:txBody>
      </p:sp>
      <p:sp>
        <p:nvSpPr>
          <p:cNvPr id="4" name="Rettangolo 3">
            <a:extLst>
              <a:ext uri="{FF2B5EF4-FFF2-40B4-BE49-F238E27FC236}">
                <a16:creationId xmlns:a16="http://schemas.microsoft.com/office/drawing/2014/main" id="{CDB37760-D555-34B6-546D-DE9B05BAB30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Number Placeholder 3">
            <a:extLst>
              <a:ext uri="{FF2B5EF4-FFF2-40B4-BE49-F238E27FC236}">
                <a16:creationId xmlns:a16="http://schemas.microsoft.com/office/drawing/2014/main" id="{FB573B1F-E5A0-EA4B-2152-6642CB07A5FB}"/>
              </a:ext>
            </a:extLst>
          </p:cNvPr>
          <p:cNvSpPr>
            <a:spLocks noGrp="1"/>
          </p:cNvSpPr>
          <p:nvPr>
            <p:ph type="sldNum" sz="quarter" idx="12"/>
          </p:nvPr>
        </p:nvSpPr>
        <p:spPr>
          <a:xfrm>
            <a:off x="6300788" y="6156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EC13B8-5152-4AA6-9E22-B0CA2677DB7F}" type="slidenum">
              <a:rPr lang="it-IT" altLang="en-US" sz="1400" smtClean="0">
                <a:solidFill>
                  <a:srgbClr val="FFFFFF"/>
                </a:solidFill>
              </a:rPr>
              <a:pPr>
                <a:spcBef>
                  <a:spcPct val="0"/>
                </a:spcBef>
                <a:buFontTx/>
                <a:buNone/>
              </a:pPr>
              <a:t>242</a:t>
            </a:fld>
            <a:endParaRPr lang="it-IT" altLang="en-US" sz="1400">
              <a:solidFill>
                <a:srgbClr val="FFFFFF"/>
              </a:solidFill>
            </a:endParaRPr>
          </a:p>
        </p:txBody>
      </p:sp>
      <p:sp>
        <p:nvSpPr>
          <p:cNvPr id="757763" name="Text Box 5">
            <a:extLst>
              <a:ext uri="{FF2B5EF4-FFF2-40B4-BE49-F238E27FC236}">
                <a16:creationId xmlns:a16="http://schemas.microsoft.com/office/drawing/2014/main" id="{B2404A6A-C2E6-0C45-54FE-530A8A2C87E4}"/>
              </a:ext>
            </a:extLst>
          </p:cNvPr>
          <p:cNvSpPr txBox="1">
            <a:spLocks noChangeArrowheads="1"/>
          </p:cNvSpPr>
          <p:nvPr/>
        </p:nvSpPr>
        <p:spPr bwMode="auto">
          <a:xfrm>
            <a:off x="611188" y="5805488"/>
            <a:ext cx="8135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DER FEIND IST GEFÄHRLICH                                                               </a:t>
            </a:r>
            <a:r>
              <a:rPr lang="fr-CH" altLang="it-CH" sz="2000">
                <a:solidFill>
                  <a:srgbClr val="FFFFFF"/>
                </a:solidFill>
              </a:rPr>
              <a:t>(deshalb braucht man immer mehr und stärkere Waffen)</a:t>
            </a:r>
            <a:endParaRPr lang="fr-CH" altLang="it-CH" sz="2000" b="1">
              <a:solidFill>
                <a:srgbClr val="FFFFFF"/>
              </a:solidFill>
            </a:endParaRPr>
          </a:p>
        </p:txBody>
      </p:sp>
      <p:pic>
        <p:nvPicPr>
          <p:cNvPr id="2" name="Picture 4" descr="armi carro armato">
            <a:extLst>
              <a:ext uri="{FF2B5EF4-FFF2-40B4-BE49-F238E27FC236}">
                <a16:creationId xmlns:a16="http://schemas.microsoft.com/office/drawing/2014/main" id="{E3096450-830C-93CC-3BEE-70F64FAFD992}"/>
              </a:ext>
            </a:extLst>
          </p:cNvPr>
          <p:cNvPicPr>
            <a:picLocks noChangeAspect="1" noChangeArrowheads="1"/>
          </p:cNvPicPr>
          <p:nvPr/>
        </p:nvPicPr>
        <p:blipFill>
          <a:blip r:embed="rId4"/>
          <a:srcRect/>
          <a:stretch>
            <a:fillRect/>
          </a:stretch>
        </p:blipFill>
        <p:spPr bwMode="auto">
          <a:xfrm>
            <a:off x="755650" y="1844675"/>
            <a:ext cx="7600950" cy="3840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757765" name="Line 9">
            <a:extLst>
              <a:ext uri="{FF2B5EF4-FFF2-40B4-BE49-F238E27FC236}">
                <a16:creationId xmlns:a16="http://schemas.microsoft.com/office/drawing/2014/main" id="{5CD53F75-9B7D-7BDE-0625-775C9F3CD374}"/>
              </a:ext>
            </a:extLst>
          </p:cNvPr>
          <p:cNvSpPr>
            <a:spLocks noChangeShapeType="1"/>
          </p:cNvSpPr>
          <p:nvPr/>
        </p:nvSpPr>
        <p:spPr bwMode="auto">
          <a:xfrm flipH="1" flipV="1">
            <a:off x="3635375" y="5373688"/>
            <a:ext cx="5048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766" name="Text Box 10">
            <a:extLst>
              <a:ext uri="{FF2B5EF4-FFF2-40B4-BE49-F238E27FC236}">
                <a16:creationId xmlns:a16="http://schemas.microsoft.com/office/drawing/2014/main" id="{44BA86CE-9317-5AD5-7147-C30145317539}"/>
              </a:ext>
            </a:extLst>
          </p:cNvPr>
          <p:cNvSpPr txBox="1">
            <a:spLocks noChangeArrowheads="1"/>
          </p:cNvSpPr>
          <p:nvPr/>
        </p:nvSpPr>
        <p:spPr bwMode="auto">
          <a:xfrm>
            <a:off x="4067175" y="5300663"/>
            <a:ext cx="180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FEIND </a:t>
            </a:r>
            <a:r>
              <a:rPr lang="fr-CH" altLang="it-CH" sz="1000" b="1">
                <a:solidFill>
                  <a:srgbClr val="000000"/>
                </a:solidFill>
              </a:rPr>
              <a:t>(GEFÄRLICH)</a:t>
            </a:r>
            <a:endParaRPr lang="it-IT" altLang="it-CH" sz="1000" b="1">
              <a:solidFill>
                <a:srgbClr val="000000"/>
              </a:solidFill>
            </a:endParaRPr>
          </a:p>
        </p:txBody>
      </p:sp>
      <p:pic>
        <p:nvPicPr>
          <p:cNvPr id="429063" name="Picture 11" descr="bush">
            <a:extLst>
              <a:ext uri="{FF2B5EF4-FFF2-40B4-BE49-F238E27FC236}">
                <a16:creationId xmlns:a16="http://schemas.microsoft.com/office/drawing/2014/main" id="{B1A6E783-1473-6718-9BE9-6C2F756D2D3B}"/>
              </a:ext>
            </a:extLst>
          </p:cNvPr>
          <p:cNvPicPr>
            <a:picLocks noChangeAspect="1" noChangeArrowheads="1"/>
          </p:cNvPicPr>
          <p:nvPr/>
        </p:nvPicPr>
        <p:blipFill>
          <a:blip r:embed="rId5"/>
          <a:srcRect/>
          <a:stretch>
            <a:fillRect/>
          </a:stretch>
        </p:blipFill>
        <p:spPr bwMode="auto">
          <a:xfrm>
            <a:off x="6918325" y="292100"/>
            <a:ext cx="1438275" cy="14954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757768" name="Text Box 12">
            <a:extLst>
              <a:ext uri="{FF2B5EF4-FFF2-40B4-BE49-F238E27FC236}">
                <a16:creationId xmlns:a16="http://schemas.microsoft.com/office/drawing/2014/main" id="{A0FF0F32-C41F-DBD1-FB79-586B7940869A}"/>
              </a:ext>
            </a:extLst>
          </p:cNvPr>
          <p:cNvSpPr txBox="1">
            <a:spLocks noChangeArrowheads="1"/>
          </p:cNvSpPr>
          <p:nvPr/>
        </p:nvSpPr>
        <p:spPr bwMode="auto">
          <a:xfrm>
            <a:off x="1619250" y="1052513"/>
            <a:ext cx="5113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WER NICHT </a:t>
            </a:r>
            <a:r>
              <a:rPr lang="fr-CH" altLang="it-CH" sz="1800" b="1"/>
              <a:t>MIT</a:t>
            </a:r>
            <a:r>
              <a:rPr lang="fr-CH" altLang="it-CH" sz="1600" b="1"/>
              <a:t> UNS IST, IST </a:t>
            </a:r>
            <a:r>
              <a:rPr lang="fr-CH" altLang="it-CH" sz="1800" b="1"/>
              <a:t>GEGEN</a:t>
            </a:r>
            <a:r>
              <a:rPr lang="fr-CH" altLang="it-CH" sz="1600" b="1"/>
              <a:t> UNS !</a:t>
            </a:r>
            <a:endParaRPr lang="it-IT" altLang="it-CH" sz="1600" b="1"/>
          </a:p>
        </p:txBody>
      </p:sp>
      <p:sp>
        <p:nvSpPr>
          <p:cNvPr id="757769" name="Freeform 14">
            <a:extLst>
              <a:ext uri="{FF2B5EF4-FFF2-40B4-BE49-F238E27FC236}">
                <a16:creationId xmlns:a16="http://schemas.microsoft.com/office/drawing/2014/main" id="{B4AD77EA-D1E4-41BD-76B7-2BAAB7B7AC65}"/>
              </a:ext>
            </a:extLst>
          </p:cNvPr>
          <p:cNvSpPr>
            <a:spLocks/>
          </p:cNvSpPr>
          <p:nvPr/>
        </p:nvSpPr>
        <p:spPr bwMode="auto">
          <a:xfrm>
            <a:off x="1403350" y="836613"/>
            <a:ext cx="5807075" cy="720725"/>
          </a:xfrm>
          <a:custGeom>
            <a:avLst/>
            <a:gdLst>
              <a:gd name="T0" fmla="*/ 2147483646 w 3088"/>
              <a:gd name="T1" fmla="*/ 2147483646 h 471"/>
              <a:gd name="T2" fmla="*/ 2147483646 w 3088"/>
              <a:gd name="T3" fmla="*/ 2147483646 h 471"/>
              <a:gd name="T4" fmla="*/ 2147483646 w 3088"/>
              <a:gd name="T5" fmla="*/ 2147483646 h 471"/>
              <a:gd name="T6" fmla="*/ 2147483646 w 3088"/>
              <a:gd name="T7" fmla="*/ 2147483646 h 471"/>
              <a:gd name="T8" fmla="*/ 2147483646 w 3088"/>
              <a:gd name="T9" fmla="*/ 2147483646 h 471"/>
              <a:gd name="T10" fmla="*/ 2147483646 w 3088"/>
              <a:gd name="T11" fmla="*/ 2147483646 h 471"/>
              <a:gd name="T12" fmla="*/ 2147483646 w 3088"/>
              <a:gd name="T13" fmla="*/ 2147483646 h 471"/>
              <a:gd name="T14" fmla="*/ 2147483646 w 3088"/>
              <a:gd name="T15" fmla="*/ 2147483646 h 471"/>
              <a:gd name="T16" fmla="*/ 0 w 3088"/>
              <a:gd name="T17" fmla="*/ 2147483646 h 471"/>
              <a:gd name="T18" fmla="*/ 2147483646 w 3088"/>
              <a:gd name="T19" fmla="*/ 2147483646 h 471"/>
              <a:gd name="T20" fmla="*/ 2147483646 w 3088"/>
              <a:gd name="T21" fmla="*/ 2147483646 h 471"/>
              <a:gd name="T22" fmla="*/ 2147483646 w 3088"/>
              <a:gd name="T23" fmla="*/ 2147483646 h 471"/>
              <a:gd name="T24" fmla="*/ 2147483646 w 3088"/>
              <a:gd name="T25" fmla="*/ 2147483646 h 471"/>
              <a:gd name="T26" fmla="*/ 2147483646 w 3088"/>
              <a:gd name="T27" fmla="*/ 2147483646 h 471"/>
              <a:gd name="T28" fmla="*/ 2147483646 w 3088"/>
              <a:gd name="T29" fmla="*/ 2147483646 h 471"/>
              <a:gd name="T30" fmla="*/ 2147483646 w 3088"/>
              <a:gd name="T31" fmla="*/ 2147483646 h 471"/>
              <a:gd name="T32" fmla="*/ 2147483646 w 3088"/>
              <a:gd name="T33" fmla="*/ 2147483646 h 471"/>
              <a:gd name="T34" fmla="*/ 2147483646 w 3088"/>
              <a:gd name="T35" fmla="*/ 2147483646 h 471"/>
              <a:gd name="T36" fmla="*/ 2147483646 w 3088"/>
              <a:gd name="T37" fmla="*/ 2147483646 h 471"/>
              <a:gd name="T38" fmla="*/ 2147483646 w 3088"/>
              <a:gd name="T39" fmla="*/ 2147483646 h 4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88"/>
              <a:gd name="T61" fmla="*/ 0 h 471"/>
              <a:gd name="T62" fmla="*/ 3088 w 3088"/>
              <a:gd name="T63" fmla="*/ 471 h 4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88" h="471">
                <a:moveTo>
                  <a:pt x="3080" y="231"/>
                </a:moveTo>
                <a:cubicBezTo>
                  <a:pt x="3012" y="248"/>
                  <a:pt x="2941" y="256"/>
                  <a:pt x="2872" y="239"/>
                </a:cubicBezTo>
                <a:cubicBezTo>
                  <a:pt x="2777" y="175"/>
                  <a:pt x="2947" y="298"/>
                  <a:pt x="2840" y="175"/>
                </a:cubicBezTo>
                <a:cubicBezTo>
                  <a:pt x="2822" y="154"/>
                  <a:pt x="2768" y="159"/>
                  <a:pt x="2744" y="143"/>
                </a:cubicBezTo>
                <a:cubicBezTo>
                  <a:pt x="2670" y="94"/>
                  <a:pt x="2561" y="93"/>
                  <a:pt x="2480" y="87"/>
                </a:cubicBezTo>
                <a:cubicBezTo>
                  <a:pt x="2320" y="76"/>
                  <a:pt x="2405" y="81"/>
                  <a:pt x="2224" y="71"/>
                </a:cubicBezTo>
                <a:cubicBezTo>
                  <a:pt x="1656" y="0"/>
                  <a:pt x="1029" y="60"/>
                  <a:pt x="496" y="63"/>
                </a:cubicBezTo>
                <a:cubicBezTo>
                  <a:pt x="344" y="78"/>
                  <a:pt x="186" y="97"/>
                  <a:pt x="56" y="183"/>
                </a:cubicBezTo>
                <a:cubicBezTo>
                  <a:pt x="34" y="216"/>
                  <a:pt x="12" y="242"/>
                  <a:pt x="0" y="279"/>
                </a:cubicBezTo>
                <a:cubicBezTo>
                  <a:pt x="14" y="336"/>
                  <a:pt x="49" y="361"/>
                  <a:pt x="104" y="375"/>
                </a:cubicBezTo>
                <a:cubicBezTo>
                  <a:pt x="188" y="431"/>
                  <a:pt x="368" y="410"/>
                  <a:pt x="464" y="415"/>
                </a:cubicBezTo>
                <a:cubicBezTo>
                  <a:pt x="818" y="459"/>
                  <a:pt x="1180" y="463"/>
                  <a:pt x="1536" y="471"/>
                </a:cubicBezTo>
                <a:cubicBezTo>
                  <a:pt x="1701" y="468"/>
                  <a:pt x="1867" y="467"/>
                  <a:pt x="2032" y="463"/>
                </a:cubicBezTo>
                <a:cubicBezTo>
                  <a:pt x="2080" y="462"/>
                  <a:pt x="2128" y="457"/>
                  <a:pt x="2176" y="455"/>
                </a:cubicBezTo>
                <a:cubicBezTo>
                  <a:pt x="2339" y="449"/>
                  <a:pt x="2664" y="439"/>
                  <a:pt x="2664" y="439"/>
                </a:cubicBezTo>
                <a:cubicBezTo>
                  <a:pt x="2733" y="434"/>
                  <a:pt x="2805" y="438"/>
                  <a:pt x="2864" y="399"/>
                </a:cubicBezTo>
                <a:cubicBezTo>
                  <a:pt x="2878" y="358"/>
                  <a:pt x="2858" y="307"/>
                  <a:pt x="2904" y="287"/>
                </a:cubicBezTo>
                <a:cubicBezTo>
                  <a:pt x="2946" y="269"/>
                  <a:pt x="2996" y="274"/>
                  <a:pt x="3040" y="263"/>
                </a:cubicBezTo>
                <a:cubicBezTo>
                  <a:pt x="3056" y="259"/>
                  <a:pt x="3088" y="247"/>
                  <a:pt x="3088" y="247"/>
                </a:cubicBezTo>
                <a:cubicBezTo>
                  <a:pt x="3058" y="237"/>
                  <a:pt x="3056" y="243"/>
                  <a:pt x="3080" y="23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770" name="Text Box 15">
            <a:extLst>
              <a:ext uri="{FF2B5EF4-FFF2-40B4-BE49-F238E27FC236}">
                <a16:creationId xmlns:a16="http://schemas.microsoft.com/office/drawing/2014/main" id="{5BDCB3B9-D496-5B86-A51F-59861457F781}"/>
              </a:ext>
            </a:extLst>
          </p:cNvPr>
          <p:cNvSpPr txBox="1">
            <a:spLocks noChangeArrowheads="1"/>
          </p:cNvSpPr>
          <p:nvPr/>
        </p:nvSpPr>
        <p:spPr bwMode="auto">
          <a:xfrm>
            <a:off x="2700338" y="5734050"/>
            <a:ext cx="3600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FFFFFF"/>
              </a:solidFill>
            </a:endParaRPr>
          </a:p>
        </p:txBody>
      </p:sp>
      <p:sp>
        <p:nvSpPr>
          <p:cNvPr id="757771" name="Line 22">
            <a:extLst>
              <a:ext uri="{FF2B5EF4-FFF2-40B4-BE49-F238E27FC236}">
                <a16:creationId xmlns:a16="http://schemas.microsoft.com/office/drawing/2014/main" id="{F30CB68D-7921-5128-EB61-F4202B1D5ED5}"/>
              </a:ext>
            </a:extLst>
          </p:cNvPr>
          <p:cNvSpPr>
            <a:spLocks noChangeShapeType="1"/>
          </p:cNvSpPr>
          <p:nvPr/>
        </p:nvSpPr>
        <p:spPr bwMode="auto">
          <a:xfrm flipH="1" flipV="1">
            <a:off x="3419475" y="5013325"/>
            <a:ext cx="647700"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772" name="Line 23">
            <a:extLst>
              <a:ext uri="{FF2B5EF4-FFF2-40B4-BE49-F238E27FC236}">
                <a16:creationId xmlns:a16="http://schemas.microsoft.com/office/drawing/2014/main" id="{AA40AC66-9201-0122-6E0B-1FD61E0747D4}"/>
              </a:ext>
            </a:extLst>
          </p:cNvPr>
          <p:cNvSpPr>
            <a:spLocks noChangeShapeType="1"/>
          </p:cNvSpPr>
          <p:nvPr/>
        </p:nvSpPr>
        <p:spPr bwMode="auto">
          <a:xfrm>
            <a:off x="6877050" y="1196975"/>
            <a:ext cx="288925" cy="73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773" name="Line 24">
            <a:extLst>
              <a:ext uri="{FF2B5EF4-FFF2-40B4-BE49-F238E27FC236}">
                <a16:creationId xmlns:a16="http://schemas.microsoft.com/office/drawing/2014/main" id="{0A2872E9-650A-DA01-8AC6-E18F61C8A1F9}"/>
              </a:ext>
            </a:extLst>
          </p:cNvPr>
          <p:cNvSpPr>
            <a:spLocks noChangeShapeType="1"/>
          </p:cNvSpPr>
          <p:nvPr/>
        </p:nvSpPr>
        <p:spPr bwMode="auto">
          <a:xfrm flipV="1">
            <a:off x="6877050" y="1268413"/>
            <a:ext cx="288925" cy="714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Rettangolo 13">
            <a:extLst>
              <a:ext uri="{FF2B5EF4-FFF2-40B4-BE49-F238E27FC236}">
                <a16:creationId xmlns:a16="http://schemas.microsoft.com/office/drawing/2014/main" id="{D2B29B21-F586-08A5-D4D3-CB8072B98C0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Slide Number Placeholder 3">
            <a:extLst>
              <a:ext uri="{FF2B5EF4-FFF2-40B4-BE49-F238E27FC236}">
                <a16:creationId xmlns:a16="http://schemas.microsoft.com/office/drawing/2014/main" id="{0BF11AC0-F941-8D4E-77CB-E9AC180882E3}"/>
              </a:ext>
            </a:extLst>
          </p:cNvPr>
          <p:cNvSpPr>
            <a:spLocks noGrp="1"/>
          </p:cNvSpPr>
          <p:nvPr>
            <p:ph type="sldNum" sz="quarter" idx="12"/>
          </p:nvPr>
        </p:nvSpPr>
        <p:spPr>
          <a:xfrm>
            <a:off x="6443663" y="61753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B83D71-419A-4A47-897E-9FDFFAB994C8}" type="slidenum">
              <a:rPr lang="it-IT" altLang="en-US" sz="1400" smtClean="0">
                <a:solidFill>
                  <a:srgbClr val="FFFFFF"/>
                </a:solidFill>
              </a:rPr>
              <a:pPr>
                <a:spcBef>
                  <a:spcPct val="0"/>
                </a:spcBef>
                <a:buFontTx/>
                <a:buNone/>
              </a:pPr>
              <a:t>243</a:t>
            </a:fld>
            <a:endParaRPr lang="it-IT" altLang="en-US" sz="1400">
              <a:solidFill>
                <a:srgbClr val="FFFFFF"/>
              </a:solidFill>
            </a:endParaRPr>
          </a:p>
        </p:txBody>
      </p:sp>
      <p:sp>
        <p:nvSpPr>
          <p:cNvPr id="759811" name="Rectangle 5">
            <a:extLst>
              <a:ext uri="{FF2B5EF4-FFF2-40B4-BE49-F238E27FC236}">
                <a16:creationId xmlns:a16="http://schemas.microsoft.com/office/drawing/2014/main" id="{3FE26686-E9A5-3EEE-3B1D-9C3B8F906000}"/>
              </a:ext>
            </a:extLst>
          </p:cNvPr>
          <p:cNvSpPr>
            <a:spLocks noChangeArrowheads="1"/>
          </p:cNvSpPr>
          <p:nvPr/>
        </p:nvSpPr>
        <p:spPr bwMode="auto">
          <a:xfrm>
            <a:off x="0" y="13811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759812" name="Text Box 8">
            <a:extLst>
              <a:ext uri="{FF2B5EF4-FFF2-40B4-BE49-F238E27FC236}">
                <a16:creationId xmlns:a16="http://schemas.microsoft.com/office/drawing/2014/main" id="{D638F2F4-259E-1829-979E-F61018556B4B}"/>
              </a:ext>
            </a:extLst>
          </p:cNvPr>
          <p:cNvSpPr txBox="1">
            <a:spLocks noChangeArrowheads="1"/>
          </p:cNvSpPr>
          <p:nvPr/>
        </p:nvSpPr>
        <p:spPr bwMode="auto">
          <a:xfrm>
            <a:off x="488950" y="6065838"/>
            <a:ext cx="5076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DAS FLÜCHTLINGSLAGER VON JABALYA IN                PALÄSTINA: VON DEN ISRAELIS IM 2014 ZERSTÖRT</a:t>
            </a:r>
            <a:endParaRPr lang="it-IT" altLang="it-CH" sz="1400" b="1">
              <a:solidFill>
                <a:srgbClr val="FFFFFF"/>
              </a:solidFill>
            </a:endParaRPr>
          </a:p>
        </p:txBody>
      </p:sp>
      <p:sp>
        <p:nvSpPr>
          <p:cNvPr id="759813" name="Text Box 12">
            <a:extLst>
              <a:ext uri="{FF2B5EF4-FFF2-40B4-BE49-F238E27FC236}">
                <a16:creationId xmlns:a16="http://schemas.microsoft.com/office/drawing/2014/main" id="{FFA4C490-5BAF-EF15-CA14-094A0C5F15E6}"/>
              </a:ext>
            </a:extLst>
          </p:cNvPr>
          <p:cNvSpPr txBox="1">
            <a:spLocks noChangeArrowheads="1"/>
          </p:cNvSpPr>
          <p:nvPr/>
        </p:nvSpPr>
        <p:spPr bwMode="auto">
          <a:xfrm>
            <a:off x="6094413" y="6175375"/>
            <a:ext cx="16462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DRESDEN  1945</a:t>
            </a:r>
            <a:endParaRPr lang="it-IT" altLang="it-CH" sz="1400" b="1">
              <a:solidFill>
                <a:srgbClr val="FFFFFF"/>
              </a:solidFill>
            </a:endParaRPr>
          </a:p>
        </p:txBody>
      </p:sp>
      <p:pic>
        <p:nvPicPr>
          <p:cNvPr id="10" name="Picture 13" descr="guerra città bombardata">
            <a:extLst>
              <a:ext uri="{FF2B5EF4-FFF2-40B4-BE49-F238E27FC236}">
                <a16:creationId xmlns:a16="http://schemas.microsoft.com/office/drawing/2014/main" id="{3406D576-CDBC-DA78-656D-122CDC18346E}"/>
              </a:ext>
            </a:extLst>
          </p:cNvPr>
          <p:cNvPicPr>
            <a:picLocks noChangeAspect="1" noChangeArrowheads="1"/>
          </p:cNvPicPr>
          <p:nvPr/>
        </p:nvPicPr>
        <p:blipFill>
          <a:blip r:embed="rId4"/>
          <a:srcRect/>
          <a:stretch>
            <a:fillRect/>
          </a:stretch>
        </p:blipFill>
        <p:spPr bwMode="auto">
          <a:xfrm>
            <a:off x="4716463" y="481013"/>
            <a:ext cx="3790950" cy="55737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4">
            <a:extLst>
              <a:ext uri="{FF2B5EF4-FFF2-40B4-BE49-F238E27FC236}">
                <a16:creationId xmlns:a16="http://schemas.microsoft.com/office/drawing/2014/main" id="{0D4B56D9-A27F-694C-8BCA-F0BF35C96624}"/>
              </a:ext>
            </a:extLst>
          </p:cNvPr>
          <p:cNvPicPr>
            <a:picLocks noChangeAspect="1" noChangeArrowheads="1"/>
          </p:cNvPicPr>
          <p:nvPr/>
        </p:nvPicPr>
        <p:blipFill>
          <a:blip r:embed="rId5"/>
          <a:srcRect/>
          <a:stretch>
            <a:fillRect/>
          </a:stretch>
        </p:blipFill>
        <p:spPr bwMode="auto">
          <a:xfrm>
            <a:off x="596900" y="481013"/>
            <a:ext cx="3903663" cy="2620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59816" name="Picture 2">
            <a:extLst>
              <a:ext uri="{FF2B5EF4-FFF2-40B4-BE49-F238E27FC236}">
                <a16:creationId xmlns:a16="http://schemas.microsoft.com/office/drawing/2014/main" id="{E3A77C3A-1D30-4463-714E-9CD4DD597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408"/>
          <a:stretch>
            <a:fillRect/>
          </a:stretch>
        </p:blipFill>
        <p:spPr bwMode="auto">
          <a:xfrm>
            <a:off x="596900" y="3656013"/>
            <a:ext cx="3903663" cy="239871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Rettangolo 11">
            <a:extLst>
              <a:ext uri="{FF2B5EF4-FFF2-40B4-BE49-F238E27FC236}">
                <a16:creationId xmlns:a16="http://schemas.microsoft.com/office/drawing/2014/main" id="{2F2040E6-F2B1-05F5-DF50-71D8FBEDDC4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759818" name="Text Box 6">
            <a:extLst>
              <a:ext uri="{FF2B5EF4-FFF2-40B4-BE49-F238E27FC236}">
                <a16:creationId xmlns:a16="http://schemas.microsoft.com/office/drawing/2014/main" id="{DC33E1A9-B1F8-1E52-BA44-938630A17325}"/>
              </a:ext>
            </a:extLst>
          </p:cNvPr>
          <p:cNvSpPr txBox="1">
            <a:spLocks noChangeArrowheads="1"/>
          </p:cNvSpPr>
          <p:nvPr/>
        </p:nvSpPr>
        <p:spPr bwMode="auto">
          <a:xfrm>
            <a:off x="500063" y="3132138"/>
            <a:ext cx="4157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DIE JAPANISCHE STADT NAGASAKI NACH             DER ATOMAREN BOMBARDIERUNG 1945</a:t>
            </a:r>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descr="guerra vittime in Vietnam">
            <a:extLst>
              <a:ext uri="{FF2B5EF4-FFF2-40B4-BE49-F238E27FC236}">
                <a16:creationId xmlns:a16="http://schemas.microsoft.com/office/drawing/2014/main" id="{885986B5-477D-8366-9BAA-4419F522A708}"/>
              </a:ext>
            </a:extLst>
          </p:cNvPr>
          <p:cNvPicPr>
            <a:picLocks noChangeAspect="1" noChangeArrowheads="1"/>
          </p:cNvPicPr>
          <p:nvPr/>
        </p:nvPicPr>
        <p:blipFill>
          <a:blip r:embed="rId4"/>
          <a:srcRect/>
          <a:stretch>
            <a:fillRect/>
          </a:stretch>
        </p:blipFill>
        <p:spPr bwMode="auto">
          <a:xfrm>
            <a:off x="247650" y="144463"/>
            <a:ext cx="3168650" cy="2836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61859" name="Slide Number Placeholder 3">
            <a:extLst>
              <a:ext uri="{FF2B5EF4-FFF2-40B4-BE49-F238E27FC236}">
                <a16:creationId xmlns:a16="http://schemas.microsoft.com/office/drawing/2014/main" id="{D8168781-DF7B-82E3-DCD5-F3E7B03EBC6B}"/>
              </a:ext>
            </a:extLst>
          </p:cNvPr>
          <p:cNvSpPr>
            <a:spLocks noGrp="1"/>
          </p:cNvSpPr>
          <p:nvPr>
            <p:ph type="sldNum" sz="quarter" idx="12"/>
          </p:nvPr>
        </p:nvSpPr>
        <p:spPr>
          <a:xfrm>
            <a:off x="2528888" y="6149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98B4D6-D378-4D88-B45F-A0FC8E910219}" type="slidenum">
              <a:rPr lang="it-IT" altLang="en-US" sz="1400" smtClean="0">
                <a:solidFill>
                  <a:srgbClr val="FFFFFF"/>
                </a:solidFill>
              </a:rPr>
              <a:pPr>
                <a:spcBef>
                  <a:spcPct val="0"/>
                </a:spcBef>
                <a:buFontTx/>
                <a:buNone/>
              </a:pPr>
              <a:t>244</a:t>
            </a:fld>
            <a:endParaRPr lang="it-IT" altLang="en-US" sz="1400">
              <a:solidFill>
                <a:srgbClr val="FFFFFF"/>
              </a:solidFill>
            </a:endParaRPr>
          </a:p>
        </p:txBody>
      </p:sp>
      <p:sp>
        <p:nvSpPr>
          <p:cNvPr id="761860" name="Text Box 12">
            <a:extLst>
              <a:ext uri="{FF2B5EF4-FFF2-40B4-BE49-F238E27FC236}">
                <a16:creationId xmlns:a16="http://schemas.microsoft.com/office/drawing/2014/main" id="{69436B47-7BE5-ADA3-B607-254D6AC9E3CA}"/>
              </a:ext>
            </a:extLst>
          </p:cNvPr>
          <p:cNvSpPr txBox="1">
            <a:spLocks noChangeArrowheads="1"/>
          </p:cNvSpPr>
          <p:nvPr/>
        </p:nvSpPr>
        <p:spPr bwMode="auto">
          <a:xfrm>
            <a:off x="3786188" y="5180013"/>
            <a:ext cx="14033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DEUTSCHLAND</a:t>
            </a:r>
            <a:r>
              <a:rPr lang="fr-CH" altLang="it-CH" sz="1000" b="1">
                <a:solidFill>
                  <a:srgbClr val="FFFFFF"/>
                </a:solidFill>
              </a:rPr>
              <a:t> </a:t>
            </a:r>
            <a:r>
              <a:rPr lang="fr-CH" altLang="it-CH" sz="1400" b="1">
                <a:solidFill>
                  <a:srgbClr val="FFFFFF"/>
                </a:solidFill>
              </a:rPr>
              <a:t>1945</a:t>
            </a:r>
            <a:endParaRPr lang="it-IT" altLang="it-CH" sz="1400" b="1">
              <a:solidFill>
                <a:srgbClr val="FFFFFF"/>
              </a:solidFill>
            </a:endParaRPr>
          </a:p>
        </p:txBody>
      </p:sp>
      <p:sp>
        <p:nvSpPr>
          <p:cNvPr id="761861" name="Text Box 13">
            <a:extLst>
              <a:ext uri="{FF2B5EF4-FFF2-40B4-BE49-F238E27FC236}">
                <a16:creationId xmlns:a16="http://schemas.microsoft.com/office/drawing/2014/main" id="{97C2E8FF-D747-D035-E8EF-18814EC52299}"/>
              </a:ext>
            </a:extLst>
          </p:cNvPr>
          <p:cNvSpPr txBox="1">
            <a:spLocks noChangeArrowheads="1"/>
          </p:cNvSpPr>
          <p:nvPr/>
        </p:nvSpPr>
        <p:spPr bwMode="auto">
          <a:xfrm>
            <a:off x="1763713" y="2636838"/>
            <a:ext cx="1295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VIETNAM 1968</a:t>
            </a:r>
            <a:endParaRPr lang="it-IT" altLang="it-CH" sz="1200" b="1">
              <a:solidFill>
                <a:srgbClr val="FFFFFF"/>
              </a:solidFill>
            </a:endParaRPr>
          </a:p>
        </p:txBody>
      </p:sp>
      <p:pic>
        <p:nvPicPr>
          <p:cNvPr id="11" name="Picture 7" descr="guerra auschwitz">
            <a:extLst>
              <a:ext uri="{FF2B5EF4-FFF2-40B4-BE49-F238E27FC236}">
                <a16:creationId xmlns:a16="http://schemas.microsoft.com/office/drawing/2014/main" id="{FC2C38B1-0592-A3B4-899C-D5DAFA66D235}"/>
              </a:ext>
            </a:extLst>
          </p:cNvPr>
          <p:cNvPicPr>
            <a:picLocks noChangeAspect="1" noChangeArrowheads="1"/>
          </p:cNvPicPr>
          <p:nvPr/>
        </p:nvPicPr>
        <p:blipFill>
          <a:blip r:embed="rId5"/>
          <a:srcRect/>
          <a:stretch>
            <a:fillRect/>
          </a:stretch>
        </p:blipFill>
        <p:spPr bwMode="auto">
          <a:xfrm>
            <a:off x="5099050" y="3149600"/>
            <a:ext cx="3789363" cy="34956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guerra vittime 2">
            <a:extLst>
              <a:ext uri="{FF2B5EF4-FFF2-40B4-BE49-F238E27FC236}">
                <a16:creationId xmlns:a16="http://schemas.microsoft.com/office/drawing/2014/main" id="{17033425-79E1-7EB0-6705-AA0AE8BDB0C7}"/>
              </a:ext>
            </a:extLst>
          </p:cNvPr>
          <p:cNvPicPr>
            <a:picLocks noChangeAspect="1" noChangeArrowheads="1"/>
          </p:cNvPicPr>
          <p:nvPr/>
        </p:nvPicPr>
        <p:blipFill>
          <a:blip r:embed="rId6"/>
          <a:srcRect/>
          <a:stretch>
            <a:fillRect/>
          </a:stretch>
        </p:blipFill>
        <p:spPr bwMode="auto">
          <a:xfrm>
            <a:off x="247650" y="3149600"/>
            <a:ext cx="3529013" cy="3513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10" descr="Cimitero militare 2">
            <a:extLst>
              <a:ext uri="{FF2B5EF4-FFF2-40B4-BE49-F238E27FC236}">
                <a16:creationId xmlns:a16="http://schemas.microsoft.com/office/drawing/2014/main" id="{6A1A1ED3-5DF7-756E-EE19-C794A422B2CB}"/>
              </a:ext>
            </a:extLst>
          </p:cNvPr>
          <p:cNvPicPr>
            <a:picLocks noChangeAspect="1" noChangeArrowheads="1"/>
          </p:cNvPicPr>
          <p:nvPr/>
        </p:nvPicPr>
        <p:blipFill rotWithShape="1">
          <a:blip r:embed="rId7"/>
          <a:srcRect/>
          <a:stretch/>
        </p:blipFill>
        <p:spPr bwMode="auto">
          <a:xfrm>
            <a:off x="3595688" y="144463"/>
            <a:ext cx="5292725" cy="2849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61865" name="Text Box 9">
            <a:extLst>
              <a:ext uri="{FF2B5EF4-FFF2-40B4-BE49-F238E27FC236}">
                <a16:creationId xmlns:a16="http://schemas.microsoft.com/office/drawing/2014/main" id="{48E59AE6-4F56-5C6F-923A-12855F108184}"/>
              </a:ext>
            </a:extLst>
          </p:cNvPr>
          <p:cNvSpPr txBox="1">
            <a:spLocks noChangeArrowheads="1"/>
          </p:cNvSpPr>
          <p:nvPr/>
        </p:nvSpPr>
        <p:spPr bwMode="auto">
          <a:xfrm>
            <a:off x="3786188" y="3357563"/>
            <a:ext cx="13652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DIE OPFER DES KRIEGES</a:t>
            </a:r>
            <a:endParaRPr lang="it-IT" altLang="it-CH" sz="2000" b="1">
              <a:solidFill>
                <a:srgbClr val="FFFFFF"/>
              </a:solidFill>
            </a:endParaRPr>
          </a:p>
        </p:txBody>
      </p:sp>
      <p:sp>
        <p:nvSpPr>
          <p:cNvPr id="14" name="Rettangolo 13">
            <a:extLst>
              <a:ext uri="{FF2B5EF4-FFF2-40B4-BE49-F238E27FC236}">
                <a16:creationId xmlns:a16="http://schemas.microsoft.com/office/drawing/2014/main" id="{15056673-11E5-1393-1AD0-08FF11893B2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3906" name="Rectangle 2">
            <a:extLst>
              <a:ext uri="{FF2B5EF4-FFF2-40B4-BE49-F238E27FC236}">
                <a16:creationId xmlns:a16="http://schemas.microsoft.com/office/drawing/2014/main" id="{B6853C87-692D-7D6B-C1F5-4B9F0073D5A4}"/>
              </a:ext>
            </a:extLst>
          </p:cNvPr>
          <p:cNvSpPr>
            <a:spLocks noGrp="1" noChangeArrowheads="1"/>
          </p:cNvSpPr>
          <p:nvPr>
            <p:ph type="title"/>
          </p:nvPr>
        </p:nvSpPr>
        <p:spPr>
          <a:xfrm>
            <a:off x="611188" y="4868863"/>
            <a:ext cx="3394075" cy="1143000"/>
          </a:xfrm>
        </p:spPr>
        <p:txBody>
          <a:bodyPr/>
          <a:lstStyle/>
          <a:p>
            <a:pPr algn="l" eaLnBrk="1" hangingPunct="1"/>
            <a:r>
              <a:rPr lang="fr-CH" altLang="it-CH" sz="2000" b="1">
                <a:solidFill>
                  <a:schemeClr val="tx1"/>
                </a:solidFill>
              </a:rPr>
              <a:t>Das offizielle Ziel des Krieges ist Demokratie und Freiheit                                    nach USA Style bringen.</a:t>
            </a:r>
            <a:endParaRPr lang="it-IT" altLang="it-CH" sz="2000" b="1">
              <a:solidFill>
                <a:schemeClr val="tx1"/>
              </a:solidFill>
            </a:endParaRPr>
          </a:p>
        </p:txBody>
      </p:sp>
      <p:sp>
        <p:nvSpPr>
          <p:cNvPr id="763907" name="Slide Number Placeholder 6">
            <a:extLst>
              <a:ext uri="{FF2B5EF4-FFF2-40B4-BE49-F238E27FC236}">
                <a16:creationId xmlns:a16="http://schemas.microsoft.com/office/drawing/2014/main" id="{0A4A373A-C608-E784-3F84-1F4E097769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0BCBB6-992B-4A32-8471-7867B5CBFE70}" type="slidenum">
              <a:rPr lang="it-IT" altLang="en-US" sz="1400" smtClean="0">
                <a:solidFill>
                  <a:srgbClr val="FFFFFF"/>
                </a:solidFill>
              </a:rPr>
              <a:pPr>
                <a:spcBef>
                  <a:spcPct val="0"/>
                </a:spcBef>
                <a:buFontTx/>
                <a:buNone/>
              </a:pPr>
              <a:t>245</a:t>
            </a:fld>
            <a:endParaRPr lang="it-IT" altLang="en-US" sz="1400">
              <a:solidFill>
                <a:srgbClr val="FFFFFF"/>
              </a:solidFill>
            </a:endParaRPr>
          </a:p>
        </p:txBody>
      </p:sp>
      <p:sp>
        <p:nvSpPr>
          <p:cNvPr id="763908" name="Text Box 8">
            <a:extLst>
              <a:ext uri="{FF2B5EF4-FFF2-40B4-BE49-F238E27FC236}">
                <a16:creationId xmlns:a16="http://schemas.microsoft.com/office/drawing/2014/main" id="{44F6EF3A-47A6-EEE5-A11D-64717C18B07F}"/>
              </a:ext>
            </a:extLst>
          </p:cNvPr>
          <p:cNvSpPr txBox="1">
            <a:spLocks noChangeArrowheads="1"/>
          </p:cNvSpPr>
          <p:nvPr/>
        </p:nvSpPr>
        <p:spPr bwMode="auto">
          <a:xfrm>
            <a:off x="4500563" y="573405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solidFill>
                  <a:srgbClr val="FFFFFF"/>
                </a:solidFill>
              </a:rPr>
              <a:t>Die Realität…..</a:t>
            </a:r>
            <a:endParaRPr lang="it-IT" altLang="it-CH" sz="2000" b="1" u="sng">
              <a:solidFill>
                <a:srgbClr val="FFFFFF"/>
              </a:solidFill>
            </a:endParaRPr>
          </a:p>
        </p:txBody>
      </p:sp>
      <p:sp>
        <p:nvSpPr>
          <p:cNvPr id="763909" name="Text Box 9">
            <a:extLst>
              <a:ext uri="{FF2B5EF4-FFF2-40B4-BE49-F238E27FC236}">
                <a16:creationId xmlns:a16="http://schemas.microsoft.com/office/drawing/2014/main" id="{B752914D-8BDF-0C07-D589-5AE90F55AE92}"/>
              </a:ext>
            </a:extLst>
          </p:cNvPr>
          <p:cNvSpPr txBox="1">
            <a:spLocks noChangeArrowheads="1"/>
          </p:cNvSpPr>
          <p:nvPr/>
        </p:nvSpPr>
        <p:spPr bwMode="auto">
          <a:xfrm>
            <a:off x="611188" y="4221163"/>
            <a:ext cx="172878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solidFill>
                  <a:srgbClr val="FFFFFF"/>
                </a:solidFill>
              </a:rPr>
              <a:t>DER KRIEG</a:t>
            </a:r>
            <a:endParaRPr lang="it-IT" altLang="it-CH" sz="2000" b="1" u="sng">
              <a:solidFill>
                <a:srgbClr val="FFFFFF"/>
              </a:solidFill>
            </a:endParaRPr>
          </a:p>
        </p:txBody>
      </p:sp>
      <p:pic>
        <p:nvPicPr>
          <p:cNvPr id="10" name="Picture 4" descr="amerioil 2 immagine censurata">
            <a:extLst>
              <a:ext uri="{FF2B5EF4-FFF2-40B4-BE49-F238E27FC236}">
                <a16:creationId xmlns:a16="http://schemas.microsoft.com/office/drawing/2014/main" id="{E30C3FD1-B744-D276-5F12-78064BF360F2}"/>
              </a:ext>
            </a:extLst>
          </p:cNvPr>
          <p:cNvPicPr>
            <a:picLocks noGrp="1" noChangeAspect="1" noChangeArrowheads="1"/>
          </p:cNvPicPr>
          <p:nvPr>
            <p:ph sz="half" idx="1"/>
          </p:nvPr>
        </p:nvPicPr>
        <p:blipFill>
          <a:blip r:embed="rId4"/>
          <a:srcRect/>
          <a:stretch>
            <a:fillRect/>
          </a:stretch>
        </p:blipFill>
        <p:spPr>
          <a:xfrm>
            <a:off x="755650" y="692150"/>
            <a:ext cx="3097213" cy="3054350"/>
          </a:xfrm>
          <a:ln w="28575">
            <a:solidFill>
              <a:schemeClr val="tx1"/>
            </a:solidFill>
          </a:ln>
          <a:effectLst>
            <a:outerShdw blurRad="292100" dist="139700" dir="2700000" algn="tl" rotWithShape="0">
              <a:srgbClr val="333333">
                <a:alpha val="65000"/>
              </a:srgbClr>
            </a:outerShdw>
          </a:effectLst>
        </p:spPr>
      </p:pic>
      <p:pic>
        <p:nvPicPr>
          <p:cNvPr id="11" name="Picture 6" descr="amerioil 4 immagine reale">
            <a:extLst>
              <a:ext uri="{FF2B5EF4-FFF2-40B4-BE49-F238E27FC236}">
                <a16:creationId xmlns:a16="http://schemas.microsoft.com/office/drawing/2014/main" id="{9328E263-A228-794C-48D1-7B3E3D98F88E}"/>
              </a:ext>
            </a:extLst>
          </p:cNvPr>
          <p:cNvPicPr>
            <a:picLocks noGrp="1" noChangeAspect="1" noChangeArrowheads="1"/>
          </p:cNvPicPr>
          <p:nvPr>
            <p:ph sz="half" idx="2"/>
          </p:nvPr>
        </p:nvPicPr>
        <p:blipFill>
          <a:blip r:embed="rId5"/>
          <a:srcRect/>
          <a:stretch>
            <a:fillRect/>
          </a:stretch>
        </p:blipFill>
        <p:spPr>
          <a:xfrm>
            <a:off x="4524375" y="692150"/>
            <a:ext cx="3949700" cy="4824413"/>
          </a:xfrm>
          <a:ln w="28575"/>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39073513-29E8-C684-E8B2-3BAFE235123A}"/>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5954" name="Segnaposto numero diapositiva 1">
            <a:extLst>
              <a:ext uri="{FF2B5EF4-FFF2-40B4-BE49-F238E27FC236}">
                <a16:creationId xmlns:a16="http://schemas.microsoft.com/office/drawing/2014/main" id="{C2F35E9B-8CE0-1819-391C-3AB0CC7DA0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55E619-5BE8-48AA-8F99-EF4643F61A06}" type="slidenum">
              <a:rPr lang="it-IT" altLang="en-US" sz="1400" smtClean="0">
                <a:solidFill>
                  <a:srgbClr val="000000"/>
                </a:solidFill>
              </a:rPr>
              <a:pPr>
                <a:spcBef>
                  <a:spcPct val="0"/>
                </a:spcBef>
                <a:buFontTx/>
                <a:buNone/>
              </a:pPr>
              <a:t>246</a:t>
            </a:fld>
            <a:endParaRPr lang="it-IT" altLang="en-US" sz="1400">
              <a:solidFill>
                <a:srgbClr val="000000"/>
              </a:solidFill>
            </a:endParaRPr>
          </a:p>
        </p:txBody>
      </p:sp>
      <p:sp>
        <p:nvSpPr>
          <p:cNvPr id="3" name="Rettangolo 2">
            <a:extLst>
              <a:ext uri="{FF2B5EF4-FFF2-40B4-BE49-F238E27FC236}">
                <a16:creationId xmlns:a16="http://schemas.microsoft.com/office/drawing/2014/main" id="{58FA266C-B113-8918-7A9C-AD1637B648E3}"/>
              </a:ext>
            </a:extLst>
          </p:cNvPr>
          <p:cNvSpPr/>
          <p:nvPr/>
        </p:nvSpPr>
        <p:spPr>
          <a:xfrm>
            <a:off x="1250950" y="836613"/>
            <a:ext cx="6718300" cy="5078412"/>
          </a:xfrm>
          <a:prstGeom prst="rect">
            <a:avLst/>
          </a:prstGeom>
          <a:solidFill>
            <a:srgbClr val="FFFF00"/>
          </a:solidFill>
          <a:ln w="57150">
            <a:solidFill>
              <a:schemeClr val="accent4">
                <a:lumMod val="10000"/>
              </a:schemeClr>
            </a:solidFill>
          </a:ln>
        </p:spPr>
        <p:txBody>
          <a:bodyPr>
            <a:spAutoFit/>
          </a:bodyPr>
          <a:lstStyle/>
          <a:p>
            <a:pPr eaLnBrk="1" fontAlgn="auto" hangingPunct="1">
              <a:spcBef>
                <a:spcPts val="0"/>
              </a:spcBef>
              <a:spcAft>
                <a:spcPts val="0"/>
              </a:spcAft>
              <a:defRPr/>
            </a:pPr>
            <a:endParaRPr lang="de-DE" b="1" dirty="0">
              <a:solidFill>
                <a:srgbClr val="800000">
                  <a:lumMod val="50000"/>
                </a:srgbClr>
              </a:solidFill>
              <a:latin typeface="Arial"/>
              <a:cs typeface="Arial" charset="0"/>
            </a:endParaRPr>
          </a:p>
          <a:p>
            <a:pPr eaLnBrk="1" fontAlgn="auto" hangingPunct="1">
              <a:spcBef>
                <a:spcPts val="0"/>
              </a:spcBef>
              <a:spcAft>
                <a:spcPts val="0"/>
              </a:spcAft>
              <a:defRPr/>
            </a:pPr>
            <a:r>
              <a:rPr lang="de-DE" b="1" dirty="0">
                <a:solidFill>
                  <a:srgbClr val="800000">
                    <a:lumMod val="50000"/>
                  </a:srgbClr>
                </a:solidFill>
                <a:latin typeface="Arial"/>
                <a:cs typeface="Arial" charset="0"/>
              </a:rPr>
              <a:t>Nachdem alles zerstört wurde, muss man wieder aufbauen. So entsteht die Notwendigkeit erneut Güter und Dienstleistungen zu produzieren und die Wirtschaft setzt sich wieder in Gang.</a:t>
            </a:r>
          </a:p>
          <a:p>
            <a:pPr eaLnBrk="1" fontAlgn="auto" hangingPunct="1">
              <a:spcBef>
                <a:spcPts val="0"/>
              </a:spcBef>
              <a:spcAft>
                <a:spcPts val="0"/>
              </a:spcAft>
              <a:defRPr/>
            </a:pPr>
            <a:r>
              <a:rPr lang="de-DE" b="1" dirty="0">
                <a:solidFill>
                  <a:srgbClr val="800000">
                    <a:lumMod val="50000"/>
                  </a:srgbClr>
                </a:solidFill>
                <a:latin typeface="Arial"/>
                <a:cs typeface="Arial" charset="0"/>
              </a:rPr>
              <a:t>Die Arbeitslosen finden erneut Arbeit und bekommen einen Lohn. Sie können deshalb wieder Güter und Dienstleistungen kaufen, neue Fabriken werden eröffnet,  usw. </a:t>
            </a:r>
          </a:p>
          <a:p>
            <a:pPr eaLnBrk="1" fontAlgn="auto" hangingPunct="1">
              <a:spcBef>
                <a:spcPts val="0"/>
              </a:spcBef>
              <a:spcAft>
                <a:spcPts val="0"/>
              </a:spcAft>
              <a:defRPr/>
            </a:pPr>
            <a:r>
              <a:rPr lang="de-DE" b="1" dirty="0">
                <a:solidFill>
                  <a:srgbClr val="800000">
                    <a:lumMod val="50000"/>
                  </a:srgbClr>
                </a:solidFill>
                <a:latin typeface="Arial"/>
                <a:cs typeface="Arial" charset="0"/>
              </a:rPr>
              <a:t>Stimmt es ? </a:t>
            </a:r>
          </a:p>
          <a:p>
            <a:pPr eaLnBrk="1" fontAlgn="auto" hangingPunct="1">
              <a:spcBef>
                <a:spcPts val="0"/>
              </a:spcBef>
              <a:spcAft>
                <a:spcPts val="0"/>
              </a:spcAft>
              <a:defRPr/>
            </a:pPr>
            <a:r>
              <a:rPr lang="de-DE" b="1" dirty="0">
                <a:solidFill>
                  <a:srgbClr val="800000">
                    <a:lumMod val="50000"/>
                  </a:srgbClr>
                </a:solidFill>
                <a:latin typeface="Arial"/>
                <a:cs typeface="Arial" charset="0"/>
              </a:rPr>
              <a:t>Nur teilweise, da die Automatisierung sich ausbreitet und viele Arbeiter durch die neuen automatischen Maschinen und neue Technologien ersetzt wurden. </a:t>
            </a:r>
          </a:p>
          <a:p>
            <a:pPr eaLnBrk="1" fontAlgn="auto" hangingPunct="1">
              <a:spcBef>
                <a:spcPts val="0"/>
              </a:spcBef>
              <a:spcAft>
                <a:spcPts val="0"/>
              </a:spcAft>
              <a:defRPr/>
            </a:pPr>
            <a:r>
              <a:rPr lang="de-DE" b="1" dirty="0">
                <a:solidFill>
                  <a:srgbClr val="800000">
                    <a:lumMod val="50000"/>
                  </a:srgbClr>
                </a:solidFill>
                <a:latin typeface="Arial"/>
                <a:cs typeface="Arial" charset="0"/>
              </a:rPr>
              <a:t>Es gibt also noch Arbeitslose. …</a:t>
            </a:r>
          </a:p>
          <a:p>
            <a:pPr eaLnBrk="1" fontAlgn="auto" hangingPunct="1">
              <a:spcBef>
                <a:spcPts val="0"/>
              </a:spcBef>
              <a:spcAft>
                <a:spcPts val="0"/>
              </a:spcAft>
              <a:defRPr/>
            </a:pPr>
            <a:r>
              <a:rPr lang="de-DE" b="1" dirty="0">
                <a:solidFill>
                  <a:srgbClr val="800000">
                    <a:lumMod val="50000"/>
                  </a:srgbClr>
                </a:solidFill>
                <a:latin typeface="Arial"/>
                <a:cs typeface="Arial" charset="0"/>
              </a:rPr>
              <a:t>Die Geschichte wiederholt sich…</a:t>
            </a:r>
          </a:p>
          <a:p>
            <a:pPr eaLnBrk="1" fontAlgn="auto" hangingPunct="1">
              <a:spcBef>
                <a:spcPts val="0"/>
              </a:spcBef>
              <a:spcAft>
                <a:spcPts val="0"/>
              </a:spcAft>
              <a:defRPr/>
            </a:pPr>
            <a:endParaRPr lang="de-DE" b="1" dirty="0">
              <a:solidFill>
                <a:srgbClr val="800000">
                  <a:lumMod val="50000"/>
                </a:srgbClr>
              </a:solidFill>
              <a:latin typeface="Arial"/>
              <a:cs typeface="Arial" charset="0"/>
            </a:endParaRPr>
          </a:p>
          <a:p>
            <a:pPr eaLnBrk="1" fontAlgn="auto" hangingPunct="1">
              <a:spcBef>
                <a:spcPts val="0"/>
              </a:spcBef>
              <a:spcAft>
                <a:spcPts val="0"/>
              </a:spcAft>
              <a:defRPr/>
            </a:pPr>
            <a:r>
              <a:rPr lang="de-DE" b="1" dirty="0">
                <a:solidFill>
                  <a:srgbClr val="800000">
                    <a:lumMod val="50000"/>
                  </a:srgbClr>
                </a:solidFill>
                <a:latin typeface="Arial"/>
                <a:cs typeface="Arial" charset="0"/>
              </a:rPr>
              <a:t>Ist dies für die Menschheit die richtige Lösung?</a:t>
            </a:r>
          </a:p>
          <a:p>
            <a:pPr eaLnBrk="1" fontAlgn="auto" hangingPunct="1">
              <a:spcBef>
                <a:spcPts val="0"/>
              </a:spcBef>
              <a:spcAft>
                <a:spcPts val="0"/>
              </a:spcAft>
              <a:defRPr/>
            </a:pPr>
            <a:endParaRPr lang="it-CH" b="1" dirty="0">
              <a:solidFill>
                <a:srgbClr val="800000">
                  <a:lumMod val="50000"/>
                </a:srgbClr>
              </a:solidFill>
              <a:latin typeface="Arial"/>
              <a:cs typeface="Arial" charset="0"/>
            </a:endParaRPr>
          </a:p>
        </p:txBody>
      </p:sp>
      <p:sp>
        <p:nvSpPr>
          <p:cNvPr id="4" name="Rettangolo 3">
            <a:extLst>
              <a:ext uri="{FF2B5EF4-FFF2-40B4-BE49-F238E27FC236}">
                <a16:creationId xmlns:a16="http://schemas.microsoft.com/office/drawing/2014/main" id="{645FE5A3-E4F1-BC75-9957-BE615007E84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Slide Number Placeholder 3">
            <a:extLst>
              <a:ext uri="{FF2B5EF4-FFF2-40B4-BE49-F238E27FC236}">
                <a16:creationId xmlns:a16="http://schemas.microsoft.com/office/drawing/2014/main" id="{7F3F3C42-595F-E048-73FF-4B86C19C19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11E728-20EF-4B7E-8088-6F1DB83D7AA9}" type="slidenum">
              <a:rPr lang="it-IT" altLang="en-US" sz="1400" smtClean="0">
                <a:solidFill>
                  <a:srgbClr val="000000"/>
                </a:solidFill>
              </a:rPr>
              <a:pPr>
                <a:spcBef>
                  <a:spcPct val="0"/>
                </a:spcBef>
                <a:buFontTx/>
                <a:buNone/>
              </a:pPr>
              <a:t>247</a:t>
            </a:fld>
            <a:endParaRPr lang="it-IT" altLang="en-US" sz="1400">
              <a:solidFill>
                <a:srgbClr val="000000"/>
              </a:solidFill>
            </a:endParaRPr>
          </a:p>
        </p:txBody>
      </p:sp>
      <p:sp>
        <p:nvSpPr>
          <p:cNvPr id="283651" name="Text Box 2">
            <a:extLst>
              <a:ext uri="{FF2B5EF4-FFF2-40B4-BE49-F238E27FC236}">
                <a16:creationId xmlns:a16="http://schemas.microsoft.com/office/drawing/2014/main" id="{BF6F5768-9E0A-C9CB-34F8-49A42CC2DA59}"/>
              </a:ext>
            </a:extLst>
          </p:cNvPr>
          <p:cNvSpPr txBox="1">
            <a:spLocks noChangeArrowheads="1"/>
          </p:cNvSpPr>
          <p:nvPr/>
        </p:nvSpPr>
        <p:spPr bwMode="auto">
          <a:xfrm>
            <a:off x="250825" y="1412875"/>
            <a:ext cx="8604250" cy="415448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indent="88900" eaLnBrk="1" hangingPunct="1">
              <a:spcBef>
                <a:spcPct val="50000"/>
              </a:spcBef>
              <a:defRPr/>
            </a:pPr>
            <a:r>
              <a:rPr lang="fr-CH" sz="2400" b="1" dirty="0">
                <a:solidFill>
                  <a:srgbClr val="000000"/>
                </a:solidFill>
              </a:rPr>
              <a:t>JEDES JAHR WERDEN WELTWEIT</a:t>
            </a:r>
          </a:p>
          <a:p>
            <a:pPr eaLnBrk="1" hangingPunct="1">
              <a:spcBef>
                <a:spcPct val="50000"/>
              </a:spcBef>
              <a:defRPr/>
            </a:pPr>
            <a:endParaRPr lang="fr-CH" sz="2400" b="1" dirty="0">
              <a:solidFill>
                <a:srgbClr val="000000"/>
              </a:solidFill>
            </a:endParaRPr>
          </a:p>
          <a:p>
            <a:pPr eaLnBrk="1" hangingPunct="1">
              <a:spcBef>
                <a:spcPct val="50000"/>
              </a:spcBef>
              <a:defRPr/>
            </a:pPr>
            <a:r>
              <a:rPr lang="fr-CH" sz="3200" b="1" dirty="0">
                <a:solidFill>
                  <a:srgbClr val="000000"/>
                </a:solidFill>
              </a:rPr>
              <a:t> </a:t>
            </a:r>
            <a:r>
              <a:rPr lang="fr-CH" sz="3200" b="1" u="sng" dirty="0">
                <a:solidFill>
                  <a:srgbClr val="FF3300"/>
                </a:solidFill>
              </a:rPr>
              <a:t>2’000’000’000’000.- $</a:t>
            </a:r>
            <a:r>
              <a:rPr lang="fr-CH" sz="3200" b="1" dirty="0">
                <a:solidFill>
                  <a:srgbClr val="FF3300"/>
                </a:solidFill>
              </a:rPr>
              <a:t>  </a:t>
            </a:r>
            <a:r>
              <a:rPr lang="fr-CH" sz="3200" dirty="0">
                <a:solidFill>
                  <a:srgbClr val="FF3300"/>
                </a:solidFill>
              </a:rPr>
              <a:t>(</a:t>
            </a:r>
            <a:r>
              <a:rPr lang="fr-CH" sz="2000" dirty="0" err="1">
                <a:solidFill>
                  <a:srgbClr val="FF3300"/>
                </a:solidFill>
              </a:rPr>
              <a:t>mehr</a:t>
            </a:r>
            <a:r>
              <a:rPr lang="fr-CH" sz="2000" dirty="0">
                <a:solidFill>
                  <a:srgbClr val="FF3300"/>
                </a:solidFill>
              </a:rPr>
              <a:t> </a:t>
            </a:r>
            <a:r>
              <a:rPr lang="fr-CH" sz="2000" dirty="0" err="1">
                <a:solidFill>
                  <a:srgbClr val="FF3300"/>
                </a:solidFill>
              </a:rPr>
              <a:t>als</a:t>
            </a:r>
            <a:r>
              <a:rPr lang="fr-CH" sz="2000" dirty="0">
                <a:solidFill>
                  <a:srgbClr val="FF3300"/>
                </a:solidFill>
              </a:rPr>
              <a:t> </a:t>
            </a:r>
            <a:r>
              <a:rPr lang="fr-CH" sz="2000" dirty="0" err="1">
                <a:solidFill>
                  <a:srgbClr val="FF3300"/>
                </a:solidFill>
              </a:rPr>
              <a:t>Zweitausend</a:t>
            </a:r>
            <a:r>
              <a:rPr lang="fr-CH" sz="2000" dirty="0">
                <a:solidFill>
                  <a:srgbClr val="FF3300"/>
                </a:solidFill>
              </a:rPr>
              <a:t> </a:t>
            </a:r>
            <a:r>
              <a:rPr lang="fr-CH" sz="2000" dirty="0" err="1">
                <a:solidFill>
                  <a:srgbClr val="FF3300"/>
                </a:solidFill>
              </a:rPr>
              <a:t>Milliarden</a:t>
            </a:r>
            <a:r>
              <a:rPr lang="fr-CH" sz="3200" dirty="0">
                <a:solidFill>
                  <a:srgbClr val="FF3300"/>
                </a:solidFill>
              </a:rPr>
              <a:t>)</a:t>
            </a:r>
          </a:p>
          <a:p>
            <a:pPr marL="176213" indent="-176213" eaLnBrk="1" hangingPunct="1">
              <a:spcBef>
                <a:spcPct val="50000"/>
              </a:spcBef>
              <a:defRPr/>
            </a:pPr>
            <a:r>
              <a:rPr lang="fr-CH" sz="2000" dirty="0">
                <a:solidFill>
                  <a:srgbClr val="000000"/>
                </a:solidFill>
              </a:rPr>
              <a:t>  </a:t>
            </a:r>
            <a:r>
              <a:rPr lang="fr-CH" sz="2400" b="1" dirty="0">
                <a:solidFill>
                  <a:srgbClr val="000000"/>
                </a:solidFill>
              </a:rPr>
              <a:t>FÜR RÜSTUNGSGÜTER UND VERTEIDIGUNG AUSGEGEBEN</a:t>
            </a:r>
          </a:p>
          <a:p>
            <a:pPr eaLnBrk="1" hangingPunct="1">
              <a:spcBef>
                <a:spcPct val="50000"/>
              </a:spcBef>
              <a:defRPr/>
            </a:pPr>
            <a:endParaRPr lang="fr-CH" sz="2400" b="1" dirty="0">
              <a:solidFill>
                <a:srgbClr val="000000"/>
              </a:solidFill>
            </a:endParaRPr>
          </a:p>
          <a:p>
            <a:pPr marL="88900" eaLnBrk="1" hangingPunct="1">
              <a:spcBef>
                <a:spcPct val="50000"/>
              </a:spcBef>
              <a:defRPr/>
            </a:pPr>
            <a:r>
              <a:rPr lang="fr-CH" sz="2400" b="1" dirty="0">
                <a:solidFill>
                  <a:srgbClr val="000000"/>
                </a:solidFill>
              </a:rPr>
              <a:t>(DIES WÄRE GENÜGEND UM ALLE ARMEN DER WELT ZU ERNÄREN)</a:t>
            </a:r>
            <a:endParaRPr lang="it-IT" sz="2400" b="1" dirty="0">
              <a:solidFill>
                <a:srgbClr val="000000"/>
              </a:solidFill>
            </a:endParaRPr>
          </a:p>
        </p:txBody>
      </p:sp>
      <p:sp>
        <p:nvSpPr>
          <p:cNvPr id="766980" name="Text Box 3">
            <a:extLst>
              <a:ext uri="{FF2B5EF4-FFF2-40B4-BE49-F238E27FC236}">
                <a16:creationId xmlns:a16="http://schemas.microsoft.com/office/drawing/2014/main" id="{0662D380-0D58-0CD4-7ABA-EFC8D9371E50}"/>
              </a:ext>
            </a:extLst>
          </p:cNvPr>
          <p:cNvSpPr txBox="1">
            <a:spLocks noChangeArrowheads="1"/>
          </p:cNvSpPr>
          <p:nvPr/>
        </p:nvSpPr>
        <p:spPr bwMode="auto">
          <a:xfrm>
            <a:off x="468313" y="6381750"/>
            <a:ext cx="1366837"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fr-CH" altLang="it-CH" sz="1400" b="1">
                <a:solidFill>
                  <a:srgbClr val="000000"/>
                </a:solidFill>
              </a:rPr>
              <a:t>Furchtbar !</a:t>
            </a:r>
            <a:endParaRPr lang="it-IT" altLang="it-CH" sz="1400" b="1">
              <a:solidFill>
                <a:srgbClr val="000000"/>
              </a:solidFill>
            </a:endParaRPr>
          </a:p>
          <a:p>
            <a:pPr eaLnBrk="1" hangingPunct="1">
              <a:spcBef>
                <a:spcPct val="50000"/>
              </a:spcBef>
              <a:buFontTx/>
              <a:buNone/>
            </a:pPr>
            <a:endParaRPr lang="it-IT" altLang="it-CH" sz="1400" b="1" u="sng">
              <a:solidFill>
                <a:srgbClr val="000000"/>
              </a:solidFill>
            </a:endParaRPr>
          </a:p>
        </p:txBody>
      </p:sp>
      <p:sp>
        <p:nvSpPr>
          <p:cNvPr id="5" name="Rettangolo 4">
            <a:extLst>
              <a:ext uri="{FF2B5EF4-FFF2-40B4-BE49-F238E27FC236}">
                <a16:creationId xmlns:a16="http://schemas.microsoft.com/office/drawing/2014/main" id="{9E9A2FD8-5A19-9FD2-B8C2-7F021FDF5A8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Segnaposto numero diapositiva 4">
            <a:extLst>
              <a:ext uri="{FF2B5EF4-FFF2-40B4-BE49-F238E27FC236}">
                <a16:creationId xmlns:a16="http://schemas.microsoft.com/office/drawing/2014/main" id="{B7F20BC3-375E-9153-ECC8-9C9B10929AD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3FF2CD-3E77-434B-B228-33043FA58C0B}" type="slidenum">
              <a:rPr lang="it-IT" altLang="en-US" smtClean="0">
                <a:solidFill>
                  <a:srgbClr val="000000"/>
                </a:solidFill>
              </a:rPr>
              <a:pPr/>
              <a:t>248</a:t>
            </a:fld>
            <a:endParaRPr lang="it-IT" altLang="en-US">
              <a:solidFill>
                <a:srgbClr val="000000"/>
              </a:solidFill>
            </a:endParaRPr>
          </a:p>
        </p:txBody>
      </p:sp>
      <p:pic>
        <p:nvPicPr>
          <p:cNvPr id="862210" name="Picture 2" descr="Potrebbe essere un'immagine raffigurante 1 persona e il seguente testo &quot;Spreco di enormi forze produttive, il militarismo rappresenta per la classe capitalistica un investimento irrinunciabile sul piano economico e il miglior sostegno della dominazione di classe sul piano sociale e politico. ROSA LUXEMBURG 1871 -1919&quot;">
            <a:extLst>
              <a:ext uri="{FF2B5EF4-FFF2-40B4-BE49-F238E27FC236}">
                <a16:creationId xmlns:a16="http://schemas.microsoft.com/office/drawing/2014/main" id="{7D62CA44-9DD6-6253-4565-9B272402A9D6}"/>
              </a:ext>
            </a:extLst>
          </p:cNvPr>
          <p:cNvPicPr>
            <a:picLocks noChangeAspect="1" noChangeArrowheads="1"/>
          </p:cNvPicPr>
          <p:nvPr/>
        </p:nvPicPr>
        <p:blipFill rotWithShape="1">
          <a:blip r:embed="rId3"/>
          <a:srcRect t="1301" r="50228"/>
          <a:stretch/>
        </p:blipFill>
        <p:spPr bwMode="auto">
          <a:xfrm>
            <a:off x="684213" y="476250"/>
            <a:ext cx="3887787" cy="5632450"/>
          </a:xfrm>
          <a:prstGeom prst="rect">
            <a:avLst/>
          </a:prstGeom>
          <a:ln w="38100">
            <a:solidFill>
              <a:schemeClr val="accent1"/>
            </a:solidFill>
          </a:ln>
          <a:effectLst>
            <a:outerShdw blurRad="292100" dist="139700" dir="2700000" algn="tl" rotWithShape="0">
              <a:srgbClr val="333333">
                <a:alpha val="65000"/>
              </a:srgbClr>
            </a:outerShdw>
          </a:effectLst>
        </p:spPr>
      </p:pic>
      <p:sp>
        <p:nvSpPr>
          <p:cNvPr id="712708" name="CasellaDiTesto 1">
            <a:extLst>
              <a:ext uri="{FF2B5EF4-FFF2-40B4-BE49-F238E27FC236}">
                <a16:creationId xmlns:a16="http://schemas.microsoft.com/office/drawing/2014/main" id="{18811D97-6211-9BDD-9ED8-A3F8DCA44C7E}"/>
              </a:ext>
            </a:extLst>
          </p:cNvPr>
          <p:cNvSpPr txBox="1">
            <a:spLocks noChangeArrowheads="1"/>
          </p:cNvSpPr>
          <p:nvPr/>
        </p:nvSpPr>
        <p:spPr bwMode="auto">
          <a:xfrm>
            <a:off x="4787900" y="671513"/>
            <a:ext cx="4032250" cy="54371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de-DE" altLang="en-US" sz="2500" b="1" dirty="0"/>
              <a:t>Als Verschwendung enormer Produktivkräfte stellt der Militarismus für die Kapitalistenklasse eine unverzichtbare Investition auf wirtschaftlicher Ebene und die beste Unterstützung für die Klassenherrschaft auf sozialer und politischer Ebene dar. </a:t>
            </a:r>
            <a:r>
              <a:rPr lang="en-US" altLang="en-US" sz="1875" b="1" dirty="0"/>
              <a:t> </a:t>
            </a:r>
          </a:p>
          <a:p>
            <a:pPr>
              <a:defRPr/>
            </a:pPr>
            <a:endParaRPr lang="en-US" altLang="en-US" sz="1875" b="1" dirty="0"/>
          </a:p>
          <a:p>
            <a:pPr>
              <a:defRPr/>
            </a:pPr>
            <a:r>
              <a:rPr lang="en-US" altLang="en-US" b="1" dirty="0"/>
              <a:t>Rosa Luxemburg </a:t>
            </a:r>
          </a:p>
          <a:p>
            <a:pPr>
              <a:defRPr/>
            </a:pPr>
            <a:r>
              <a:rPr lang="en-US" altLang="en-US" sz="1050" b="1" dirty="0"/>
              <a:t>1871 – 1919</a:t>
            </a:r>
          </a:p>
        </p:txBody>
      </p:sp>
      <p:sp>
        <p:nvSpPr>
          <p:cNvPr id="769029" name="CasellaDiTesto 1">
            <a:extLst>
              <a:ext uri="{FF2B5EF4-FFF2-40B4-BE49-F238E27FC236}">
                <a16:creationId xmlns:a16="http://schemas.microsoft.com/office/drawing/2014/main" id="{1444AEFD-17E6-2A75-6A97-D370C2E1B42C}"/>
              </a:ext>
            </a:extLst>
          </p:cNvPr>
          <p:cNvSpPr txBox="1">
            <a:spLocks noChangeArrowheads="1"/>
          </p:cNvSpPr>
          <p:nvPr/>
        </p:nvSpPr>
        <p:spPr bwMode="auto">
          <a:xfrm>
            <a:off x="1042988" y="6348413"/>
            <a:ext cx="3384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https://de.wikipedia.org/wiki/Rosa_Luxemburg</a:t>
            </a:r>
          </a:p>
        </p:txBody>
      </p:sp>
      <p:sp>
        <p:nvSpPr>
          <p:cNvPr id="6" name="Rettangolo 5">
            <a:extLst>
              <a:ext uri="{FF2B5EF4-FFF2-40B4-BE49-F238E27FC236}">
                <a16:creationId xmlns:a16="http://schemas.microsoft.com/office/drawing/2014/main" id="{91146306-D8F5-4F13-F302-6E637A9C64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Number Placeholder 3">
            <a:extLst>
              <a:ext uri="{FF2B5EF4-FFF2-40B4-BE49-F238E27FC236}">
                <a16:creationId xmlns:a16="http://schemas.microsoft.com/office/drawing/2014/main" id="{392ABEA3-3A66-CDC9-769B-F5A77BC59C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1B39C3-3704-46F0-93C0-B23D93B4D62B}" type="slidenum">
              <a:rPr lang="it-IT" altLang="en-US" sz="1400" smtClean="0">
                <a:solidFill>
                  <a:srgbClr val="000000"/>
                </a:solidFill>
              </a:rPr>
              <a:pPr>
                <a:spcBef>
                  <a:spcPct val="0"/>
                </a:spcBef>
                <a:buFontTx/>
                <a:buNone/>
              </a:pPr>
              <a:t>249</a:t>
            </a:fld>
            <a:endParaRPr lang="it-IT" altLang="en-US" sz="1400">
              <a:solidFill>
                <a:srgbClr val="000000"/>
              </a:solidFill>
            </a:endParaRPr>
          </a:p>
        </p:txBody>
      </p:sp>
      <p:sp>
        <p:nvSpPr>
          <p:cNvPr id="771075" name="Text Box 4">
            <a:extLst>
              <a:ext uri="{FF2B5EF4-FFF2-40B4-BE49-F238E27FC236}">
                <a16:creationId xmlns:a16="http://schemas.microsoft.com/office/drawing/2014/main" id="{A1F5D23B-AC9D-90F7-AE78-852CE9B4DAB2}"/>
              </a:ext>
            </a:extLst>
          </p:cNvPr>
          <p:cNvSpPr txBox="1">
            <a:spLocks noChangeArrowheads="1"/>
          </p:cNvSpPr>
          <p:nvPr/>
        </p:nvSpPr>
        <p:spPr bwMode="auto">
          <a:xfrm>
            <a:off x="539750" y="404813"/>
            <a:ext cx="8135938"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3300"/>
                </a:solidFill>
              </a:rPr>
              <a:t>DIE ARBEITSLOSEN </a:t>
            </a:r>
            <a:r>
              <a:rPr lang="fr-CH" altLang="it-CH" sz="2400" b="1">
                <a:solidFill>
                  <a:srgbClr val="FF3300"/>
                </a:solidFill>
              </a:rPr>
              <a:t>IM JAHR 2013</a:t>
            </a:r>
          </a:p>
          <a:p>
            <a:pPr eaLnBrk="1" hangingPunct="1">
              <a:lnSpc>
                <a:spcPct val="180000"/>
              </a:lnSpc>
              <a:spcBef>
                <a:spcPct val="50000"/>
              </a:spcBef>
              <a:buFontTx/>
              <a:buNone/>
            </a:pPr>
            <a:r>
              <a:rPr lang="fr-CH" altLang="it-CH" sz="2400" b="1">
                <a:solidFill>
                  <a:srgbClr val="000000"/>
                </a:solidFill>
              </a:rPr>
              <a:t>WELT  		:    200’000’000</a:t>
            </a:r>
          </a:p>
          <a:p>
            <a:pPr eaLnBrk="1" hangingPunct="1">
              <a:spcBef>
                <a:spcPct val="50000"/>
              </a:spcBef>
              <a:buFontTx/>
              <a:buNone/>
            </a:pPr>
            <a:r>
              <a:rPr lang="fr-CH" altLang="it-CH" sz="2400" b="1">
                <a:solidFill>
                  <a:srgbClr val="000000"/>
                </a:solidFill>
              </a:rPr>
              <a:t>EUROPA		:      25’000’000</a:t>
            </a:r>
          </a:p>
          <a:p>
            <a:pPr eaLnBrk="1" hangingPunct="1">
              <a:spcBef>
                <a:spcPct val="50000"/>
              </a:spcBef>
              <a:buFontTx/>
              <a:buNone/>
            </a:pPr>
            <a:r>
              <a:rPr lang="fr-CH" altLang="it-CH" sz="2400" b="1">
                <a:solidFill>
                  <a:srgbClr val="000000"/>
                </a:solidFill>
              </a:rPr>
              <a:t>DEUTSCHLAND	:        3’000’000</a:t>
            </a:r>
          </a:p>
          <a:p>
            <a:pPr eaLnBrk="1" hangingPunct="1">
              <a:spcBef>
                <a:spcPct val="50000"/>
              </a:spcBef>
              <a:buFontTx/>
              <a:buNone/>
            </a:pPr>
            <a:r>
              <a:rPr lang="fr-CH" altLang="it-CH" sz="2400" b="1">
                <a:solidFill>
                  <a:srgbClr val="000000"/>
                </a:solidFill>
              </a:rPr>
              <a:t>SCHWEIZ		:	150’000 </a:t>
            </a:r>
            <a:r>
              <a:rPr lang="fr-CH" altLang="it-CH" sz="2400">
                <a:solidFill>
                  <a:srgbClr val="000000"/>
                </a:solidFill>
              </a:rPr>
              <a:t>–</a:t>
            </a:r>
            <a:r>
              <a:rPr lang="fr-CH" altLang="it-CH" sz="2400" b="1">
                <a:solidFill>
                  <a:srgbClr val="000000"/>
                </a:solidFill>
              </a:rPr>
              <a:t> 300’000</a:t>
            </a:r>
          </a:p>
          <a:p>
            <a:pPr eaLnBrk="1" hangingPunct="1">
              <a:spcBef>
                <a:spcPct val="50000"/>
              </a:spcBef>
              <a:buFontTx/>
              <a:buNone/>
            </a:pPr>
            <a:r>
              <a:rPr lang="fr-CH" altLang="it-CH" sz="2400" b="1">
                <a:solidFill>
                  <a:srgbClr val="000000"/>
                </a:solidFill>
              </a:rPr>
              <a:t>KANTON TESSIN	:	    7’000 </a:t>
            </a:r>
            <a:r>
              <a:rPr lang="fr-CH" altLang="it-CH" sz="2400">
                <a:solidFill>
                  <a:srgbClr val="000000"/>
                </a:solidFill>
              </a:rPr>
              <a:t>–</a:t>
            </a:r>
            <a:r>
              <a:rPr lang="fr-CH" altLang="it-CH" sz="2400" b="1">
                <a:solidFill>
                  <a:srgbClr val="000000"/>
                </a:solidFill>
              </a:rPr>
              <a:t> 12’000</a:t>
            </a:r>
          </a:p>
          <a:p>
            <a:pPr eaLnBrk="1" hangingPunct="1">
              <a:spcBef>
                <a:spcPct val="50000"/>
              </a:spcBef>
              <a:buFontTx/>
              <a:buNone/>
            </a:pPr>
            <a:endParaRPr lang="fr-CH" altLang="it-CH" sz="2400" b="1">
              <a:solidFill>
                <a:srgbClr val="000000"/>
              </a:solidFill>
            </a:endParaRPr>
          </a:p>
          <a:p>
            <a:pPr eaLnBrk="1" hangingPunct="1">
              <a:spcBef>
                <a:spcPct val="50000"/>
              </a:spcBef>
              <a:buFontTx/>
              <a:buNone/>
            </a:pPr>
            <a:r>
              <a:rPr lang="fr-CH" altLang="it-CH" sz="2400" b="1">
                <a:solidFill>
                  <a:srgbClr val="000000"/>
                </a:solidFill>
              </a:rPr>
              <a:t>DURCHSCHNITT  :   </a:t>
            </a:r>
          </a:p>
          <a:p>
            <a:pPr eaLnBrk="1" hangingPunct="1">
              <a:spcBef>
                <a:spcPct val="50000"/>
              </a:spcBef>
              <a:buFontTx/>
              <a:buNone/>
            </a:pPr>
            <a:r>
              <a:rPr lang="fr-CH" altLang="it-CH" sz="2400" b="1">
                <a:solidFill>
                  <a:srgbClr val="000000"/>
                </a:solidFill>
              </a:rPr>
              <a:t>5 </a:t>
            </a:r>
            <a:r>
              <a:rPr lang="fr-CH" altLang="it-CH" sz="2400">
                <a:solidFill>
                  <a:srgbClr val="000000"/>
                </a:solidFill>
              </a:rPr>
              <a:t>–</a:t>
            </a:r>
            <a:r>
              <a:rPr lang="fr-CH" altLang="it-CH" sz="2400" b="1">
                <a:solidFill>
                  <a:srgbClr val="000000"/>
                </a:solidFill>
              </a:rPr>
              <a:t> 10 %  Arbeitslose</a:t>
            </a:r>
          </a:p>
        </p:txBody>
      </p:sp>
      <p:pic>
        <p:nvPicPr>
          <p:cNvPr id="434180" name="Picture 5">
            <a:extLst>
              <a:ext uri="{FF2B5EF4-FFF2-40B4-BE49-F238E27FC236}">
                <a16:creationId xmlns:a16="http://schemas.microsoft.com/office/drawing/2014/main" id="{654DFCAD-95A9-B8BC-A992-B8305A64F8AB}"/>
              </a:ext>
            </a:extLst>
          </p:cNvPr>
          <p:cNvPicPr>
            <a:picLocks noChangeAspect="1" noChangeArrowheads="1"/>
          </p:cNvPicPr>
          <p:nvPr/>
        </p:nvPicPr>
        <p:blipFill>
          <a:blip r:embed="rId3"/>
          <a:srcRect/>
          <a:stretch>
            <a:fillRect/>
          </a:stretch>
        </p:blipFill>
        <p:spPr bwMode="auto">
          <a:xfrm>
            <a:off x="4787900" y="4087813"/>
            <a:ext cx="3267075" cy="2000250"/>
          </a:xfrm>
          <a:prstGeom prst="rect">
            <a:avLst/>
          </a:prstGeom>
          <a:ln w="12700">
            <a:solidFill>
              <a:schemeClr val="accent4">
                <a:lumMod val="95000"/>
                <a:lumOff val="5000"/>
              </a:schemeClr>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CCEC79C-BECA-6BF2-2898-D12FBEE72B2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1">
            <a:extLst>
              <a:ext uri="{FF2B5EF4-FFF2-40B4-BE49-F238E27FC236}">
                <a16:creationId xmlns:a16="http://schemas.microsoft.com/office/drawing/2014/main" id="{E7F7793D-FAC1-C681-CEB3-551125F9DB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9A74A-D4FD-4C01-912D-0CA51D18DCA5}" type="slidenum">
              <a:rPr lang="it-IT" altLang="en-US" sz="1400" smtClean="0">
                <a:solidFill>
                  <a:srgbClr val="000000"/>
                </a:solidFill>
              </a:rPr>
              <a:pPr>
                <a:spcBef>
                  <a:spcPct val="0"/>
                </a:spcBef>
                <a:buFontTx/>
                <a:buNone/>
              </a:pPr>
              <a:t>25</a:t>
            </a:fld>
            <a:endParaRPr lang="it-IT" altLang="en-US" sz="1400">
              <a:solidFill>
                <a:srgbClr val="000000"/>
              </a:solidFill>
            </a:endParaRPr>
          </a:p>
        </p:txBody>
      </p:sp>
      <p:sp>
        <p:nvSpPr>
          <p:cNvPr id="319491" name="Rectangle 2">
            <a:extLst>
              <a:ext uri="{FF2B5EF4-FFF2-40B4-BE49-F238E27FC236}">
                <a16:creationId xmlns:a16="http://schemas.microsoft.com/office/drawing/2014/main" id="{C1434380-C873-3637-C5BA-FF62778CD055}"/>
              </a:ext>
            </a:extLst>
          </p:cNvPr>
          <p:cNvSpPr>
            <a:spLocks noChangeArrowheads="1"/>
          </p:cNvSpPr>
          <p:nvPr/>
        </p:nvSpPr>
        <p:spPr bwMode="auto">
          <a:xfrm>
            <a:off x="4783138" y="777875"/>
            <a:ext cx="40719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000000"/>
                </a:solidFill>
              </a:rPr>
              <a:t>Der Direktor entscheidet deshalb dass, man die  AUTOS  W                                       im Ausland verkaufen muss:</a:t>
            </a:r>
          </a:p>
          <a:p>
            <a:pPr eaLnBrk="1" hangingPunct="1">
              <a:spcBef>
                <a:spcPct val="50000"/>
              </a:spcBef>
              <a:buFontTx/>
              <a:buNone/>
            </a:pPr>
            <a:r>
              <a:rPr lang="fr-CH" altLang="it-CH" b="1">
                <a:solidFill>
                  <a:srgbClr val="000000"/>
                </a:solidFill>
              </a:rPr>
              <a:t>zum Beispiel                </a:t>
            </a:r>
            <a:r>
              <a:rPr lang="fr-CH" altLang="it-CH" sz="4000" b="1">
                <a:solidFill>
                  <a:srgbClr val="FF0000"/>
                </a:solidFill>
              </a:rPr>
              <a:t>IN FRANKREICH</a:t>
            </a:r>
            <a:endParaRPr lang="it-IT" altLang="it-CH" sz="4000" b="1" u="sng">
              <a:solidFill>
                <a:srgbClr val="FF0000"/>
              </a:solidFill>
            </a:endParaRPr>
          </a:p>
        </p:txBody>
      </p:sp>
      <p:sp>
        <p:nvSpPr>
          <p:cNvPr id="319492" name="TextBox 3">
            <a:extLst>
              <a:ext uri="{FF2B5EF4-FFF2-40B4-BE49-F238E27FC236}">
                <a16:creationId xmlns:a16="http://schemas.microsoft.com/office/drawing/2014/main" id="{13424BCD-2789-D55A-BC79-B9C526A9468B}"/>
              </a:ext>
            </a:extLst>
          </p:cNvPr>
          <p:cNvSpPr txBox="1">
            <a:spLocks noChangeArrowheads="1"/>
          </p:cNvSpPr>
          <p:nvPr/>
        </p:nvSpPr>
        <p:spPr bwMode="auto">
          <a:xfrm>
            <a:off x="571500" y="5429250"/>
            <a:ext cx="364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Der Autoverkäufer geht nach Frankreich,...</a:t>
            </a:r>
            <a:endParaRPr lang="it-IT" altLang="it-CH" sz="1800" b="1">
              <a:solidFill>
                <a:srgbClr val="000000"/>
              </a:solidFill>
            </a:endParaRPr>
          </a:p>
        </p:txBody>
      </p:sp>
      <p:pic>
        <p:nvPicPr>
          <p:cNvPr id="215045" name="Picture 5" descr="Direttore">
            <a:extLst>
              <a:ext uri="{FF2B5EF4-FFF2-40B4-BE49-F238E27FC236}">
                <a16:creationId xmlns:a16="http://schemas.microsoft.com/office/drawing/2014/main" id="{FB359F84-3A4A-15EB-D6B0-931AE2971142}"/>
              </a:ext>
            </a:extLst>
          </p:cNvPr>
          <p:cNvPicPr>
            <a:picLocks noChangeAspect="1" noChangeArrowheads="1"/>
          </p:cNvPicPr>
          <p:nvPr/>
        </p:nvPicPr>
        <p:blipFill>
          <a:blip r:embed="rId3"/>
          <a:srcRect/>
          <a:stretch>
            <a:fillRect/>
          </a:stretch>
        </p:blipFill>
        <p:spPr bwMode="auto">
          <a:xfrm>
            <a:off x="428625" y="1500188"/>
            <a:ext cx="3484563" cy="178593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 name="Down Arrow 5">
            <a:extLst>
              <a:ext uri="{FF2B5EF4-FFF2-40B4-BE49-F238E27FC236}">
                <a16:creationId xmlns:a16="http://schemas.microsoft.com/office/drawing/2014/main" id="{763DCA3B-A58B-269B-7731-AA5976A2A8DC}"/>
              </a:ext>
            </a:extLst>
          </p:cNvPr>
          <p:cNvSpPr/>
          <p:nvPr/>
        </p:nvSpPr>
        <p:spPr>
          <a:xfrm>
            <a:off x="2857500" y="1000125"/>
            <a:ext cx="474663" cy="428625"/>
          </a:xfrm>
          <a:prstGeom prst="down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u="sng">
              <a:solidFill>
                <a:srgbClr val="FFFFD9"/>
              </a:solidFill>
            </a:endParaRPr>
          </a:p>
        </p:txBody>
      </p:sp>
      <p:pic>
        <p:nvPicPr>
          <p:cNvPr id="319495" name="Picture 5" descr="C:\Users\Enrico\Enrico\Documenti\AA Enrico nuovo\Politica\Presentazione marxismo\Salesman JPEG.jpg">
            <a:extLst>
              <a:ext uri="{FF2B5EF4-FFF2-40B4-BE49-F238E27FC236}">
                <a16:creationId xmlns:a16="http://schemas.microsoft.com/office/drawing/2014/main" id="{77B78AC7-297A-B7B2-156E-151D9D839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3786188"/>
            <a:ext cx="75882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98289CD4-3B37-A6B8-8711-3AF41E1C3B1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Slide Number Placeholder 4">
            <a:extLst>
              <a:ext uri="{FF2B5EF4-FFF2-40B4-BE49-F238E27FC236}">
                <a16:creationId xmlns:a16="http://schemas.microsoft.com/office/drawing/2014/main" id="{FFD59FF4-DC6F-15B1-A9BC-3446E66D70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FDE69A-C2C2-4678-9F4F-A60EB1224814}" type="slidenum">
              <a:rPr lang="it-IT" altLang="en-US" sz="1400" smtClean="0">
                <a:solidFill>
                  <a:srgbClr val="000000"/>
                </a:solidFill>
              </a:rPr>
              <a:pPr>
                <a:spcBef>
                  <a:spcPct val="0"/>
                </a:spcBef>
                <a:buFontTx/>
                <a:buNone/>
              </a:pPr>
              <a:t>250</a:t>
            </a:fld>
            <a:endParaRPr lang="it-IT" altLang="en-US" sz="1400">
              <a:solidFill>
                <a:srgbClr val="000000"/>
              </a:solidFill>
            </a:endParaRPr>
          </a:p>
        </p:txBody>
      </p:sp>
      <p:sp>
        <p:nvSpPr>
          <p:cNvPr id="437251" name="Rectangle 2">
            <a:extLst>
              <a:ext uri="{FF2B5EF4-FFF2-40B4-BE49-F238E27FC236}">
                <a16:creationId xmlns:a16="http://schemas.microsoft.com/office/drawing/2014/main" id="{5C6B5BD3-03B6-F7E3-8A04-2058B31B4F98}"/>
              </a:ext>
            </a:extLst>
          </p:cNvPr>
          <p:cNvSpPr>
            <a:spLocks noGrp="1" noChangeArrowheads="1"/>
          </p:cNvSpPr>
          <p:nvPr>
            <p:ph type="title"/>
          </p:nvPr>
        </p:nvSpPr>
        <p:spPr>
          <a:xfrm>
            <a:off x="457200" y="1735931"/>
            <a:ext cx="8229600" cy="2943225"/>
          </a:xfrm>
        </p:spPr>
        <p:txBody>
          <a:bodyPr/>
          <a:lstStyle/>
          <a:p>
            <a:pPr eaLnBrk="1" hangingPunct="1">
              <a:defRPr/>
            </a:pPr>
            <a:r>
              <a:rPr lang="fr-CH" altLang="it-CH" sz="2400" b="1" dirty="0">
                <a:solidFill>
                  <a:srgbClr val="FF3300"/>
                </a:solidFill>
              </a:rPr>
              <a:t>DAS WIRTSCHAFTSSYSTEM UND DIE ALTERNATIVEN </a:t>
            </a:r>
            <a:br>
              <a:rPr lang="fr-CH" altLang="it-CH" sz="4000" b="1" u="sng" dirty="0">
                <a:solidFill>
                  <a:srgbClr val="FF3300"/>
                </a:solidFill>
              </a:rPr>
            </a:br>
            <a:br>
              <a:rPr lang="fr-CH" altLang="it-CH" sz="4000" b="1" u="sng" dirty="0">
                <a:solidFill>
                  <a:srgbClr val="FF3300"/>
                </a:solidFill>
              </a:rPr>
            </a:br>
            <a:r>
              <a:rPr lang="fr-CH" altLang="it-CH" sz="4000" b="1" u="sng" dirty="0">
                <a:solidFill>
                  <a:srgbClr val="FF3300"/>
                </a:solidFill>
              </a:rPr>
              <a:t> </a:t>
            </a:r>
            <a:br>
              <a:rPr lang="it-CH" altLang="it-CH" sz="4000" b="1" u="sng" dirty="0">
                <a:solidFill>
                  <a:srgbClr val="FF3300"/>
                </a:solidFill>
              </a:rPr>
            </a:br>
            <a:r>
              <a:rPr lang="fr-CH" altLang="it-CH" sz="5000" b="1" kern="1200" dirty="0">
                <a:ln w="22225">
                  <a:solidFill>
                    <a:schemeClr val="tx1"/>
                  </a:solidFill>
                  <a:prstDash val="solid"/>
                </a:ln>
                <a:solidFill>
                  <a:srgbClr val="FF0000"/>
                </a:solidFill>
                <a:ea typeface="+mn-ea"/>
                <a:cs typeface="Arial" panose="020B0604020202020204" pitchFamily="34" charset="0"/>
              </a:rPr>
              <a:t>ENDE DES  2. TEILS</a:t>
            </a:r>
            <a:br>
              <a:rPr lang="fr-CH" altLang="it-CH" b="1" u="sng" dirty="0">
                <a:solidFill>
                  <a:srgbClr val="FF3300"/>
                </a:solidFill>
              </a:rPr>
            </a:br>
            <a:endParaRPr lang="it-IT" altLang="it-CH" b="1" u="sng" dirty="0">
              <a:solidFill>
                <a:srgbClr val="FF3300"/>
              </a:solidFill>
            </a:endParaRPr>
          </a:p>
        </p:txBody>
      </p:sp>
      <p:sp>
        <p:nvSpPr>
          <p:cNvPr id="773124" name="Rectangle 3">
            <a:extLst>
              <a:ext uri="{FF2B5EF4-FFF2-40B4-BE49-F238E27FC236}">
                <a16:creationId xmlns:a16="http://schemas.microsoft.com/office/drawing/2014/main" id="{BF7B8F25-BF5A-B464-65D0-0720F9C620CA}"/>
              </a:ext>
            </a:extLst>
          </p:cNvPr>
          <p:cNvSpPr>
            <a:spLocks noChangeArrowheads="1"/>
          </p:cNvSpPr>
          <p:nvPr/>
        </p:nvSpPr>
        <p:spPr bwMode="auto">
          <a:xfrm>
            <a:off x="179388" y="188913"/>
            <a:ext cx="8785225" cy="6480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5" name="Rettangolo 4">
            <a:extLst>
              <a:ext uri="{FF2B5EF4-FFF2-40B4-BE49-F238E27FC236}">
                <a16:creationId xmlns:a16="http://schemas.microsoft.com/office/drawing/2014/main" id="{29BA03CA-A435-054E-E45A-EBB1CACC8CB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Slide Number Placeholder 3">
            <a:extLst>
              <a:ext uri="{FF2B5EF4-FFF2-40B4-BE49-F238E27FC236}">
                <a16:creationId xmlns:a16="http://schemas.microsoft.com/office/drawing/2014/main" id="{B068792E-3F39-8B9B-7A94-C50F3AAC87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F8269D-06FA-4359-BDE7-C59E431E3F3C}" type="slidenum">
              <a:rPr lang="it-IT" altLang="en-US" sz="1400" smtClean="0">
                <a:solidFill>
                  <a:srgbClr val="000000"/>
                </a:solidFill>
              </a:rPr>
              <a:pPr>
                <a:spcBef>
                  <a:spcPct val="0"/>
                </a:spcBef>
                <a:buFontTx/>
                <a:buNone/>
              </a:pPr>
              <a:t>251</a:t>
            </a:fld>
            <a:endParaRPr lang="it-IT" altLang="en-US" sz="1400">
              <a:solidFill>
                <a:srgbClr val="000000"/>
              </a:solidFill>
            </a:endParaRPr>
          </a:p>
        </p:txBody>
      </p:sp>
      <p:sp>
        <p:nvSpPr>
          <p:cNvPr id="773123" name="Rectangle 2">
            <a:extLst>
              <a:ext uri="{FF2B5EF4-FFF2-40B4-BE49-F238E27FC236}">
                <a16:creationId xmlns:a16="http://schemas.microsoft.com/office/drawing/2014/main" id="{A7557B0F-4D7E-2460-EAC5-FAAF80D0AE1D}"/>
              </a:ext>
            </a:extLst>
          </p:cNvPr>
          <p:cNvSpPr>
            <a:spLocks noGrp="1" noChangeArrowheads="1"/>
          </p:cNvSpPr>
          <p:nvPr>
            <p:ph type="title" idx="4294967295"/>
          </p:nvPr>
        </p:nvSpPr>
        <p:spPr>
          <a:xfrm>
            <a:off x="395288" y="981075"/>
            <a:ext cx="8302625" cy="3951288"/>
          </a:xfrm>
        </p:spPr>
        <p:txBody>
          <a:bodyPr/>
          <a:lstStyle/>
          <a:p>
            <a:pPr eaLnBrk="1" hangingPunct="1">
              <a:defRPr/>
            </a:pPr>
            <a:r>
              <a:rPr lang="fr-CH" altLang="it-CH" sz="2400" b="1" dirty="0">
                <a:solidFill>
                  <a:srgbClr val="FF3300"/>
                </a:solidFill>
              </a:rPr>
              <a:t>DAS WIRTSCHAFTSSYSTEM UND DIE ALTERNATIVEN</a:t>
            </a:r>
            <a:br>
              <a:rPr lang="fr-CH" altLang="it-CH" sz="2400" b="1" dirty="0">
                <a:solidFill>
                  <a:srgbClr val="FF3300"/>
                </a:solidFill>
              </a:rPr>
            </a:br>
            <a:br>
              <a:rPr lang="fr-CH" altLang="it-CH" sz="2400" b="1" dirty="0">
                <a:solidFill>
                  <a:srgbClr val="FF3300"/>
                </a:solidFill>
              </a:rPr>
            </a:br>
            <a:r>
              <a:rPr lang="fr-CH" altLang="it-CH" sz="2400" dirty="0">
                <a:solidFill>
                  <a:schemeClr val="tx1"/>
                </a:solidFill>
              </a:rPr>
              <a:t> </a:t>
            </a:r>
            <a:br>
              <a:rPr lang="fr-CH" altLang="it-CH" sz="2800" b="1" u="sng" dirty="0">
                <a:solidFill>
                  <a:srgbClr val="FF3300"/>
                </a:solidFill>
              </a:rPr>
            </a:br>
            <a:r>
              <a:rPr lang="fr-CH" altLang="it-CH" sz="5000" b="1" kern="1200" dirty="0">
                <a:ln w="22225">
                  <a:solidFill>
                    <a:schemeClr val="tx1"/>
                  </a:solidFill>
                  <a:prstDash val="solid"/>
                </a:ln>
                <a:solidFill>
                  <a:srgbClr val="FF0000"/>
                </a:solidFill>
                <a:ea typeface="+mn-ea"/>
                <a:cs typeface="Arial" panose="020B0604020202020204" pitchFamily="34" charset="0"/>
              </a:rPr>
              <a:t>3. TEIL</a:t>
            </a:r>
            <a:br>
              <a:rPr lang="fr-CH" altLang="it-CH" sz="4000" b="1" u="sng" dirty="0">
                <a:solidFill>
                  <a:srgbClr val="FF3300"/>
                </a:solidFill>
              </a:rPr>
            </a:br>
            <a:br>
              <a:rPr lang="fr-CH" altLang="it-CH" sz="4000" b="1" u="sng" dirty="0">
                <a:solidFill>
                  <a:srgbClr val="FF3300"/>
                </a:solidFill>
              </a:rPr>
            </a:br>
            <a:r>
              <a:rPr lang="fr-CH" altLang="it-CH" sz="2400" dirty="0"/>
              <a:t>. </a:t>
            </a:r>
            <a:br>
              <a:rPr lang="fr-CH" altLang="it-CH" sz="2400" dirty="0"/>
            </a:br>
            <a:endParaRPr lang="it-IT" altLang="it-CH" sz="2400" dirty="0"/>
          </a:p>
        </p:txBody>
      </p:sp>
      <p:sp>
        <p:nvSpPr>
          <p:cNvPr id="376836" name="TextBox 3">
            <a:extLst>
              <a:ext uri="{FF2B5EF4-FFF2-40B4-BE49-F238E27FC236}">
                <a16:creationId xmlns:a16="http://schemas.microsoft.com/office/drawing/2014/main" id="{93FE3C15-0475-16B0-E9FE-30AE79684360}"/>
              </a:ext>
            </a:extLst>
          </p:cNvPr>
          <p:cNvSpPr txBox="1">
            <a:spLocks noChangeArrowheads="1"/>
          </p:cNvSpPr>
          <p:nvPr/>
        </p:nvSpPr>
        <p:spPr bwMode="auto">
          <a:xfrm>
            <a:off x="1116013" y="4222750"/>
            <a:ext cx="7000875" cy="1016000"/>
          </a:xfrm>
          <a:prstGeom prst="rect">
            <a:avLst/>
          </a:prstGeom>
          <a:solidFill>
            <a:schemeClr val="accent1">
              <a:lumMod val="50000"/>
            </a:schemeClr>
          </a:solidFill>
          <a:ln w="28575">
            <a:solidFill>
              <a:schemeClr val="tx2"/>
            </a:solid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sz="6000" b="1" dirty="0">
                <a:latin typeface="Arial" pitchFamily="34" charset="0"/>
                <a:cs typeface="Arial" pitchFamily="34" charset="0"/>
              </a:rPr>
              <a:t>DIE ALTERNATIVE</a:t>
            </a:r>
            <a:endParaRPr lang="it-IT" sz="6000" dirty="0">
              <a:latin typeface="Arial" pitchFamily="34" charset="0"/>
              <a:cs typeface="Arial" pitchFamily="34" charset="0"/>
            </a:endParaRPr>
          </a:p>
        </p:txBody>
      </p:sp>
      <p:sp>
        <p:nvSpPr>
          <p:cNvPr id="5" name="Rettangolo 4">
            <a:extLst>
              <a:ext uri="{FF2B5EF4-FFF2-40B4-BE49-F238E27FC236}">
                <a16:creationId xmlns:a16="http://schemas.microsoft.com/office/drawing/2014/main" id="{FB2A61F9-7B0C-2026-5D94-859823B748E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Number Placeholder 3">
            <a:extLst>
              <a:ext uri="{FF2B5EF4-FFF2-40B4-BE49-F238E27FC236}">
                <a16:creationId xmlns:a16="http://schemas.microsoft.com/office/drawing/2014/main" id="{5202FC57-1B5A-FDC7-C707-D41D412058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682D11-3803-4B70-9389-DFE084595CA7}" type="slidenum">
              <a:rPr lang="it-IT" altLang="en-US" sz="1400" smtClean="0">
                <a:solidFill>
                  <a:srgbClr val="000000"/>
                </a:solidFill>
              </a:rPr>
              <a:pPr>
                <a:spcBef>
                  <a:spcPct val="0"/>
                </a:spcBef>
                <a:buFontTx/>
                <a:buNone/>
              </a:pPr>
              <a:t>252</a:t>
            </a:fld>
            <a:endParaRPr lang="it-IT" altLang="en-US" sz="1400">
              <a:solidFill>
                <a:srgbClr val="000000"/>
              </a:solidFill>
            </a:endParaRPr>
          </a:p>
        </p:txBody>
      </p:sp>
      <p:sp>
        <p:nvSpPr>
          <p:cNvPr id="777219" name="Text Box 2">
            <a:extLst>
              <a:ext uri="{FF2B5EF4-FFF2-40B4-BE49-F238E27FC236}">
                <a16:creationId xmlns:a16="http://schemas.microsoft.com/office/drawing/2014/main" id="{FC366170-E26B-4A9B-3D94-121F274D0344}"/>
              </a:ext>
            </a:extLst>
          </p:cNvPr>
          <p:cNvSpPr txBox="1">
            <a:spLocks noChangeArrowheads="1"/>
          </p:cNvSpPr>
          <p:nvPr/>
        </p:nvSpPr>
        <p:spPr bwMode="auto">
          <a:xfrm>
            <a:off x="2411413" y="2492375"/>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000">
              <a:solidFill>
                <a:srgbClr val="000000"/>
              </a:solidFill>
            </a:endParaRPr>
          </a:p>
        </p:txBody>
      </p:sp>
      <p:pic>
        <p:nvPicPr>
          <p:cNvPr id="777220" name="Picture 8" descr="Immagine PP magazzino grezza 2">
            <a:extLst>
              <a:ext uri="{FF2B5EF4-FFF2-40B4-BE49-F238E27FC236}">
                <a16:creationId xmlns:a16="http://schemas.microsoft.com/office/drawing/2014/main" id="{08BA05FB-AE69-E3CC-0348-7973826E5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813"/>
            <a:ext cx="91821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7221" name="Text Box 9">
            <a:extLst>
              <a:ext uri="{FF2B5EF4-FFF2-40B4-BE49-F238E27FC236}">
                <a16:creationId xmlns:a16="http://schemas.microsoft.com/office/drawing/2014/main" id="{C3C01AE6-5A3B-C937-7B5C-B4BDF414AF5E}"/>
              </a:ext>
            </a:extLst>
          </p:cNvPr>
          <p:cNvSpPr txBox="1">
            <a:spLocks noChangeArrowheads="1"/>
          </p:cNvSpPr>
          <p:nvPr/>
        </p:nvSpPr>
        <p:spPr bwMode="auto">
          <a:xfrm>
            <a:off x="323850" y="5876925"/>
            <a:ext cx="295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 I DISOCCUPATI NON HANNO I SOLDI PER COMPERARE I RAVIOLI</a:t>
            </a:r>
            <a:endParaRPr lang="it-IT" altLang="it-CH" sz="1200" b="1">
              <a:solidFill>
                <a:srgbClr val="000000"/>
              </a:solidFill>
            </a:endParaRPr>
          </a:p>
        </p:txBody>
      </p:sp>
      <p:sp>
        <p:nvSpPr>
          <p:cNvPr id="777222" name="Text Box 10">
            <a:extLst>
              <a:ext uri="{FF2B5EF4-FFF2-40B4-BE49-F238E27FC236}">
                <a16:creationId xmlns:a16="http://schemas.microsoft.com/office/drawing/2014/main" id="{10856AA6-8729-B668-1DD4-D10E72411F80}"/>
              </a:ext>
            </a:extLst>
          </p:cNvPr>
          <p:cNvSpPr txBox="1">
            <a:spLocks noChangeArrowheads="1"/>
          </p:cNvSpPr>
          <p:nvPr/>
        </p:nvSpPr>
        <p:spPr bwMode="auto">
          <a:xfrm>
            <a:off x="250825" y="4941888"/>
            <a:ext cx="3889375"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DER BESITZER HOFFT DIE RAVIOLI BEVOR IHREN ABLAUFTERMIN VERKAUFEN ZU KÖNNEN</a:t>
            </a:r>
            <a:endParaRPr lang="it-IT" altLang="it-CH" sz="1600" b="1">
              <a:solidFill>
                <a:srgbClr val="000000"/>
              </a:solidFill>
            </a:endParaRPr>
          </a:p>
        </p:txBody>
      </p:sp>
      <p:sp>
        <p:nvSpPr>
          <p:cNvPr id="777223" name="Text Box 11">
            <a:extLst>
              <a:ext uri="{FF2B5EF4-FFF2-40B4-BE49-F238E27FC236}">
                <a16:creationId xmlns:a16="http://schemas.microsoft.com/office/drawing/2014/main" id="{355CC2AF-7288-7345-43A1-83D05AF51479}"/>
              </a:ext>
            </a:extLst>
          </p:cNvPr>
          <p:cNvSpPr txBox="1">
            <a:spLocks noChangeArrowheads="1"/>
          </p:cNvSpPr>
          <p:nvPr/>
        </p:nvSpPr>
        <p:spPr bwMode="auto">
          <a:xfrm>
            <a:off x="250825" y="5876925"/>
            <a:ext cx="4105275"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ABER DIE ARBEITSLOSEN HABEN DAS NOTWENDIGE GELD NICHT, UM DIE RAVIOLI              ZU KAUFEN</a:t>
            </a:r>
            <a:endParaRPr lang="it-IT" altLang="it-CH" sz="1200" b="1">
              <a:solidFill>
                <a:srgbClr val="000000"/>
              </a:solidFill>
            </a:endParaRPr>
          </a:p>
        </p:txBody>
      </p:sp>
      <p:sp>
        <p:nvSpPr>
          <p:cNvPr id="777224" name="Text Box 12">
            <a:extLst>
              <a:ext uri="{FF2B5EF4-FFF2-40B4-BE49-F238E27FC236}">
                <a16:creationId xmlns:a16="http://schemas.microsoft.com/office/drawing/2014/main" id="{C9B8DFCC-42E9-0179-916D-A7DF50E9E4A4}"/>
              </a:ext>
            </a:extLst>
          </p:cNvPr>
          <p:cNvSpPr txBox="1">
            <a:spLocks noChangeArrowheads="1"/>
          </p:cNvSpPr>
          <p:nvPr/>
        </p:nvSpPr>
        <p:spPr bwMode="auto">
          <a:xfrm>
            <a:off x="4643438" y="5661025"/>
            <a:ext cx="18002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DIE ARBEITSLOSE PLÜNDERN DAS RAVIOLILAGER</a:t>
            </a:r>
            <a:endParaRPr lang="it-IT" altLang="it-CH" sz="1400" b="1">
              <a:solidFill>
                <a:srgbClr val="000000"/>
              </a:solidFill>
            </a:endParaRPr>
          </a:p>
        </p:txBody>
      </p:sp>
      <p:sp>
        <p:nvSpPr>
          <p:cNvPr id="777225" name="AutoShape 19">
            <a:extLst>
              <a:ext uri="{FF2B5EF4-FFF2-40B4-BE49-F238E27FC236}">
                <a16:creationId xmlns:a16="http://schemas.microsoft.com/office/drawing/2014/main" id="{CD46383C-FF49-AE50-4328-668035D8600D}"/>
              </a:ext>
            </a:extLst>
          </p:cNvPr>
          <p:cNvSpPr>
            <a:spLocks noChangeArrowheads="1"/>
          </p:cNvSpPr>
          <p:nvPr/>
        </p:nvSpPr>
        <p:spPr bwMode="auto">
          <a:xfrm>
            <a:off x="6588125" y="2060575"/>
            <a:ext cx="433388" cy="288925"/>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777226" name="Text Box 20">
            <a:extLst>
              <a:ext uri="{FF2B5EF4-FFF2-40B4-BE49-F238E27FC236}">
                <a16:creationId xmlns:a16="http://schemas.microsoft.com/office/drawing/2014/main" id="{06EC9766-B9A0-1D0E-9469-506E66AA94CE}"/>
              </a:ext>
            </a:extLst>
          </p:cNvPr>
          <p:cNvSpPr txBox="1">
            <a:spLocks noChangeArrowheads="1"/>
          </p:cNvSpPr>
          <p:nvPr/>
        </p:nvSpPr>
        <p:spPr bwMode="auto">
          <a:xfrm>
            <a:off x="7019925" y="1844675"/>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LAGER ÜBERFÜLLT MIT UNVERKAUFTE RAVIOLI   </a:t>
            </a:r>
          </a:p>
        </p:txBody>
      </p:sp>
      <p:sp>
        <p:nvSpPr>
          <p:cNvPr id="777227" name="CasellaDiTesto 1">
            <a:extLst>
              <a:ext uri="{FF2B5EF4-FFF2-40B4-BE49-F238E27FC236}">
                <a16:creationId xmlns:a16="http://schemas.microsoft.com/office/drawing/2014/main" id="{95765FA1-0A9C-F9B1-225F-5338187A751F}"/>
              </a:ext>
            </a:extLst>
          </p:cNvPr>
          <p:cNvSpPr txBox="1">
            <a:spLocks noChangeArrowheads="1"/>
          </p:cNvSpPr>
          <p:nvPr/>
        </p:nvSpPr>
        <p:spPr bwMode="auto">
          <a:xfrm>
            <a:off x="5778500" y="4525963"/>
            <a:ext cx="468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800">
                <a:latin typeface="Arial Black" panose="020B0A04020102020204" pitchFamily="34" charset="0"/>
              </a:rPr>
              <a:t>!</a:t>
            </a:r>
          </a:p>
        </p:txBody>
      </p:sp>
      <p:sp>
        <p:nvSpPr>
          <p:cNvPr id="12" name="Rettangolo 11">
            <a:extLst>
              <a:ext uri="{FF2B5EF4-FFF2-40B4-BE49-F238E27FC236}">
                <a16:creationId xmlns:a16="http://schemas.microsoft.com/office/drawing/2014/main" id="{7842DB18-C968-0F97-AD49-032DC9FA61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9266" name="Slide Number Placeholder 1">
            <a:extLst>
              <a:ext uri="{FF2B5EF4-FFF2-40B4-BE49-F238E27FC236}">
                <a16:creationId xmlns:a16="http://schemas.microsoft.com/office/drawing/2014/main" id="{E3804D9C-CC67-6C1E-9EC0-B33BF5C2B6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32B386-3985-46C8-8572-44907EE8F17C}" type="slidenum">
              <a:rPr lang="it-IT" altLang="en-US" sz="1400" smtClean="0">
                <a:solidFill>
                  <a:srgbClr val="0D0D0D"/>
                </a:solidFill>
              </a:rPr>
              <a:pPr>
                <a:spcBef>
                  <a:spcPct val="0"/>
                </a:spcBef>
                <a:buFontTx/>
                <a:buNone/>
              </a:pPr>
              <a:t>253</a:t>
            </a:fld>
            <a:endParaRPr lang="it-IT" altLang="en-US" sz="1400">
              <a:solidFill>
                <a:srgbClr val="0D0D0D"/>
              </a:solidFill>
            </a:endParaRPr>
          </a:p>
        </p:txBody>
      </p:sp>
      <p:sp>
        <p:nvSpPr>
          <p:cNvPr id="396291" name="TextBox 2">
            <a:extLst>
              <a:ext uri="{FF2B5EF4-FFF2-40B4-BE49-F238E27FC236}">
                <a16:creationId xmlns:a16="http://schemas.microsoft.com/office/drawing/2014/main" id="{3026E0FC-9EC8-C706-D9BE-FFB302938456}"/>
              </a:ext>
            </a:extLst>
          </p:cNvPr>
          <p:cNvSpPr txBox="1">
            <a:spLocks noChangeArrowheads="1"/>
          </p:cNvSpPr>
          <p:nvPr/>
        </p:nvSpPr>
        <p:spPr bwMode="auto">
          <a:xfrm>
            <a:off x="1928813" y="1143000"/>
            <a:ext cx="5429250" cy="157003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sz="2400" b="1">
                <a:solidFill>
                  <a:schemeClr val="tx1">
                    <a:lumMod val="95000"/>
                    <a:lumOff val="5000"/>
                  </a:schemeClr>
                </a:solidFill>
              </a:rPr>
              <a:t>Der STAAT, </a:t>
            </a:r>
          </a:p>
          <a:p>
            <a:pPr eaLnBrk="1" hangingPunct="1">
              <a:defRPr/>
            </a:pPr>
            <a:r>
              <a:rPr lang="de-DE" sz="2400" b="1">
                <a:solidFill>
                  <a:schemeClr val="tx1">
                    <a:lumMod val="95000"/>
                    <a:lumOff val="5000"/>
                  </a:schemeClr>
                </a:solidFill>
              </a:rPr>
              <a:t>Garant des Privateigentums, </a:t>
            </a:r>
          </a:p>
          <a:p>
            <a:pPr eaLnBrk="1" hangingPunct="1">
              <a:defRPr/>
            </a:pPr>
            <a:r>
              <a:rPr lang="de-DE" sz="2400" b="1">
                <a:solidFill>
                  <a:schemeClr val="tx1">
                    <a:lumMod val="95000"/>
                    <a:lumOff val="5000"/>
                  </a:schemeClr>
                </a:solidFill>
              </a:rPr>
              <a:t>muss dem Eigentümer helfen </a:t>
            </a:r>
          </a:p>
          <a:p>
            <a:pPr eaLnBrk="1" hangingPunct="1">
              <a:defRPr/>
            </a:pPr>
            <a:r>
              <a:rPr lang="de-DE" sz="2400" b="1">
                <a:solidFill>
                  <a:schemeClr val="tx1">
                    <a:lumMod val="95000"/>
                    <a:lumOff val="5000"/>
                  </a:schemeClr>
                </a:solidFill>
              </a:rPr>
              <a:t>seine Ravioli zu verteidigen.</a:t>
            </a:r>
            <a:endParaRPr lang="it-IT" sz="2400" b="1">
              <a:solidFill>
                <a:schemeClr val="tx1">
                  <a:lumMod val="95000"/>
                  <a:lumOff val="5000"/>
                </a:schemeClr>
              </a:solidFill>
            </a:endParaRPr>
          </a:p>
        </p:txBody>
      </p:sp>
      <p:sp>
        <p:nvSpPr>
          <p:cNvPr id="396292" name="TextBox 3">
            <a:extLst>
              <a:ext uri="{FF2B5EF4-FFF2-40B4-BE49-F238E27FC236}">
                <a16:creationId xmlns:a16="http://schemas.microsoft.com/office/drawing/2014/main" id="{C00F984F-F144-3CDD-E9E0-ABB94B85A203}"/>
              </a:ext>
            </a:extLst>
          </p:cNvPr>
          <p:cNvSpPr txBox="1">
            <a:spLocks noChangeArrowheads="1"/>
          </p:cNvSpPr>
          <p:nvPr/>
        </p:nvSpPr>
        <p:spPr bwMode="auto">
          <a:xfrm>
            <a:off x="1928813" y="4071938"/>
            <a:ext cx="5572125" cy="1570037"/>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de-DE" sz="2400" b="1">
                <a:solidFill>
                  <a:schemeClr val="tx1">
                    <a:lumMod val="95000"/>
                    <a:lumOff val="5000"/>
                  </a:schemeClr>
                </a:solidFill>
              </a:rPr>
              <a:t>Der STAAT, </a:t>
            </a:r>
          </a:p>
          <a:p>
            <a:pPr eaLnBrk="1" hangingPunct="1">
              <a:defRPr/>
            </a:pPr>
            <a:r>
              <a:rPr lang="de-DE" sz="2400" b="1">
                <a:solidFill>
                  <a:schemeClr val="tx1">
                    <a:lumMod val="95000"/>
                    <a:lumOff val="5000"/>
                  </a:schemeClr>
                </a:solidFill>
              </a:rPr>
              <a:t>Uebergiebt diese Aufgabe an seinem bewaffneten Arm: </a:t>
            </a:r>
          </a:p>
          <a:p>
            <a:pPr eaLnBrk="1" hangingPunct="1">
              <a:defRPr/>
            </a:pPr>
            <a:r>
              <a:rPr lang="de-DE" sz="2400" b="1">
                <a:solidFill>
                  <a:schemeClr val="tx1">
                    <a:lumMod val="95000"/>
                    <a:lumOff val="5000"/>
                  </a:schemeClr>
                </a:solidFill>
              </a:rPr>
              <a:t>Die Polizei und die Armee.</a:t>
            </a:r>
            <a:endParaRPr lang="it-IT" sz="2400" b="1">
              <a:solidFill>
                <a:schemeClr val="tx1">
                  <a:lumMod val="95000"/>
                  <a:lumOff val="5000"/>
                </a:schemeClr>
              </a:solidFill>
            </a:endParaRPr>
          </a:p>
        </p:txBody>
      </p:sp>
      <p:sp>
        <p:nvSpPr>
          <p:cNvPr id="5" name="Rettangolo 4">
            <a:extLst>
              <a:ext uri="{FF2B5EF4-FFF2-40B4-BE49-F238E27FC236}">
                <a16:creationId xmlns:a16="http://schemas.microsoft.com/office/drawing/2014/main" id="{CD2C6632-9D13-7178-00AA-5BF2C424722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lide Number Placeholder 5">
            <a:extLst>
              <a:ext uri="{FF2B5EF4-FFF2-40B4-BE49-F238E27FC236}">
                <a16:creationId xmlns:a16="http://schemas.microsoft.com/office/drawing/2014/main" id="{83C9259D-67E7-9666-C05B-3558657CAA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AC75B7-CE93-4E08-A642-14AA030DCD99}" type="slidenum">
              <a:rPr lang="it-IT" altLang="en-US" sz="1400" smtClean="0">
                <a:solidFill>
                  <a:srgbClr val="FFFFFF"/>
                </a:solidFill>
              </a:rPr>
              <a:pPr>
                <a:spcBef>
                  <a:spcPct val="0"/>
                </a:spcBef>
                <a:buFontTx/>
                <a:buNone/>
              </a:pPr>
              <a:t>254</a:t>
            </a:fld>
            <a:endParaRPr lang="it-IT" altLang="en-US" sz="1400">
              <a:solidFill>
                <a:srgbClr val="FFFFFF"/>
              </a:solidFill>
            </a:endParaRPr>
          </a:p>
        </p:txBody>
      </p:sp>
      <p:sp>
        <p:nvSpPr>
          <p:cNvPr id="80898" name="Rectangle 2">
            <a:extLst>
              <a:ext uri="{FF2B5EF4-FFF2-40B4-BE49-F238E27FC236}">
                <a16:creationId xmlns:a16="http://schemas.microsoft.com/office/drawing/2014/main" id="{D25F316D-7FBE-5082-AB4B-F7DF22D87F0E}"/>
              </a:ext>
            </a:extLst>
          </p:cNvPr>
          <p:cNvSpPr>
            <a:spLocks noGrp="1" noChangeArrowheads="1"/>
          </p:cNvSpPr>
          <p:nvPr>
            <p:ph type="ctrTitle"/>
          </p:nvPr>
        </p:nvSpPr>
        <p:spPr>
          <a:xfrm>
            <a:off x="7956550" y="4076700"/>
            <a:ext cx="933450" cy="1008063"/>
          </a:xfrm>
        </p:spPr>
        <p:txBody>
          <a:bodyPr/>
          <a:lstStyle/>
          <a:p>
            <a:pPr eaLnBrk="1" hangingPunct="1"/>
            <a:r>
              <a:rPr lang="fr-CH" altLang="it-CH" b="1" i="1">
                <a:solidFill>
                  <a:schemeClr val="tx1"/>
                </a:solidFill>
              </a:rPr>
              <a:t>!</a:t>
            </a:r>
            <a:endParaRPr lang="it-IT" altLang="it-CH" b="1" i="1">
              <a:solidFill>
                <a:schemeClr val="tx1"/>
              </a:solidFill>
            </a:endParaRPr>
          </a:p>
        </p:txBody>
      </p:sp>
      <p:sp>
        <p:nvSpPr>
          <p:cNvPr id="781316" name="Rectangle 3">
            <a:extLst>
              <a:ext uri="{FF2B5EF4-FFF2-40B4-BE49-F238E27FC236}">
                <a16:creationId xmlns:a16="http://schemas.microsoft.com/office/drawing/2014/main" id="{5DB74461-5A31-51C9-FE82-8FAABB41A6B1}"/>
              </a:ext>
            </a:extLst>
          </p:cNvPr>
          <p:cNvSpPr>
            <a:spLocks noGrp="1" noChangeArrowheads="1"/>
          </p:cNvSpPr>
          <p:nvPr>
            <p:ph type="subTitle" idx="1"/>
          </p:nvPr>
        </p:nvSpPr>
        <p:spPr>
          <a:xfrm>
            <a:off x="5795963" y="3789363"/>
            <a:ext cx="2592387" cy="1150937"/>
          </a:xfrm>
        </p:spPr>
        <p:txBody>
          <a:bodyPr/>
          <a:lstStyle/>
          <a:p>
            <a:pPr eaLnBrk="1" hangingPunct="1">
              <a:lnSpc>
                <a:spcPct val="90000"/>
              </a:lnSpc>
            </a:pPr>
            <a:r>
              <a:rPr lang="fr-CH" altLang="it-CH" sz="3600" b="1" i="1"/>
              <a:t>Es kommt die Polizei</a:t>
            </a:r>
            <a:endParaRPr lang="it-IT" altLang="it-CH" sz="3600" b="1" i="1"/>
          </a:p>
        </p:txBody>
      </p:sp>
      <p:pic>
        <p:nvPicPr>
          <p:cNvPr id="9" name="Picture 4" descr="manifestanti contro pola 2">
            <a:extLst>
              <a:ext uri="{FF2B5EF4-FFF2-40B4-BE49-F238E27FC236}">
                <a16:creationId xmlns:a16="http://schemas.microsoft.com/office/drawing/2014/main" id="{E17B4849-1087-AEBB-C631-A5614DDA29FC}"/>
              </a:ext>
            </a:extLst>
          </p:cNvPr>
          <p:cNvPicPr>
            <a:picLocks noChangeAspect="1" noChangeArrowheads="1"/>
          </p:cNvPicPr>
          <p:nvPr/>
        </p:nvPicPr>
        <p:blipFill>
          <a:blip r:embed="rId4"/>
          <a:srcRect/>
          <a:stretch>
            <a:fillRect/>
          </a:stretch>
        </p:blipFill>
        <p:spPr bwMode="auto">
          <a:xfrm>
            <a:off x="323850" y="342900"/>
            <a:ext cx="2547938" cy="207645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0" name="Picture 5" descr="arriva la polizia">
            <a:extLst>
              <a:ext uri="{FF2B5EF4-FFF2-40B4-BE49-F238E27FC236}">
                <a16:creationId xmlns:a16="http://schemas.microsoft.com/office/drawing/2014/main" id="{D7CC837C-43AB-B2FC-A832-A2F60186B888}"/>
              </a:ext>
            </a:extLst>
          </p:cNvPr>
          <p:cNvPicPr>
            <a:picLocks noChangeAspect="1" noChangeArrowheads="1"/>
          </p:cNvPicPr>
          <p:nvPr/>
        </p:nvPicPr>
        <p:blipFill>
          <a:blip r:embed="rId5"/>
          <a:srcRect/>
          <a:stretch>
            <a:fillRect/>
          </a:stretch>
        </p:blipFill>
        <p:spPr bwMode="auto">
          <a:xfrm>
            <a:off x="323850" y="2565400"/>
            <a:ext cx="5472113" cy="3870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1" name="Picture 6" descr="pola 3">
            <a:extLst>
              <a:ext uri="{FF2B5EF4-FFF2-40B4-BE49-F238E27FC236}">
                <a16:creationId xmlns:a16="http://schemas.microsoft.com/office/drawing/2014/main" id="{6921CD5E-C159-73C4-9E67-C10112A90D7E}"/>
              </a:ext>
            </a:extLst>
          </p:cNvPr>
          <p:cNvPicPr>
            <a:picLocks noChangeAspect="1" noChangeArrowheads="1"/>
          </p:cNvPicPr>
          <p:nvPr/>
        </p:nvPicPr>
        <p:blipFill>
          <a:blip r:embed="rId6"/>
          <a:srcRect/>
          <a:stretch>
            <a:fillRect/>
          </a:stretch>
        </p:blipFill>
        <p:spPr bwMode="auto">
          <a:xfrm>
            <a:off x="5940425" y="342900"/>
            <a:ext cx="2973388" cy="20923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2" name="Picture 7" descr="pola 4">
            <a:extLst>
              <a:ext uri="{FF2B5EF4-FFF2-40B4-BE49-F238E27FC236}">
                <a16:creationId xmlns:a16="http://schemas.microsoft.com/office/drawing/2014/main" id="{92FFBBEA-D234-D308-CFB8-D9947AA1F071}"/>
              </a:ext>
            </a:extLst>
          </p:cNvPr>
          <p:cNvPicPr>
            <a:picLocks noChangeAspect="1" noChangeArrowheads="1"/>
          </p:cNvPicPr>
          <p:nvPr/>
        </p:nvPicPr>
        <p:blipFill>
          <a:blip r:embed="rId7"/>
          <a:srcRect/>
          <a:stretch>
            <a:fillRect/>
          </a:stretch>
        </p:blipFill>
        <p:spPr bwMode="auto">
          <a:xfrm>
            <a:off x="2994025" y="342900"/>
            <a:ext cx="2801938" cy="209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6CF637C2-D127-8103-8891-79E87B34C11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additive="base">
                                        <p:cTn id="7" dur="500" fill="hold"/>
                                        <p:tgtEl>
                                          <p:spTgt spid="80898"/>
                                        </p:tgtEl>
                                        <p:attrNameLst>
                                          <p:attrName>ppt_x</p:attrName>
                                        </p:attrNameLst>
                                      </p:cBhvr>
                                      <p:tavLst>
                                        <p:tav tm="0">
                                          <p:val>
                                            <p:strVal val="#ppt_x"/>
                                          </p:val>
                                        </p:tav>
                                        <p:tav tm="100000">
                                          <p:val>
                                            <p:strVal val="#ppt_x"/>
                                          </p:val>
                                        </p:tav>
                                      </p:tavLst>
                                    </p:anim>
                                    <p:anim calcmode="lin" valueType="num">
                                      <p:cBhvr additive="base">
                                        <p:cTn id="8" dur="500" fill="hold"/>
                                        <p:tgtEl>
                                          <p:spTgt spid="8089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0" presetClass="path" presetSubtype="0" accel="50000" decel="50000" fill="hold" nodeType="afterEffect">
                                  <p:stCondLst>
                                    <p:cond delay="0"/>
                                  </p:stCondLst>
                                  <p:childTnLst>
                                    <p:animMotion origin="layout" path="M 0.0 0.0 C -0.00104 -0.04162 -0.00225 -0.08324 -0.00329 -0.12486 C -0.00399 -0.15168 -0.00486 -0.17827 -0.00486 -0.20509 C -0.00486 -0.22751 -0.00381 -0.16 -0.00329 -0.13757 C -0.0019 -0.15861 -0.00086 -0.1815 0.00625 -0.20093 C 0.00782 -0.2141 0.00678 -0.22775 0.01268 -0.23884 C 0.01459 -0.24925 0.01615 -0.25757 0.01737 -0.26844 C 0.01789 -0.26567 0.01806 -0.26266 0.01893 -0.26012 C 0.0198 -0.2578 0.02153 -0.25619 0.02223 -0.25364 C 0.0231 -0.25041 0.02292 -0.24671 0.02379 -0.24324 C 0.02448 -0.24023 0.02587 -0.23746 0.02691 -0.23468 C 0.03039 -0.20578 0.02882 -0.21757 0.0316 -0.19884 C 0.03108 -0.19098 0.0316 -0.18312 0.03004 -0.17549 C 0.02952 -0.17272 0.02952 -0.1815 0.02848 -0.18405 C 0.02518 -0.19283 0.02205 -0.20162 0.01737 -0.20925 C 0.01407 -0.21457 0.00625 -0.22405 0.00625 -0.22405 C -0.00225 -0.2474 -0.02812 -0.27931 -0.04444 -0.29387 C -0.04965 -0.26104 -0.04739 -0.28 -0.0493 -0.23676 C -0.04878 -0.19954 -0.04947 -0.15237 -0.04618 -0.11214 C -0.04496 -0.09734 -0.04618 -0.05364 -0.03506 -0.04879 C -0.03263 -0.05318 -0.02934 -0.05665 -0.02708 -0.06127 C -0.01944 -0.07653 -0.03159 -0.05988 -0.02222 -0.07191 C -0.01979 -0.07838 -0.01666 -0.08439 -0.0144 -0.09087 C -0.01197 -0.0978 -0.00798 -0.11214 -0.00798 -0.11214 C -0.00642 -0.12462 -0.00659 -0.13387 -0.00954 -0.1459 C -0.00868 -0.08347 -0.01302 -0.01827 0.00157 0.04231 C 0.00712 0.01919 0.00625 -0.00647 0.01268 -0.0296 C 0.01806 -0.04879 0.01407 -0.0259 0.01893 -0.05087 C 0.01997 -0.05642 0.02223 -0.06775 0.02223 -0.06775 C 0.02587 -0.05295 0.02205 -0.03815 0.02049 -0.02335 C 0.01685 0.01087 0.01389 0.04439 0.00938 0.07815 C 0.00678 0.0978 0.00764 0.11769 0.00469 0.13734 C 0.00122 0.1859 0.0033 0.16717 0.0 0.19445 C -0.00503 0.16324 -0.01145 0.13295 -0.02395 0.10566 C -0.02447 0.1015 -0.0243 0.09688 -0.02552 0.09295 C -0.02638 0.09017 -0.02899 0.08925 -0.0302 0.0867 C -0.03298 0.08069 -0.03454 0.07399 -0.03663 0.06751 C -0.03993 0.05734 -0.04131 0.04462 -0.04288 0.03376 C -0.04236 0.0289 -0.04461 0.02127 -0.04131 0.01896 C -0.03854 0.01711 -0.0375 0.02566 -0.03663 0.02959 C -0.03541 0.03561 -0.03628 0.04231 -0.03506 0.04855 C -0.03246 0.06173 -0.02482 0.08948 -0.01753 0.09919 C -0.01232 0.08532 -0.01093 0.0622 -0.00798 0.04647 C -0.00503 0.03144 0.00244 0.01711 0.00625 0.00208 C 0.0132 0.02474 0.01007 0.02381 0.02535 0.03376 C 0.02778 0.02058 0.02657 0.00624 0.03004 -0.00647 C 0.03091 -0.00948 0.03421 -0.00971 0.03646 -0.01064 C 0.04271 -0.01295 0.04931 -0.01272 0.05556 -0.0148 C 0.05712 -0.01526 0.06181 -0.01734 0.06025 -0.01688 C 0.05764 -0.01619 0.05487 -0.01572 0.05226 -0.0148 C 0.0507 -0.01434 0.04914 -0.01341 0.04757 -0.01272 C 0.03334 -0.01387 0.02223 -0.01087 0.01112 -0.02127 C 0.00955 -0.02058 0.0073 -0.02104 0.00625 -0.01919 C 0.00487 -0.01688 0.00556 -0.01341 0.00469 -0.01064 C 0.00348 -0.00694 0.00139 -0.0037 0.0 0.0 Z " pathEditMode="relative" ptsTypes="fffffffffffffffffffffffffffffffffffffffffffffffffffffff">
                                      <p:cBhvr>
                                        <p:cTn id="11" dur="1000" fill="hold"/>
                                        <p:tgtEl>
                                          <p:spTgt spid="8089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8" grpId="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lide Number Placeholder 3">
            <a:extLst>
              <a:ext uri="{FF2B5EF4-FFF2-40B4-BE49-F238E27FC236}">
                <a16:creationId xmlns:a16="http://schemas.microsoft.com/office/drawing/2014/main" id="{F1A8D1BC-0187-43F5-1F90-5637E0BFFA08}"/>
              </a:ext>
            </a:extLst>
          </p:cNvPr>
          <p:cNvSpPr>
            <a:spLocks noGrp="1"/>
          </p:cNvSpPr>
          <p:nvPr>
            <p:ph type="sldNum" sz="quarter" idx="12"/>
          </p:nvPr>
        </p:nvSpPr>
        <p:spPr>
          <a:xfrm>
            <a:off x="6694488" y="3595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4FD96D-73E4-4CB1-9C2B-720CCB482741}" type="slidenum">
              <a:rPr lang="it-IT" altLang="en-US" sz="1400" smtClean="0">
                <a:solidFill>
                  <a:srgbClr val="FFFFFF"/>
                </a:solidFill>
              </a:rPr>
              <a:pPr>
                <a:spcBef>
                  <a:spcPct val="0"/>
                </a:spcBef>
                <a:buFontTx/>
                <a:buNone/>
              </a:pPr>
              <a:t>255</a:t>
            </a:fld>
            <a:endParaRPr lang="it-IT" altLang="en-US" sz="1400">
              <a:solidFill>
                <a:srgbClr val="FFFFFF"/>
              </a:solidFill>
            </a:endParaRPr>
          </a:p>
        </p:txBody>
      </p:sp>
      <p:sp>
        <p:nvSpPr>
          <p:cNvPr id="783363" name="Text Box 5">
            <a:extLst>
              <a:ext uri="{FF2B5EF4-FFF2-40B4-BE49-F238E27FC236}">
                <a16:creationId xmlns:a16="http://schemas.microsoft.com/office/drawing/2014/main" id="{51C8685D-BC29-DA1E-064F-A9CCC4DB0991}"/>
              </a:ext>
            </a:extLst>
          </p:cNvPr>
          <p:cNvSpPr txBox="1">
            <a:spLocks noChangeArrowheads="1"/>
          </p:cNvSpPr>
          <p:nvPr/>
        </p:nvSpPr>
        <p:spPr bwMode="auto">
          <a:xfrm>
            <a:off x="6791325" y="549275"/>
            <a:ext cx="23399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Aber es gewinnen die Arbeiter           und die Arbeitslosen, die dann das Raviolilager besetzen.</a:t>
            </a:r>
            <a:endParaRPr lang="it-IT" altLang="it-CH" sz="2400" b="1">
              <a:solidFill>
                <a:srgbClr val="FFFFFF"/>
              </a:solidFill>
            </a:endParaRPr>
          </a:p>
        </p:txBody>
      </p:sp>
      <p:pic>
        <p:nvPicPr>
          <p:cNvPr id="783364" name="Picture 5">
            <a:extLst>
              <a:ext uri="{FF2B5EF4-FFF2-40B4-BE49-F238E27FC236}">
                <a16:creationId xmlns:a16="http://schemas.microsoft.com/office/drawing/2014/main" id="{60731965-7CB8-214B-D7C4-C73B4465F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4122738"/>
            <a:ext cx="2233613" cy="22590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Manif 3">
            <a:extLst>
              <a:ext uri="{FF2B5EF4-FFF2-40B4-BE49-F238E27FC236}">
                <a16:creationId xmlns:a16="http://schemas.microsoft.com/office/drawing/2014/main" id="{EA049398-80DE-4E77-7775-C0A533F65173}"/>
              </a:ext>
            </a:extLst>
          </p:cNvPr>
          <p:cNvPicPr>
            <a:picLocks noChangeAspect="1" noChangeArrowheads="1"/>
          </p:cNvPicPr>
          <p:nvPr/>
        </p:nvPicPr>
        <p:blipFill>
          <a:blip r:embed="rId5"/>
          <a:srcRect/>
          <a:stretch>
            <a:fillRect/>
          </a:stretch>
        </p:blipFill>
        <p:spPr bwMode="auto">
          <a:xfrm>
            <a:off x="530225" y="404813"/>
            <a:ext cx="5838825" cy="5976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CFCEF385-A39D-3ABE-A676-0040024908E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5410" name="Slide Number Placeholder 3">
            <a:extLst>
              <a:ext uri="{FF2B5EF4-FFF2-40B4-BE49-F238E27FC236}">
                <a16:creationId xmlns:a16="http://schemas.microsoft.com/office/drawing/2014/main" id="{B142FD4C-A423-6E4C-FAFD-12ECF90975F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10B44B-27E6-42FF-8D9E-EAB2AF677862}" type="slidenum">
              <a:rPr lang="it-IT" altLang="en-US" sz="1400" smtClean="0">
                <a:solidFill>
                  <a:srgbClr val="FFFFFF"/>
                </a:solidFill>
              </a:rPr>
              <a:pPr>
                <a:spcBef>
                  <a:spcPct val="0"/>
                </a:spcBef>
                <a:buFontTx/>
                <a:buNone/>
              </a:pPr>
              <a:t>256</a:t>
            </a:fld>
            <a:endParaRPr lang="it-IT" altLang="en-US" sz="1400">
              <a:solidFill>
                <a:srgbClr val="FFFFFF"/>
              </a:solidFill>
            </a:endParaRPr>
          </a:p>
        </p:txBody>
      </p:sp>
      <p:pic>
        <p:nvPicPr>
          <p:cNvPr id="441347" name="Picture 4" descr="Soldatesse irachene">
            <a:extLst>
              <a:ext uri="{FF2B5EF4-FFF2-40B4-BE49-F238E27FC236}">
                <a16:creationId xmlns:a16="http://schemas.microsoft.com/office/drawing/2014/main" id="{E1955481-8B0A-AE10-125B-AE5561A8DF84}"/>
              </a:ext>
            </a:extLst>
          </p:cNvPr>
          <p:cNvPicPr>
            <a:picLocks noChangeAspect="1" noChangeArrowheads="1"/>
          </p:cNvPicPr>
          <p:nvPr/>
        </p:nvPicPr>
        <p:blipFill>
          <a:blip r:embed="rId4"/>
          <a:srcRect/>
          <a:stretch>
            <a:fillRect/>
          </a:stretch>
        </p:blipFill>
        <p:spPr bwMode="auto">
          <a:xfrm>
            <a:off x="6351588" y="44450"/>
            <a:ext cx="2757487" cy="39608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48" name="Picture 7" descr="soldati Compania di fanteria svizzera">
            <a:extLst>
              <a:ext uri="{FF2B5EF4-FFF2-40B4-BE49-F238E27FC236}">
                <a16:creationId xmlns:a16="http://schemas.microsoft.com/office/drawing/2014/main" id="{B970793C-B404-2240-F4A7-900E19F641E4}"/>
              </a:ext>
            </a:extLst>
          </p:cNvPr>
          <p:cNvPicPr>
            <a:picLocks noChangeAspect="1" noChangeArrowheads="1"/>
          </p:cNvPicPr>
          <p:nvPr/>
        </p:nvPicPr>
        <p:blipFill>
          <a:blip r:embed="rId5"/>
          <a:srcRect/>
          <a:stretch>
            <a:fillRect/>
          </a:stretch>
        </p:blipFill>
        <p:spPr bwMode="auto">
          <a:xfrm>
            <a:off x="34925" y="44450"/>
            <a:ext cx="5688013" cy="2389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49" name="Picture 8" descr="soldati Divisione di soltati">
            <a:extLst>
              <a:ext uri="{FF2B5EF4-FFF2-40B4-BE49-F238E27FC236}">
                <a16:creationId xmlns:a16="http://schemas.microsoft.com/office/drawing/2014/main" id="{D2476B1E-7C3C-C76E-2569-D9740029D82C}"/>
              </a:ext>
            </a:extLst>
          </p:cNvPr>
          <p:cNvPicPr>
            <a:picLocks noChangeAspect="1" noChangeArrowheads="1"/>
          </p:cNvPicPr>
          <p:nvPr/>
        </p:nvPicPr>
        <p:blipFill>
          <a:blip r:embed="rId6"/>
          <a:srcRect/>
          <a:stretch>
            <a:fillRect/>
          </a:stretch>
        </p:blipFill>
        <p:spPr bwMode="auto">
          <a:xfrm>
            <a:off x="34925" y="2492375"/>
            <a:ext cx="3673475" cy="2416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50" name="Picture 9" descr="soldati parata militare 3">
            <a:extLst>
              <a:ext uri="{FF2B5EF4-FFF2-40B4-BE49-F238E27FC236}">
                <a16:creationId xmlns:a16="http://schemas.microsoft.com/office/drawing/2014/main" id="{AFDEE8B2-B6C0-3930-0731-14AFBA2A8558}"/>
              </a:ext>
            </a:extLst>
          </p:cNvPr>
          <p:cNvPicPr>
            <a:picLocks noChangeAspect="1" noChangeArrowheads="1"/>
          </p:cNvPicPr>
          <p:nvPr/>
        </p:nvPicPr>
        <p:blipFill>
          <a:blip r:embed="rId7"/>
          <a:srcRect/>
          <a:stretch>
            <a:fillRect/>
          </a:stretch>
        </p:blipFill>
        <p:spPr bwMode="auto">
          <a:xfrm>
            <a:off x="2987675" y="4581525"/>
            <a:ext cx="3313113" cy="2276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51" name="Picture 10" descr="soldati Parata militare 5">
            <a:extLst>
              <a:ext uri="{FF2B5EF4-FFF2-40B4-BE49-F238E27FC236}">
                <a16:creationId xmlns:a16="http://schemas.microsoft.com/office/drawing/2014/main" id="{6E11017E-C9F5-C8D0-3021-623AAA818E8D}"/>
              </a:ext>
            </a:extLst>
          </p:cNvPr>
          <p:cNvPicPr>
            <a:picLocks noChangeAspect="1" noChangeArrowheads="1"/>
          </p:cNvPicPr>
          <p:nvPr/>
        </p:nvPicPr>
        <p:blipFill>
          <a:blip r:embed="rId8"/>
          <a:srcRect/>
          <a:stretch>
            <a:fillRect/>
          </a:stretch>
        </p:blipFill>
        <p:spPr bwMode="auto">
          <a:xfrm>
            <a:off x="34925" y="4921250"/>
            <a:ext cx="2952750"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52" name="Picture 11" descr="soldati Parata militare 4">
            <a:extLst>
              <a:ext uri="{FF2B5EF4-FFF2-40B4-BE49-F238E27FC236}">
                <a16:creationId xmlns:a16="http://schemas.microsoft.com/office/drawing/2014/main" id="{E0607222-7C8C-D9D8-BA90-E81BD3FF7875}"/>
              </a:ext>
            </a:extLst>
          </p:cNvPr>
          <p:cNvPicPr>
            <a:picLocks noChangeAspect="1" noChangeArrowheads="1"/>
          </p:cNvPicPr>
          <p:nvPr/>
        </p:nvPicPr>
        <p:blipFill>
          <a:blip r:embed="rId9"/>
          <a:srcRect/>
          <a:stretch>
            <a:fillRect/>
          </a:stretch>
        </p:blipFill>
        <p:spPr bwMode="auto">
          <a:xfrm>
            <a:off x="3708400" y="2492375"/>
            <a:ext cx="3001963" cy="2116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41353" name="Picture 12" descr="soldati parata militare 2">
            <a:extLst>
              <a:ext uri="{FF2B5EF4-FFF2-40B4-BE49-F238E27FC236}">
                <a16:creationId xmlns:a16="http://schemas.microsoft.com/office/drawing/2014/main" id="{CD06A453-AD5A-0141-B44A-8B67522602DF}"/>
              </a:ext>
            </a:extLst>
          </p:cNvPr>
          <p:cNvPicPr>
            <a:picLocks noChangeAspect="1" noChangeArrowheads="1"/>
          </p:cNvPicPr>
          <p:nvPr/>
        </p:nvPicPr>
        <p:blipFill>
          <a:blip r:embed="rId10"/>
          <a:srcRect/>
          <a:stretch>
            <a:fillRect/>
          </a:stretch>
        </p:blipFill>
        <p:spPr bwMode="auto">
          <a:xfrm>
            <a:off x="6281738" y="3213100"/>
            <a:ext cx="2862262" cy="36449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785418" name="Text Box 14">
            <a:extLst>
              <a:ext uri="{FF2B5EF4-FFF2-40B4-BE49-F238E27FC236}">
                <a16:creationId xmlns:a16="http://schemas.microsoft.com/office/drawing/2014/main" id="{08544B68-3310-1565-7CFF-67EC71CA0FAD}"/>
              </a:ext>
            </a:extLst>
          </p:cNvPr>
          <p:cNvSpPr txBox="1">
            <a:spLocks noChangeArrowheads="1"/>
          </p:cNvSpPr>
          <p:nvPr/>
        </p:nvSpPr>
        <p:spPr bwMode="auto">
          <a:xfrm>
            <a:off x="3714750" y="0"/>
            <a:ext cx="2786063" cy="9540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u="sng">
                <a:solidFill>
                  <a:srgbClr val="FFFFFF"/>
                </a:solidFill>
              </a:rPr>
              <a:t>DANN KOMMT   DIE ARMEE…</a:t>
            </a:r>
            <a:endParaRPr lang="it-IT" altLang="it-CH" sz="2800" b="1" u="sng">
              <a:solidFill>
                <a:srgbClr val="FFFFFF"/>
              </a:solidFill>
            </a:endParaRPr>
          </a:p>
        </p:txBody>
      </p:sp>
      <p:sp>
        <p:nvSpPr>
          <p:cNvPr id="785419" name="TextBox 10">
            <a:extLst>
              <a:ext uri="{FF2B5EF4-FFF2-40B4-BE49-F238E27FC236}">
                <a16:creationId xmlns:a16="http://schemas.microsoft.com/office/drawing/2014/main" id="{2B906FC2-8EE5-2B8C-F858-B5BA2D53710F}"/>
              </a:ext>
            </a:extLst>
          </p:cNvPr>
          <p:cNvSpPr txBox="1">
            <a:spLocks noChangeArrowheads="1"/>
          </p:cNvSpPr>
          <p:nvPr/>
        </p:nvSpPr>
        <p:spPr bwMode="auto">
          <a:xfrm>
            <a:off x="4572000" y="928688"/>
            <a:ext cx="1785938" cy="52387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u="sng">
                <a:solidFill>
                  <a:srgbClr val="FFFFFF"/>
                </a:solidFill>
              </a:rPr>
              <a:t>..ABER....</a:t>
            </a:r>
          </a:p>
        </p:txBody>
      </p:sp>
      <p:sp>
        <p:nvSpPr>
          <p:cNvPr id="12" name="Rettangolo 11">
            <a:extLst>
              <a:ext uri="{FF2B5EF4-FFF2-40B4-BE49-F238E27FC236}">
                <a16:creationId xmlns:a16="http://schemas.microsoft.com/office/drawing/2014/main" id="{4EEE4E2A-94C8-1267-B641-8173082725B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Slide Number Placeholder 3">
            <a:extLst>
              <a:ext uri="{FF2B5EF4-FFF2-40B4-BE49-F238E27FC236}">
                <a16:creationId xmlns:a16="http://schemas.microsoft.com/office/drawing/2014/main" id="{1D95022C-6DF6-BEE9-05CC-716F271F38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F3E765-6C7B-48EC-A5B6-48E282C9B52E}" type="slidenum">
              <a:rPr lang="it-IT" altLang="en-US" sz="1400" smtClean="0">
                <a:solidFill>
                  <a:srgbClr val="000000"/>
                </a:solidFill>
              </a:rPr>
              <a:pPr>
                <a:spcBef>
                  <a:spcPct val="0"/>
                </a:spcBef>
                <a:buFontTx/>
                <a:buNone/>
              </a:pPr>
              <a:t>257</a:t>
            </a:fld>
            <a:endParaRPr lang="it-IT" altLang="en-US" sz="1400">
              <a:solidFill>
                <a:srgbClr val="000000"/>
              </a:solidFill>
            </a:endParaRPr>
          </a:p>
        </p:txBody>
      </p:sp>
      <p:pic>
        <p:nvPicPr>
          <p:cNvPr id="787459" name="Picture 2" descr="Diapo 146 bis">
            <a:extLst>
              <a:ext uri="{FF2B5EF4-FFF2-40B4-BE49-F238E27FC236}">
                <a16:creationId xmlns:a16="http://schemas.microsoft.com/office/drawing/2014/main" id="{9AE5EFA1-E1B0-7652-D4A9-7F64AEFC0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23813"/>
            <a:ext cx="9191626"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7460" name="Text Box 3">
            <a:extLst>
              <a:ext uri="{FF2B5EF4-FFF2-40B4-BE49-F238E27FC236}">
                <a16:creationId xmlns:a16="http://schemas.microsoft.com/office/drawing/2014/main" id="{FF877630-DB5C-26FF-180A-C777290C9A02}"/>
              </a:ext>
            </a:extLst>
          </p:cNvPr>
          <p:cNvSpPr txBox="1">
            <a:spLocks noChangeArrowheads="1"/>
          </p:cNvSpPr>
          <p:nvPr/>
        </p:nvSpPr>
        <p:spPr bwMode="auto">
          <a:xfrm>
            <a:off x="323850" y="3357563"/>
            <a:ext cx="3240088"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DAS VOLK GEWINNT UND BESETZT DIE RAVIOLI-FABRIK</a:t>
            </a:r>
            <a:endParaRPr lang="it-IT" altLang="it-CH" sz="1600" b="1">
              <a:solidFill>
                <a:srgbClr val="000000"/>
              </a:solidFill>
            </a:endParaRPr>
          </a:p>
        </p:txBody>
      </p:sp>
      <p:sp>
        <p:nvSpPr>
          <p:cNvPr id="787461" name="Rettangolo 4">
            <a:extLst>
              <a:ext uri="{FF2B5EF4-FFF2-40B4-BE49-F238E27FC236}">
                <a16:creationId xmlns:a16="http://schemas.microsoft.com/office/drawing/2014/main" id="{1A364A1E-BD69-F163-7A9C-264DE0CC72D4}"/>
              </a:ext>
            </a:extLst>
          </p:cNvPr>
          <p:cNvSpPr>
            <a:spLocks noChangeArrowheads="1"/>
          </p:cNvSpPr>
          <p:nvPr/>
        </p:nvSpPr>
        <p:spPr bwMode="auto">
          <a:xfrm>
            <a:off x="0" y="0"/>
            <a:ext cx="9144000" cy="6858000"/>
          </a:xfrm>
          <a:prstGeom prst="rect">
            <a:avLst/>
          </a:prstGeom>
          <a:noFill/>
          <a:ln w="127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u="sng"/>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9506" name="Slide Number Placeholder 1">
            <a:extLst>
              <a:ext uri="{FF2B5EF4-FFF2-40B4-BE49-F238E27FC236}">
                <a16:creationId xmlns:a16="http://schemas.microsoft.com/office/drawing/2014/main" id="{F2B3373F-DF8A-B9FA-2278-20EB44669B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C3223B-E7C6-403B-8C7D-856E4D065C86}" type="slidenum">
              <a:rPr lang="it-IT" altLang="en-US" sz="1400" smtClean="0">
                <a:solidFill>
                  <a:srgbClr val="FFFFFF"/>
                </a:solidFill>
              </a:rPr>
              <a:pPr>
                <a:spcBef>
                  <a:spcPct val="0"/>
                </a:spcBef>
                <a:buFontTx/>
                <a:buNone/>
              </a:pPr>
              <a:t>258</a:t>
            </a:fld>
            <a:endParaRPr lang="it-IT" altLang="en-US" sz="1400">
              <a:solidFill>
                <a:srgbClr val="FFFFFF"/>
              </a:solidFill>
            </a:endParaRPr>
          </a:p>
        </p:txBody>
      </p:sp>
      <p:sp>
        <p:nvSpPr>
          <p:cNvPr id="3" name="TextBox 2">
            <a:extLst>
              <a:ext uri="{FF2B5EF4-FFF2-40B4-BE49-F238E27FC236}">
                <a16:creationId xmlns:a16="http://schemas.microsoft.com/office/drawing/2014/main" id="{4AD14801-A2B0-19AA-1451-AFCB595F742A}"/>
              </a:ext>
            </a:extLst>
          </p:cNvPr>
          <p:cNvSpPr txBox="1"/>
          <p:nvPr/>
        </p:nvSpPr>
        <p:spPr>
          <a:xfrm>
            <a:off x="928688" y="1500188"/>
            <a:ext cx="4000500" cy="2408237"/>
          </a:xfrm>
          <a:prstGeom prst="rect">
            <a:avLst/>
          </a:prstGeom>
          <a:noFill/>
        </p:spPr>
        <p:txBody>
          <a:bodyPr>
            <a:spAutoFit/>
          </a:bodyPr>
          <a:lstStyle/>
          <a:p>
            <a:pPr eaLnBrk="1" hangingPunct="1">
              <a:defRPr/>
            </a:pPr>
            <a:r>
              <a:rPr lang="de-DE" sz="2000" b="1" dirty="0">
                <a:solidFill>
                  <a:srgbClr val="FFFFFF"/>
                </a:solidFill>
                <a:latin typeface="+mn-lt"/>
                <a:cs typeface="+mn-cs"/>
              </a:rPr>
              <a:t>Auch Die ausländische Armée,</a:t>
            </a:r>
          </a:p>
          <a:p>
            <a:pPr eaLnBrk="1" hangingPunct="1">
              <a:defRPr/>
            </a:pPr>
            <a:r>
              <a:rPr lang="de-DE" sz="2000" b="1" dirty="0">
                <a:solidFill>
                  <a:srgbClr val="FFFFFF"/>
                </a:solidFill>
                <a:latin typeface="+mn-lt"/>
                <a:cs typeface="+mn-cs"/>
              </a:rPr>
              <a:t>die vom STAAT zur Hilfe gerufen wurde, muss wegen dem Widerstand</a:t>
            </a:r>
          </a:p>
          <a:p>
            <a:pPr eaLnBrk="1" hangingPunct="1">
              <a:defRPr/>
            </a:pPr>
            <a:r>
              <a:rPr lang="de-DE" sz="2000" b="1" dirty="0">
                <a:solidFill>
                  <a:srgbClr val="FFFFFF"/>
                </a:solidFill>
                <a:latin typeface="+mn-lt"/>
                <a:cs typeface="+mn-cs"/>
              </a:rPr>
              <a:t>der Bevölkerung </a:t>
            </a:r>
          </a:p>
          <a:p>
            <a:pPr eaLnBrk="1" hangingPunct="1">
              <a:defRPr/>
            </a:pPr>
            <a:r>
              <a:rPr lang="de-DE" sz="2000" b="1" dirty="0">
                <a:solidFill>
                  <a:srgbClr val="FFFFFF"/>
                </a:solidFill>
                <a:latin typeface="+mn-lt"/>
                <a:cs typeface="+mn-cs"/>
              </a:rPr>
              <a:t>Flüchten.</a:t>
            </a:r>
          </a:p>
          <a:p>
            <a:pPr eaLnBrk="1" hangingPunct="1">
              <a:defRPr/>
            </a:pPr>
            <a:endParaRPr lang="it-CH" sz="2000" b="1" dirty="0">
              <a:solidFill>
                <a:srgbClr val="FFFFFF"/>
              </a:solidFill>
              <a:latin typeface="+mn-lt"/>
              <a:cs typeface="+mn-cs"/>
            </a:endParaRPr>
          </a:p>
          <a:p>
            <a:pPr eaLnBrk="1" hangingPunct="1">
              <a:defRPr/>
            </a:pPr>
            <a:r>
              <a:rPr lang="it-CH" sz="1050" b="1" dirty="0">
                <a:solidFill>
                  <a:srgbClr val="FFFFFF"/>
                </a:solidFill>
                <a:latin typeface="+mn-lt"/>
                <a:cs typeface="+mn-cs"/>
              </a:rPr>
              <a:t>(wie im Vietnam) </a:t>
            </a:r>
            <a:endParaRPr lang="it-IT" sz="1050" b="1" dirty="0">
              <a:solidFill>
                <a:srgbClr val="FFFFFF"/>
              </a:solidFill>
              <a:latin typeface="+mn-lt"/>
              <a:cs typeface="+mn-cs"/>
            </a:endParaRPr>
          </a:p>
        </p:txBody>
      </p:sp>
      <p:sp>
        <p:nvSpPr>
          <p:cNvPr id="4" name="TextBox 3">
            <a:extLst>
              <a:ext uri="{FF2B5EF4-FFF2-40B4-BE49-F238E27FC236}">
                <a16:creationId xmlns:a16="http://schemas.microsoft.com/office/drawing/2014/main" id="{417D707A-CE04-F2E9-876B-EF0884DC9557}"/>
              </a:ext>
            </a:extLst>
          </p:cNvPr>
          <p:cNvSpPr txBox="1"/>
          <p:nvPr/>
        </p:nvSpPr>
        <p:spPr>
          <a:xfrm>
            <a:off x="928688" y="5143500"/>
            <a:ext cx="7500937" cy="1331913"/>
          </a:xfrm>
          <a:prstGeom prst="rect">
            <a:avLst/>
          </a:prstGeom>
          <a:noFill/>
        </p:spPr>
        <p:txBody>
          <a:bodyPr>
            <a:spAutoFit/>
          </a:bodyPr>
          <a:lstStyle/>
          <a:p>
            <a:pPr eaLnBrk="1" hangingPunct="1">
              <a:defRPr/>
            </a:pPr>
            <a:r>
              <a:rPr lang="it-CH" sz="2000" b="1" dirty="0">
                <a:solidFill>
                  <a:srgbClr val="FFFFFF"/>
                </a:solidFill>
                <a:latin typeface="+mn-lt"/>
                <a:cs typeface="+mn-cs"/>
              </a:rPr>
              <a:t>Jetzt kann niemande mehr verhindern dass die Bevölkerung die Ravioli nimmt...</a:t>
            </a:r>
          </a:p>
          <a:p>
            <a:pPr eaLnBrk="1" hangingPunct="1">
              <a:defRPr/>
            </a:pPr>
            <a:endParaRPr lang="it-CH" sz="2000" b="1" dirty="0">
              <a:solidFill>
                <a:srgbClr val="FFFFFF"/>
              </a:solidFill>
              <a:latin typeface="+mn-lt"/>
              <a:cs typeface="+mn-cs"/>
            </a:endParaRPr>
          </a:p>
          <a:p>
            <a:pPr eaLnBrk="1" hangingPunct="1">
              <a:defRPr/>
            </a:pPr>
            <a:r>
              <a:rPr lang="it-CH" sz="1050" b="1" dirty="0">
                <a:solidFill>
                  <a:srgbClr val="FFFFFF"/>
                </a:solidFill>
                <a:latin typeface="+mn-lt"/>
                <a:cs typeface="+mn-cs"/>
              </a:rPr>
              <a:t>( ...und auch dass sie sich die Raviolifabrick aneignet... und auch die Autofabrick...und auch den STAAT aneignet)</a:t>
            </a:r>
          </a:p>
          <a:p>
            <a:pPr eaLnBrk="1" hangingPunct="1">
              <a:defRPr/>
            </a:pPr>
            <a:r>
              <a:rPr lang="it-CH" sz="1000" u="sng" dirty="0">
                <a:solidFill>
                  <a:srgbClr val="FFFFFF"/>
                </a:solidFill>
                <a:latin typeface="+mn-lt"/>
                <a:cs typeface="+mn-cs"/>
              </a:rPr>
              <a:t> </a:t>
            </a:r>
            <a:endParaRPr lang="it-IT" sz="1000" u="sng" dirty="0">
              <a:solidFill>
                <a:srgbClr val="FFFFFF"/>
              </a:solidFill>
              <a:latin typeface="+mn-lt"/>
              <a:cs typeface="+mn-cs"/>
            </a:endParaRPr>
          </a:p>
        </p:txBody>
      </p:sp>
      <p:sp>
        <p:nvSpPr>
          <p:cNvPr id="789509" name="TextBox 5">
            <a:extLst>
              <a:ext uri="{FF2B5EF4-FFF2-40B4-BE49-F238E27FC236}">
                <a16:creationId xmlns:a16="http://schemas.microsoft.com/office/drawing/2014/main" id="{67FDD24D-98EF-C433-F1B9-ED4141F1F096}"/>
              </a:ext>
            </a:extLst>
          </p:cNvPr>
          <p:cNvSpPr txBox="1">
            <a:spLocks noChangeArrowheads="1"/>
          </p:cNvSpPr>
          <p:nvPr/>
        </p:nvSpPr>
        <p:spPr bwMode="auto">
          <a:xfrm>
            <a:off x="4071938" y="3929063"/>
            <a:ext cx="10715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100">
                <a:solidFill>
                  <a:srgbClr val="FFFFFF"/>
                </a:solidFill>
              </a:rPr>
              <a:t>Das Volk benützt schräkliche biologisce Waffen </a:t>
            </a:r>
            <a:endParaRPr lang="it-IT" altLang="it-CH" sz="1100">
              <a:solidFill>
                <a:srgbClr val="FFFFFF"/>
              </a:solidFill>
            </a:endParaRPr>
          </a:p>
        </p:txBody>
      </p:sp>
      <p:pic>
        <p:nvPicPr>
          <p:cNvPr id="443398" name="Picture 7" descr="C:\Dokumente und Einstellungen\Enrico\Eigene Dateien\Enrico\Documenti\AA Enrico nuovo\Politica\Presentazione marxismo\Bambino pipi.bmp">
            <a:extLst>
              <a:ext uri="{FF2B5EF4-FFF2-40B4-BE49-F238E27FC236}">
                <a16:creationId xmlns:a16="http://schemas.microsoft.com/office/drawing/2014/main" id="{FCBD5891-5A00-C6A6-3DA2-FAC078C05532}"/>
              </a:ext>
            </a:extLst>
          </p:cNvPr>
          <p:cNvPicPr>
            <a:picLocks noChangeAspect="1" noChangeArrowheads="1"/>
          </p:cNvPicPr>
          <p:nvPr/>
        </p:nvPicPr>
        <p:blipFill>
          <a:blip r:embed="rId4"/>
          <a:srcRect/>
          <a:stretch>
            <a:fillRect/>
          </a:stretch>
        </p:blipFill>
        <p:spPr bwMode="auto">
          <a:xfrm>
            <a:off x="5143500" y="1087438"/>
            <a:ext cx="2447925" cy="3732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F698C909-6D2E-497B-C2EB-F6F156A0558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Segnaposto numero diapositiva 1">
            <a:extLst>
              <a:ext uri="{FF2B5EF4-FFF2-40B4-BE49-F238E27FC236}">
                <a16:creationId xmlns:a16="http://schemas.microsoft.com/office/drawing/2014/main" id="{75BB1221-72C6-1411-3569-7E4E1B089186}"/>
              </a:ext>
            </a:extLst>
          </p:cNvPr>
          <p:cNvSpPr>
            <a:spLocks noGrp="1"/>
          </p:cNvSpPr>
          <p:nvPr>
            <p:ph type="sldNum" sz="quarter" idx="12"/>
          </p:nvPr>
        </p:nvSpPr>
        <p:spPr>
          <a:xfrm>
            <a:off x="623570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C1F5BF-BA54-4743-9980-58E5338F9AC3}" type="slidenum">
              <a:rPr lang="it-IT" altLang="en-US" sz="1400" smtClean="0">
                <a:solidFill>
                  <a:srgbClr val="FFFF66"/>
                </a:solidFill>
              </a:rPr>
              <a:pPr>
                <a:spcBef>
                  <a:spcPct val="0"/>
                </a:spcBef>
                <a:buFontTx/>
                <a:buNone/>
              </a:pPr>
              <a:t>259</a:t>
            </a:fld>
            <a:endParaRPr lang="it-IT" altLang="en-US" sz="1400">
              <a:solidFill>
                <a:srgbClr val="FFFF66"/>
              </a:solidFill>
            </a:endParaRPr>
          </a:p>
        </p:txBody>
      </p:sp>
      <p:pic>
        <p:nvPicPr>
          <p:cNvPr id="791555" name="Picture 2" descr="C:\Users\Enrico\Enrico\Documenti\AA Enrico nuovo\Politica\Presentazione marxismo\Magazzino vuoto.JPG">
            <a:extLst>
              <a:ext uri="{FF2B5EF4-FFF2-40B4-BE49-F238E27FC236}">
                <a16:creationId xmlns:a16="http://schemas.microsoft.com/office/drawing/2014/main" id="{7060E0E5-7F4D-AD84-36DA-44CED47F6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1230313"/>
            <a:ext cx="5441950" cy="409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F094ACB1-24BA-E866-26A9-09CFC7D256DF}"/>
              </a:ext>
            </a:extLst>
          </p:cNvPr>
          <p:cNvSpPr txBox="1"/>
          <p:nvPr/>
        </p:nvSpPr>
        <p:spPr>
          <a:xfrm>
            <a:off x="6396038" y="1230313"/>
            <a:ext cx="2016125" cy="4092575"/>
          </a:xfrm>
          <a:prstGeom prst="rect">
            <a:avLst/>
          </a:prstGeom>
          <a:noFill/>
          <a:ln w="9525">
            <a:solidFill>
              <a:srgbClr val="00B0F0"/>
            </a:solidFill>
          </a:ln>
        </p:spPr>
        <p:txBody>
          <a:bodyPr>
            <a:spAutoFit/>
          </a:bodyPr>
          <a:lstStyle/>
          <a:p>
            <a:pPr eaLnBrk="1" hangingPunct="1">
              <a:defRPr/>
            </a:pPr>
            <a:r>
              <a:rPr lang="it-CH" dirty="0" err="1">
                <a:solidFill>
                  <a:srgbClr val="FFFFFF"/>
                </a:solidFill>
                <a:latin typeface="Arial" charset="0"/>
                <a:cs typeface="Arial" charset="0"/>
              </a:rPr>
              <a:t>Jetzt</a:t>
            </a:r>
            <a:r>
              <a:rPr lang="it-CH" dirty="0">
                <a:solidFill>
                  <a:srgbClr val="FFFFFF"/>
                </a:solidFill>
                <a:latin typeface="Arial" charset="0"/>
                <a:cs typeface="Arial" charset="0"/>
              </a:rPr>
              <a:t> </a:t>
            </a:r>
            <a:r>
              <a:rPr lang="it-CH" dirty="0" err="1">
                <a:solidFill>
                  <a:srgbClr val="FFFFFF"/>
                </a:solidFill>
                <a:latin typeface="Arial" charset="0"/>
                <a:cs typeface="Arial" charset="0"/>
              </a:rPr>
              <a:t>können</a:t>
            </a:r>
            <a:r>
              <a:rPr lang="it-CH" dirty="0">
                <a:solidFill>
                  <a:srgbClr val="FFFFFF"/>
                </a:solidFill>
                <a:latin typeface="Arial" charset="0"/>
                <a:cs typeface="Arial" charset="0"/>
              </a:rPr>
              <a:t> </a:t>
            </a:r>
            <a:r>
              <a:rPr lang="it-CH" sz="3200" b="1" dirty="0">
                <a:solidFill>
                  <a:srgbClr val="FFFF00"/>
                </a:solidFill>
                <a:latin typeface="Arial" charset="0"/>
                <a:cs typeface="Arial" charset="0"/>
              </a:rPr>
              <a:t>alle</a:t>
            </a:r>
            <a:r>
              <a:rPr lang="it-CH" sz="3200" b="1" dirty="0">
                <a:solidFill>
                  <a:srgbClr val="FFFFFF"/>
                </a:solidFill>
                <a:latin typeface="Arial" charset="0"/>
                <a:cs typeface="Arial" charset="0"/>
              </a:rPr>
              <a:t> </a:t>
            </a:r>
            <a:r>
              <a:rPr lang="it-CH" dirty="0">
                <a:solidFill>
                  <a:srgbClr val="FFFFFF"/>
                </a:solidFill>
                <a:latin typeface="Arial" charset="0"/>
                <a:cs typeface="Arial" charset="0"/>
              </a:rPr>
              <a:t>die Ravioli </a:t>
            </a:r>
            <a:r>
              <a:rPr lang="it-CH" dirty="0" err="1">
                <a:solidFill>
                  <a:srgbClr val="FFFFFF"/>
                </a:solidFill>
                <a:latin typeface="Arial" charset="0"/>
                <a:cs typeface="Arial" charset="0"/>
              </a:rPr>
              <a:t>nehmen</a:t>
            </a:r>
            <a:r>
              <a:rPr lang="it-CH" dirty="0">
                <a:solidFill>
                  <a:srgbClr val="FFFFFF"/>
                </a:solidFill>
                <a:latin typeface="Arial" charset="0"/>
                <a:cs typeface="Arial" charset="0"/>
              </a:rPr>
              <a:t>, </a:t>
            </a:r>
            <a:r>
              <a:rPr lang="it-CH" dirty="0" err="1">
                <a:solidFill>
                  <a:srgbClr val="FFFFFF"/>
                </a:solidFill>
                <a:latin typeface="Arial" charset="0"/>
                <a:cs typeface="Arial" charset="0"/>
              </a:rPr>
              <a:t>aber</a:t>
            </a:r>
            <a:r>
              <a:rPr lang="it-CH" dirty="0">
                <a:solidFill>
                  <a:srgbClr val="FFFFFF"/>
                </a:solidFill>
                <a:latin typeface="Arial" charset="0"/>
                <a:cs typeface="Arial" charset="0"/>
              </a:rPr>
              <a:t>…</a:t>
            </a:r>
          </a:p>
          <a:p>
            <a:pPr eaLnBrk="1" hangingPunct="1">
              <a:defRPr/>
            </a:pPr>
            <a:endParaRPr lang="it-CH" dirty="0">
              <a:solidFill>
                <a:srgbClr val="FFFFFF"/>
              </a:solidFill>
              <a:latin typeface="Arial" charset="0"/>
              <a:cs typeface="Arial" charset="0"/>
            </a:endParaRPr>
          </a:p>
          <a:p>
            <a:pPr eaLnBrk="1" hangingPunct="1">
              <a:defRPr/>
            </a:pPr>
            <a:r>
              <a:rPr lang="it-CH" dirty="0">
                <a:solidFill>
                  <a:srgbClr val="FFFFFF"/>
                </a:solidFill>
                <a:latin typeface="Arial" charset="0"/>
                <a:cs typeface="Arial" charset="0"/>
              </a:rPr>
              <a:t>…</a:t>
            </a:r>
            <a:r>
              <a:rPr lang="it-CH" dirty="0" err="1">
                <a:solidFill>
                  <a:srgbClr val="FFFFFF"/>
                </a:solidFill>
                <a:latin typeface="Arial" charset="0"/>
                <a:cs typeface="Arial" charset="0"/>
              </a:rPr>
              <a:t>nach</a:t>
            </a:r>
            <a:r>
              <a:rPr lang="it-CH" dirty="0">
                <a:solidFill>
                  <a:srgbClr val="FFFFFF"/>
                </a:solidFill>
                <a:latin typeface="Arial" charset="0"/>
                <a:cs typeface="Arial" charset="0"/>
              </a:rPr>
              <a:t> </a:t>
            </a:r>
            <a:r>
              <a:rPr lang="it-CH" dirty="0" err="1">
                <a:solidFill>
                  <a:srgbClr val="FFFFFF"/>
                </a:solidFill>
                <a:latin typeface="Arial" charset="0"/>
                <a:cs typeface="Arial" charset="0"/>
              </a:rPr>
              <a:t>einigen</a:t>
            </a:r>
            <a:r>
              <a:rPr lang="it-CH" dirty="0">
                <a:solidFill>
                  <a:srgbClr val="FFFFFF"/>
                </a:solidFill>
                <a:latin typeface="Arial" charset="0"/>
                <a:cs typeface="Arial" charset="0"/>
              </a:rPr>
              <a:t> </a:t>
            </a:r>
            <a:r>
              <a:rPr lang="it-CH" dirty="0" err="1">
                <a:solidFill>
                  <a:srgbClr val="FFFFFF"/>
                </a:solidFill>
                <a:latin typeface="Arial" charset="0"/>
                <a:cs typeface="Arial" charset="0"/>
              </a:rPr>
              <a:t>Tagen</a:t>
            </a:r>
            <a:r>
              <a:rPr lang="it-CH" dirty="0">
                <a:solidFill>
                  <a:srgbClr val="FFFFFF"/>
                </a:solidFill>
                <a:latin typeface="Arial" charset="0"/>
                <a:cs typeface="Arial" charset="0"/>
              </a:rPr>
              <a:t> </a:t>
            </a:r>
            <a:r>
              <a:rPr lang="it-CH" dirty="0" err="1">
                <a:solidFill>
                  <a:srgbClr val="FFFFFF"/>
                </a:solidFill>
                <a:latin typeface="Arial" charset="0"/>
                <a:cs typeface="Arial" charset="0"/>
              </a:rPr>
              <a:t>ist</a:t>
            </a:r>
            <a:r>
              <a:rPr lang="it-CH" dirty="0">
                <a:solidFill>
                  <a:srgbClr val="FFFFFF"/>
                </a:solidFill>
                <a:latin typeface="Arial" charset="0"/>
                <a:cs typeface="Arial" charset="0"/>
              </a:rPr>
              <a:t> </a:t>
            </a:r>
            <a:r>
              <a:rPr lang="it-CH" dirty="0" err="1">
                <a:solidFill>
                  <a:srgbClr val="FFFFFF"/>
                </a:solidFill>
                <a:latin typeface="Arial" charset="0"/>
                <a:cs typeface="Arial" charset="0"/>
              </a:rPr>
              <a:t>das</a:t>
            </a:r>
            <a:r>
              <a:rPr lang="it-CH" dirty="0">
                <a:solidFill>
                  <a:srgbClr val="FFFFFF"/>
                </a:solidFill>
                <a:latin typeface="Arial" charset="0"/>
                <a:cs typeface="Arial" charset="0"/>
              </a:rPr>
              <a:t> Ravioli-Lager </a:t>
            </a:r>
            <a:r>
              <a:rPr lang="it-CH" sz="2800" b="1" dirty="0" err="1">
                <a:solidFill>
                  <a:srgbClr val="FFFF66"/>
                </a:solidFill>
                <a:latin typeface="Arial" charset="0"/>
                <a:cs typeface="Arial" charset="0"/>
              </a:rPr>
              <a:t>leer</a:t>
            </a:r>
            <a:r>
              <a:rPr lang="it-CH" sz="2800" b="1" dirty="0">
                <a:solidFill>
                  <a:srgbClr val="FFFF66"/>
                </a:solidFill>
                <a:latin typeface="Arial" charset="0"/>
                <a:cs typeface="Arial" charset="0"/>
              </a:rPr>
              <a:t>!</a:t>
            </a:r>
          </a:p>
          <a:p>
            <a:pPr eaLnBrk="1" hangingPunct="1">
              <a:defRPr/>
            </a:pPr>
            <a:endParaRPr lang="it-CH" sz="1400" b="1" dirty="0">
              <a:solidFill>
                <a:srgbClr val="FFFF66"/>
              </a:solidFill>
              <a:latin typeface="Arial" charset="0"/>
              <a:cs typeface="Arial" charset="0"/>
            </a:endParaRPr>
          </a:p>
          <a:p>
            <a:pPr eaLnBrk="1" hangingPunct="1">
              <a:defRPr/>
            </a:pPr>
            <a:endParaRPr lang="it-CH" dirty="0">
              <a:solidFill>
                <a:srgbClr val="FFFFFF"/>
              </a:solidFill>
              <a:latin typeface="Arial" charset="0"/>
              <a:cs typeface="Arial" charset="0"/>
            </a:endParaRPr>
          </a:p>
          <a:p>
            <a:pPr eaLnBrk="1" hangingPunct="1">
              <a:defRPr/>
            </a:pPr>
            <a:r>
              <a:rPr lang="it-CH" sz="2400" b="1" dirty="0">
                <a:solidFill>
                  <a:srgbClr val="FFFFFF"/>
                </a:solidFill>
                <a:effectLst>
                  <a:outerShdw blurRad="38100" dist="38100" dir="2700000" algn="tl">
                    <a:srgbClr val="000000">
                      <a:alpha val="43137"/>
                    </a:srgbClr>
                  </a:outerShdw>
                </a:effectLst>
                <a:latin typeface="Arial" charset="0"/>
                <a:cs typeface="Arial" charset="0"/>
              </a:rPr>
              <a:t>WAS TUN?</a:t>
            </a:r>
          </a:p>
          <a:p>
            <a:pPr eaLnBrk="1" hangingPunct="1">
              <a:defRPr/>
            </a:pPr>
            <a:endParaRPr lang="it-CH" dirty="0">
              <a:solidFill>
                <a:srgbClr val="FFFFFF"/>
              </a:solidFill>
              <a:latin typeface="Arial" charset="0"/>
              <a:cs typeface="Arial" charset="0"/>
            </a:endParaRPr>
          </a:p>
        </p:txBody>
      </p:sp>
      <p:sp>
        <p:nvSpPr>
          <p:cNvPr id="5" name="Rettangolo 4">
            <a:extLst>
              <a:ext uri="{FF2B5EF4-FFF2-40B4-BE49-F238E27FC236}">
                <a16:creationId xmlns:a16="http://schemas.microsoft.com/office/drawing/2014/main" id="{B8C53D8F-B394-6AE9-749E-16D2937CD96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3">
            <a:extLst>
              <a:ext uri="{FF2B5EF4-FFF2-40B4-BE49-F238E27FC236}">
                <a16:creationId xmlns:a16="http://schemas.microsoft.com/office/drawing/2014/main" id="{F3C9115E-9653-628A-6F80-1AD5B93BA3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0C5BFF-302E-431C-AB4B-7E7D9951E2CB}" type="slidenum">
              <a:rPr lang="it-IT" altLang="en-US" sz="1400" smtClean="0">
                <a:solidFill>
                  <a:srgbClr val="FFFFFF"/>
                </a:solidFill>
              </a:rPr>
              <a:pPr>
                <a:spcBef>
                  <a:spcPct val="0"/>
                </a:spcBef>
                <a:buFontTx/>
                <a:buNone/>
              </a:pPr>
              <a:t>26</a:t>
            </a:fld>
            <a:endParaRPr lang="it-IT" altLang="en-US" sz="1400">
              <a:solidFill>
                <a:srgbClr val="FFFFFF"/>
              </a:solidFill>
            </a:endParaRPr>
          </a:p>
        </p:txBody>
      </p:sp>
      <p:pic>
        <p:nvPicPr>
          <p:cNvPr id="321539" name="Picture 6" descr="Renault">
            <a:extLst>
              <a:ext uri="{FF2B5EF4-FFF2-40B4-BE49-F238E27FC236}">
                <a16:creationId xmlns:a16="http://schemas.microsoft.com/office/drawing/2014/main" id="{0372D0C3-80F7-B5D0-F244-A5416D8C7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504825"/>
            <a:ext cx="4429125" cy="58483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1540" name="Picture 7" descr="Renault-Clio-3-002">
            <a:extLst>
              <a:ext uri="{FF2B5EF4-FFF2-40B4-BE49-F238E27FC236}">
                <a16:creationId xmlns:a16="http://schemas.microsoft.com/office/drawing/2014/main" id="{2CA74FD7-DE6A-D2FD-09CA-163E47C6A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860800"/>
            <a:ext cx="32194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1" name="Text Box 3">
            <a:extLst>
              <a:ext uri="{FF2B5EF4-FFF2-40B4-BE49-F238E27FC236}">
                <a16:creationId xmlns:a16="http://schemas.microsoft.com/office/drawing/2014/main" id="{FBC841B0-E4DB-3055-6EF7-F1E0AFD5C0CB}"/>
              </a:ext>
            </a:extLst>
          </p:cNvPr>
          <p:cNvSpPr txBox="1">
            <a:spLocks noChangeArrowheads="1"/>
          </p:cNvSpPr>
          <p:nvPr/>
        </p:nvSpPr>
        <p:spPr bwMode="auto">
          <a:xfrm>
            <a:off x="5580063" y="549275"/>
            <a:ext cx="2736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FFFF"/>
                </a:solidFill>
              </a:rPr>
              <a:t>ABER IN </a:t>
            </a:r>
          </a:p>
          <a:p>
            <a:pPr eaLnBrk="1" hangingPunct="1">
              <a:spcBef>
                <a:spcPct val="0"/>
              </a:spcBef>
              <a:buFontTx/>
              <a:buNone/>
            </a:pPr>
            <a:r>
              <a:rPr lang="fr-CH" altLang="it-CH" sz="2400" b="1">
                <a:solidFill>
                  <a:srgbClr val="FFFFFF"/>
                </a:solidFill>
              </a:rPr>
              <a:t>FRANKREICH  </a:t>
            </a:r>
          </a:p>
          <a:p>
            <a:pPr eaLnBrk="1" hangingPunct="1">
              <a:spcBef>
                <a:spcPct val="0"/>
              </a:spcBef>
              <a:buFontTx/>
              <a:buNone/>
            </a:pPr>
            <a:r>
              <a:rPr lang="fr-CH" altLang="it-CH" sz="2400" b="1">
                <a:solidFill>
                  <a:srgbClr val="FFFFFF"/>
                </a:solidFill>
              </a:rPr>
              <a:t>SCHLÄFT</a:t>
            </a:r>
          </a:p>
          <a:p>
            <a:pPr eaLnBrk="1" hangingPunct="1">
              <a:spcBef>
                <a:spcPct val="0"/>
              </a:spcBef>
              <a:buFontTx/>
              <a:buNone/>
            </a:pPr>
            <a:r>
              <a:rPr lang="fr-CH" altLang="it-CH" sz="2400" b="1">
                <a:solidFill>
                  <a:srgbClr val="FFFFFF"/>
                </a:solidFill>
              </a:rPr>
              <a:t>DIE            KONKURRENZ NICHT</a:t>
            </a:r>
            <a:endParaRPr lang="it-IT" altLang="it-CH" sz="2400" b="1">
              <a:solidFill>
                <a:srgbClr val="FFFFFF"/>
              </a:solidFill>
            </a:endParaRPr>
          </a:p>
        </p:txBody>
      </p:sp>
      <p:sp>
        <p:nvSpPr>
          <p:cNvPr id="321542" name="CasellaDiTesto 1">
            <a:extLst>
              <a:ext uri="{FF2B5EF4-FFF2-40B4-BE49-F238E27FC236}">
                <a16:creationId xmlns:a16="http://schemas.microsoft.com/office/drawing/2014/main" id="{58113279-D098-7B35-2341-71482D80E1CC}"/>
              </a:ext>
            </a:extLst>
          </p:cNvPr>
          <p:cNvSpPr txBox="1">
            <a:spLocks noChangeArrowheads="1"/>
          </p:cNvSpPr>
          <p:nvPr/>
        </p:nvSpPr>
        <p:spPr bwMode="auto">
          <a:xfrm>
            <a:off x="5602288" y="4808538"/>
            <a:ext cx="27273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In Frankreich hat die Firma Renault mit ihren Autos auch den französischen Markt gesättigt und versucht  jetzt, ihre Autos in Deutschland zu verkaufen.</a:t>
            </a:r>
          </a:p>
        </p:txBody>
      </p:sp>
      <p:sp>
        <p:nvSpPr>
          <p:cNvPr id="7" name="Rettangolo 6">
            <a:extLst>
              <a:ext uri="{FF2B5EF4-FFF2-40B4-BE49-F238E27FC236}">
                <a16:creationId xmlns:a16="http://schemas.microsoft.com/office/drawing/2014/main" id="{26468AF6-3462-984F-FBD9-85EC7309D11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3602" name="Segnaposto numero diapositiva 1">
            <a:extLst>
              <a:ext uri="{FF2B5EF4-FFF2-40B4-BE49-F238E27FC236}">
                <a16:creationId xmlns:a16="http://schemas.microsoft.com/office/drawing/2014/main" id="{C55DECFC-3C58-0B64-A392-8767F621F9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414C5D-DE4D-48ED-A067-3A3B6181C5F4}" type="slidenum">
              <a:rPr lang="it-IT" altLang="en-US" sz="1400" smtClean="0">
                <a:solidFill>
                  <a:srgbClr val="000000"/>
                </a:solidFill>
              </a:rPr>
              <a:pPr>
                <a:spcBef>
                  <a:spcPct val="0"/>
                </a:spcBef>
                <a:buFontTx/>
                <a:buNone/>
              </a:pPr>
              <a:t>260</a:t>
            </a:fld>
            <a:endParaRPr lang="it-IT" altLang="en-US" sz="1400">
              <a:solidFill>
                <a:srgbClr val="000000"/>
              </a:solidFill>
            </a:endParaRPr>
          </a:p>
        </p:txBody>
      </p:sp>
      <p:sp>
        <p:nvSpPr>
          <p:cNvPr id="793603" name="Rettangolo 2">
            <a:extLst>
              <a:ext uri="{FF2B5EF4-FFF2-40B4-BE49-F238E27FC236}">
                <a16:creationId xmlns:a16="http://schemas.microsoft.com/office/drawing/2014/main" id="{EA193BAB-337E-3C26-02F7-544F4246C288}"/>
              </a:ext>
            </a:extLst>
          </p:cNvPr>
          <p:cNvSpPr>
            <a:spLocks noChangeArrowheads="1"/>
          </p:cNvSpPr>
          <p:nvPr/>
        </p:nvSpPr>
        <p:spPr bwMode="auto">
          <a:xfrm>
            <a:off x="1258888" y="1052513"/>
            <a:ext cx="67691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b="1"/>
              <a:t>Das Volk hat gewonnen und eignet sich die Ravioli-Fabrik und andere Güter- und Dienstleistungs- Produktionsmittel an. </a:t>
            </a:r>
          </a:p>
          <a:p>
            <a:pPr eaLnBrk="1" hangingPunct="1">
              <a:spcBef>
                <a:spcPct val="0"/>
              </a:spcBef>
              <a:buFontTx/>
              <a:buNone/>
            </a:pPr>
            <a:r>
              <a:rPr lang="de-DE" altLang="it-CH" sz="2400" b="1"/>
              <a:t>Jetzt gehört die Raviolifabrik an ALLE</a:t>
            </a:r>
          </a:p>
          <a:p>
            <a:pPr eaLnBrk="1" hangingPunct="1">
              <a:spcBef>
                <a:spcPct val="0"/>
              </a:spcBef>
              <a:buFontTx/>
              <a:buNone/>
            </a:pPr>
            <a:endParaRPr lang="de-DE" altLang="it-CH" sz="2400" b="1"/>
          </a:p>
          <a:p>
            <a:pPr eaLnBrk="1" hangingPunct="1">
              <a:spcBef>
                <a:spcPct val="0"/>
              </a:spcBef>
              <a:buFontTx/>
              <a:buNone/>
            </a:pPr>
            <a:endParaRPr lang="de-DE" altLang="it-CH" sz="2400" b="1"/>
          </a:p>
          <a:p>
            <a:pPr eaLnBrk="1" hangingPunct="1">
              <a:spcBef>
                <a:spcPct val="0"/>
              </a:spcBef>
              <a:buFontTx/>
              <a:buNone/>
            </a:pPr>
            <a:r>
              <a:rPr lang="de-DE" altLang="it-CH" sz="2400" b="1"/>
              <a:t>Landbesitz und Staatswesen werden vom Volk neu geregelt und verwaltet. </a:t>
            </a:r>
          </a:p>
          <a:p>
            <a:pPr eaLnBrk="1" hangingPunct="1">
              <a:spcBef>
                <a:spcPct val="0"/>
              </a:spcBef>
              <a:buFontTx/>
              <a:buNone/>
            </a:pPr>
            <a:r>
              <a:rPr lang="de-DE" altLang="it-CH" sz="2400" b="1"/>
              <a:t>Das private Eigentum und die Aneignung des Mehrwerts bestehen nicht mehr. </a:t>
            </a:r>
          </a:p>
          <a:p>
            <a:pPr eaLnBrk="1" hangingPunct="1">
              <a:spcBef>
                <a:spcPct val="0"/>
              </a:spcBef>
              <a:buFontTx/>
              <a:buNone/>
            </a:pPr>
            <a:r>
              <a:rPr lang="de-DE" altLang="it-CH" sz="2400" b="1"/>
              <a:t>                                                                                  </a:t>
            </a:r>
            <a:r>
              <a:rPr lang="de-DE" altLang="it-CH" sz="2000"/>
              <a:t>(Man muss jedoch in Etappen vorgehen, mit einer Übergangsperiode mit gemischter Wirtschaft. Beispiel : die demokratischen Staaten von Nord Europa)</a:t>
            </a:r>
          </a:p>
        </p:txBody>
      </p:sp>
      <p:sp>
        <p:nvSpPr>
          <p:cNvPr id="4" name="Rettangolo 3">
            <a:extLst>
              <a:ext uri="{FF2B5EF4-FFF2-40B4-BE49-F238E27FC236}">
                <a16:creationId xmlns:a16="http://schemas.microsoft.com/office/drawing/2014/main" id="{00B4DE05-FAE6-952C-65FE-D20C0C4DF7A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5650" name="Slide Number Placeholder 3">
            <a:extLst>
              <a:ext uri="{FF2B5EF4-FFF2-40B4-BE49-F238E27FC236}">
                <a16:creationId xmlns:a16="http://schemas.microsoft.com/office/drawing/2014/main" id="{0A14784D-B91D-9BCB-6310-C2F199DDAF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5C6497-3A11-4ED7-B8C6-89579F7224C5}" type="slidenum">
              <a:rPr lang="it-IT" altLang="en-US" sz="1400" smtClean="0">
                <a:solidFill>
                  <a:srgbClr val="0D0D0D"/>
                </a:solidFill>
              </a:rPr>
              <a:pPr>
                <a:spcBef>
                  <a:spcPct val="0"/>
                </a:spcBef>
                <a:buFontTx/>
                <a:buNone/>
              </a:pPr>
              <a:t>261</a:t>
            </a:fld>
            <a:endParaRPr lang="it-IT" altLang="en-US" sz="1400">
              <a:solidFill>
                <a:srgbClr val="0D0D0D"/>
              </a:solidFill>
            </a:endParaRPr>
          </a:p>
        </p:txBody>
      </p:sp>
      <p:sp>
        <p:nvSpPr>
          <p:cNvPr id="404483" name="Text Box 4">
            <a:extLst>
              <a:ext uri="{FF2B5EF4-FFF2-40B4-BE49-F238E27FC236}">
                <a16:creationId xmlns:a16="http://schemas.microsoft.com/office/drawing/2014/main" id="{CF2790A5-E4E6-168B-1D08-B6A3CD2781EB}"/>
              </a:ext>
            </a:extLst>
          </p:cNvPr>
          <p:cNvSpPr txBox="1">
            <a:spLocks noChangeArrowheads="1"/>
          </p:cNvSpPr>
          <p:nvPr/>
        </p:nvSpPr>
        <p:spPr bwMode="auto">
          <a:xfrm>
            <a:off x="900113" y="1628775"/>
            <a:ext cx="7343775" cy="378618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fr-FR" sz="2400" b="1" dirty="0">
                <a:solidFill>
                  <a:schemeClr val="tx1">
                    <a:lumMod val="95000"/>
                    <a:lumOff val="5000"/>
                  </a:schemeClr>
                </a:solidFill>
              </a:rPr>
              <a:t>Man </a:t>
            </a:r>
            <a:r>
              <a:rPr lang="fr-FR" sz="2400" b="1" dirty="0" err="1">
                <a:solidFill>
                  <a:schemeClr val="tx1">
                    <a:lumMod val="95000"/>
                    <a:lumOff val="5000"/>
                  </a:schemeClr>
                </a:solidFill>
              </a:rPr>
              <a:t>stellt</a:t>
            </a:r>
            <a:r>
              <a:rPr lang="fr-FR" sz="2400" b="1" dirty="0">
                <a:solidFill>
                  <a:schemeClr val="tx1">
                    <a:lumMod val="95000"/>
                    <a:lumOff val="5000"/>
                  </a:schemeClr>
                </a:solidFill>
              </a:rPr>
              <a:t> die </a:t>
            </a:r>
            <a:r>
              <a:rPr lang="fr-FR" sz="2400" b="1" dirty="0" err="1">
                <a:solidFill>
                  <a:schemeClr val="tx1">
                    <a:lumMod val="95000"/>
                    <a:lumOff val="5000"/>
                  </a:schemeClr>
                </a:solidFill>
              </a:rPr>
              <a:t>Bedürfnisse</a:t>
            </a:r>
            <a:r>
              <a:rPr lang="fr-FR" sz="2400" b="1" dirty="0">
                <a:solidFill>
                  <a:schemeClr val="tx1">
                    <a:lumMod val="95000"/>
                    <a:lumOff val="5000"/>
                  </a:schemeClr>
                </a:solidFill>
              </a:rPr>
              <a:t> der </a:t>
            </a:r>
            <a:r>
              <a:rPr lang="fr-FR" sz="2400" b="1" dirty="0" err="1">
                <a:solidFill>
                  <a:schemeClr val="tx1">
                    <a:lumMod val="95000"/>
                    <a:lumOff val="5000"/>
                  </a:schemeClr>
                </a:solidFill>
              </a:rPr>
              <a:t>Bevölkerung</a:t>
            </a:r>
            <a:r>
              <a:rPr lang="fr-FR" sz="2400" b="1" dirty="0">
                <a:solidFill>
                  <a:schemeClr val="tx1">
                    <a:lumMod val="95000"/>
                    <a:lumOff val="5000"/>
                  </a:schemeClr>
                </a:solidFill>
              </a:rPr>
              <a:t> </a:t>
            </a:r>
            <a:r>
              <a:rPr lang="fr-FR" sz="2400" b="1" dirty="0" err="1">
                <a:solidFill>
                  <a:schemeClr val="tx1">
                    <a:lumMod val="95000"/>
                    <a:lumOff val="5000"/>
                  </a:schemeClr>
                </a:solidFill>
              </a:rPr>
              <a:t>fest</a:t>
            </a:r>
            <a:r>
              <a:rPr lang="fr-FR" sz="2400" b="1" dirty="0">
                <a:solidFill>
                  <a:schemeClr val="tx1">
                    <a:lumMod val="95000"/>
                    <a:lumOff val="5000"/>
                  </a:schemeClr>
                </a:solidFill>
              </a:rPr>
              <a:t>, </a:t>
            </a:r>
            <a:r>
              <a:rPr lang="fr-FR" sz="2400" b="1" dirty="0" err="1">
                <a:solidFill>
                  <a:schemeClr val="tx1">
                    <a:lumMod val="95000"/>
                    <a:lumOff val="5000"/>
                  </a:schemeClr>
                </a:solidFill>
              </a:rPr>
              <a:t>und</a:t>
            </a:r>
            <a:r>
              <a:rPr lang="fr-FR" sz="2400" b="1" dirty="0">
                <a:solidFill>
                  <a:schemeClr val="tx1">
                    <a:lumMod val="95000"/>
                    <a:lumOff val="5000"/>
                  </a:schemeClr>
                </a:solidFill>
              </a:rPr>
              <a:t> </a:t>
            </a:r>
            <a:r>
              <a:rPr lang="fr-FR" sz="2400" b="1" dirty="0" err="1">
                <a:solidFill>
                  <a:schemeClr val="tx1">
                    <a:lumMod val="95000"/>
                    <a:lumOff val="5000"/>
                  </a:schemeClr>
                </a:solidFill>
              </a:rPr>
              <a:t>erstellt</a:t>
            </a:r>
            <a:r>
              <a:rPr lang="fr-FR" sz="2400" b="1" dirty="0">
                <a:solidFill>
                  <a:schemeClr val="tx1">
                    <a:lumMod val="95000"/>
                    <a:lumOff val="5000"/>
                  </a:schemeClr>
                </a:solidFill>
              </a:rPr>
              <a:t> </a:t>
            </a:r>
            <a:r>
              <a:rPr lang="fr-FR" sz="2400" b="1" dirty="0" err="1">
                <a:solidFill>
                  <a:schemeClr val="tx1">
                    <a:lumMod val="95000"/>
                    <a:lumOff val="5000"/>
                  </a:schemeClr>
                </a:solidFill>
              </a:rPr>
              <a:t>einen</a:t>
            </a:r>
            <a:r>
              <a:rPr lang="fr-FR" sz="2400" b="1" dirty="0">
                <a:solidFill>
                  <a:schemeClr val="tx1">
                    <a:lumMod val="95000"/>
                    <a:lumOff val="5000"/>
                  </a:schemeClr>
                </a:solidFill>
              </a:rPr>
              <a:t> Plan </a:t>
            </a:r>
            <a:r>
              <a:rPr lang="fr-FR" sz="2400" b="1" dirty="0" err="1">
                <a:solidFill>
                  <a:schemeClr val="tx1">
                    <a:lumMod val="95000"/>
                    <a:lumOff val="5000"/>
                  </a:schemeClr>
                </a:solidFill>
              </a:rPr>
              <a:t>für</a:t>
            </a:r>
            <a:r>
              <a:rPr lang="fr-FR" sz="2400" b="1" dirty="0">
                <a:solidFill>
                  <a:schemeClr val="tx1">
                    <a:lumMod val="95000"/>
                    <a:lumOff val="5000"/>
                  </a:schemeClr>
                </a:solidFill>
              </a:rPr>
              <a:t> die </a:t>
            </a:r>
            <a:r>
              <a:rPr lang="fr-FR" sz="2400" b="1" dirty="0" err="1">
                <a:solidFill>
                  <a:schemeClr val="tx1">
                    <a:lumMod val="95000"/>
                    <a:lumOff val="5000"/>
                  </a:schemeClr>
                </a:solidFill>
              </a:rPr>
              <a:t>Produktion</a:t>
            </a:r>
            <a:r>
              <a:rPr lang="fr-FR" sz="2400" b="1" dirty="0">
                <a:solidFill>
                  <a:schemeClr val="tx1">
                    <a:lumMod val="95000"/>
                    <a:lumOff val="5000"/>
                  </a:schemeClr>
                </a:solidFill>
              </a:rPr>
              <a:t> der </a:t>
            </a:r>
            <a:r>
              <a:rPr lang="fr-FR" sz="2400" b="1" dirty="0" err="1">
                <a:solidFill>
                  <a:schemeClr val="tx1">
                    <a:lumMod val="95000"/>
                    <a:lumOff val="5000"/>
                  </a:schemeClr>
                </a:solidFill>
              </a:rPr>
              <a:t>notwendigen</a:t>
            </a:r>
            <a:r>
              <a:rPr lang="fr-FR" sz="2400" b="1" dirty="0">
                <a:solidFill>
                  <a:schemeClr val="tx1">
                    <a:lumMod val="95000"/>
                    <a:lumOff val="5000"/>
                  </a:schemeClr>
                </a:solidFill>
              </a:rPr>
              <a:t> </a:t>
            </a:r>
            <a:r>
              <a:rPr lang="fr-FR" sz="2400" b="1" dirty="0" err="1">
                <a:solidFill>
                  <a:schemeClr val="tx1">
                    <a:lumMod val="95000"/>
                    <a:lumOff val="5000"/>
                  </a:schemeClr>
                </a:solidFill>
              </a:rPr>
              <a:t>Güter</a:t>
            </a:r>
            <a:r>
              <a:rPr lang="fr-FR" sz="2400" b="1" dirty="0">
                <a:solidFill>
                  <a:schemeClr val="tx1">
                    <a:lumMod val="95000"/>
                    <a:lumOff val="5000"/>
                  </a:schemeClr>
                </a:solidFill>
              </a:rPr>
              <a:t> </a:t>
            </a:r>
            <a:r>
              <a:rPr lang="fr-FR" sz="2400" b="1" dirty="0" err="1">
                <a:solidFill>
                  <a:schemeClr val="tx1">
                    <a:lumMod val="95000"/>
                    <a:lumOff val="5000"/>
                  </a:schemeClr>
                </a:solidFill>
              </a:rPr>
              <a:t>und</a:t>
            </a:r>
            <a:r>
              <a:rPr lang="fr-FR" sz="2400" b="1" dirty="0">
                <a:solidFill>
                  <a:schemeClr val="tx1">
                    <a:lumMod val="95000"/>
                    <a:lumOff val="5000"/>
                  </a:schemeClr>
                </a:solidFill>
              </a:rPr>
              <a:t> </a:t>
            </a:r>
            <a:r>
              <a:rPr lang="fr-FR" sz="2400" b="1" dirty="0" err="1">
                <a:solidFill>
                  <a:schemeClr val="tx1">
                    <a:lumMod val="95000"/>
                    <a:lumOff val="5000"/>
                  </a:schemeClr>
                </a:solidFill>
              </a:rPr>
              <a:t>Dienstleistungen</a:t>
            </a:r>
            <a:r>
              <a:rPr lang="fr-FR" sz="2400" b="1" dirty="0">
                <a:solidFill>
                  <a:schemeClr val="tx1">
                    <a:lumMod val="95000"/>
                    <a:lumOff val="5000"/>
                  </a:schemeClr>
                </a:solidFill>
              </a:rPr>
              <a:t> </a:t>
            </a:r>
            <a:r>
              <a:rPr lang="fr-FR" sz="2400" b="1" dirty="0" err="1">
                <a:solidFill>
                  <a:schemeClr val="tx1">
                    <a:lumMod val="95000"/>
                    <a:lumOff val="5000"/>
                  </a:schemeClr>
                </a:solidFill>
              </a:rPr>
              <a:t>auf</a:t>
            </a:r>
            <a:r>
              <a:rPr lang="fr-FR" sz="2400" b="1" dirty="0">
                <a:solidFill>
                  <a:schemeClr val="tx1">
                    <a:lumMod val="95000"/>
                    <a:lumOff val="5000"/>
                  </a:schemeClr>
                </a:solidFill>
              </a:rPr>
              <a:t>. Der Plan </a:t>
            </a:r>
            <a:r>
              <a:rPr lang="fr-FR" sz="2400" b="1" dirty="0" err="1">
                <a:solidFill>
                  <a:schemeClr val="tx1">
                    <a:lumMod val="95000"/>
                    <a:lumOff val="5000"/>
                  </a:schemeClr>
                </a:solidFill>
              </a:rPr>
              <a:t>muss</a:t>
            </a:r>
            <a:r>
              <a:rPr lang="fr-FR" sz="2400" b="1" dirty="0">
                <a:solidFill>
                  <a:schemeClr val="tx1">
                    <a:lumMod val="95000"/>
                    <a:lumOff val="5000"/>
                  </a:schemeClr>
                </a:solidFill>
              </a:rPr>
              <a:t> </a:t>
            </a:r>
            <a:r>
              <a:rPr lang="fr-FR" sz="2400" b="1" dirty="0" err="1">
                <a:solidFill>
                  <a:schemeClr val="tx1">
                    <a:lumMod val="95000"/>
                    <a:lumOff val="5000"/>
                  </a:schemeClr>
                </a:solidFill>
              </a:rPr>
              <a:t>erlauben</a:t>
            </a:r>
            <a:r>
              <a:rPr lang="fr-FR" sz="2400" b="1" dirty="0">
                <a:solidFill>
                  <a:schemeClr val="tx1">
                    <a:lumMod val="95000"/>
                    <a:lumOff val="5000"/>
                  </a:schemeClr>
                </a:solidFill>
              </a:rPr>
              <a:t>, die </a:t>
            </a:r>
            <a:r>
              <a:rPr lang="fr-FR" sz="2400" b="1" dirty="0" err="1">
                <a:solidFill>
                  <a:schemeClr val="tx1">
                    <a:lumMod val="95000"/>
                    <a:lumOff val="5000"/>
                  </a:schemeClr>
                </a:solidFill>
              </a:rPr>
              <a:t>Bedürfnisse</a:t>
            </a:r>
            <a:r>
              <a:rPr lang="fr-FR" sz="2400" b="1" dirty="0">
                <a:solidFill>
                  <a:schemeClr val="tx1">
                    <a:lumMod val="95000"/>
                    <a:lumOff val="5000"/>
                  </a:schemeClr>
                </a:solidFill>
              </a:rPr>
              <a:t> der </a:t>
            </a:r>
            <a:r>
              <a:rPr lang="fr-FR" sz="2400" b="1" dirty="0" err="1">
                <a:solidFill>
                  <a:schemeClr val="tx1">
                    <a:lumMod val="95000"/>
                    <a:lumOff val="5000"/>
                  </a:schemeClr>
                </a:solidFill>
              </a:rPr>
              <a:t>ganzen</a:t>
            </a:r>
            <a:r>
              <a:rPr lang="fr-FR" sz="2400" b="1" dirty="0">
                <a:solidFill>
                  <a:schemeClr val="tx1">
                    <a:lumMod val="95000"/>
                    <a:lumOff val="5000"/>
                  </a:schemeClr>
                </a:solidFill>
              </a:rPr>
              <a:t> </a:t>
            </a:r>
            <a:r>
              <a:rPr lang="fr-FR" sz="2400" b="1" dirty="0" err="1">
                <a:solidFill>
                  <a:schemeClr val="tx1">
                    <a:lumMod val="95000"/>
                    <a:lumOff val="5000"/>
                  </a:schemeClr>
                </a:solidFill>
              </a:rPr>
              <a:t>Bevölkerung</a:t>
            </a:r>
            <a:r>
              <a:rPr lang="fr-FR" sz="2400" b="1" dirty="0">
                <a:solidFill>
                  <a:schemeClr val="tx1">
                    <a:lumMod val="95000"/>
                    <a:lumOff val="5000"/>
                  </a:schemeClr>
                </a:solidFill>
              </a:rPr>
              <a:t> </a:t>
            </a:r>
            <a:r>
              <a:rPr lang="fr-FR" sz="2400" b="1" dirty="0" err="1">
                <a:solidFill>
                  <a:schemeClr val="tx1">
                    <a:lumMod val="95000"/>
                    <a:lumOff val="5000"/>
                  </a:schemeClr>
                </a:solidFill>
              </a:rPr>
              <a:t>zu</a:t>
            </a:r>
            <a:r>
              <a:rPr lang="fr-FR" sz="2400" b="1" dirty="0">
                <a:solidFill>
                  <a:schemeClr val="tx1">
                    <a:lumMod val="95000"/>
                    <a:lumOff val="5000"/>
                  </a:schemeClr>
                </a:solidFill>
              </a:rPr>
              <a:t> </a:t>
            </a:r>
            <a:r>
              <a:rPr lang="fr-FR" sz="2400" b="1" dirty="0" err="1">
                <a:solidFill>
                  <a:schemeClr val="tx1">
                    <a:lumMod val="95000"/>
                    <a:lumOff val="5000"/>
                  </a:schemeClr>
                </a:solidFill>
              </a:rPr>
              <a:t>decken</a:t>
            </a:r>
            <a:r>
              <a:rPr lang="fr-FR" sz="2400" b="1" dirty="0">
                <a:solidFill>
                  <a:schemeClr val="tx1">
                    <a:lumMod val="95000"/>
                    <a:lumOff val="5000"/>
                  </a:schemeClr>
                </a:solidFill>
              </a:rPr>
              <a:t>.             </a:t>
            </a:r>
          </a:p>
          <a:p>
            <a:pPr eaLnBrk="1" hangingPunct="1">
              <a:spcBef>
                <a:spcPct val="50000"/>
              </a:spcBef>
              <a:defRPr/>
            </a:pPr>
            <a:endParaRPr lang="fr-FR" sz="2400" b="1" dirty="0">
              <a:solidFill>
                <a:schemeClr val="tx1">
                  <a:lumMod val="95000"/>
                  <a:lumOff val="5000"/>
                </a:schemeClr>
              </a:solidFill>
            </a:endParaRPr>
          </a:p>
          <a:p>
            <a:pPr eaLnBrk="1" hangingPunct="1">
              <a:spcBef>
                <a:spcPct val="50000"/>
              </a:spcBef>
              <a:defRPr/>
            </a:pPr>
            <a:r>
              <a:rPr lang="fr-FR" sz="1400" dirty="0">
                <a:solidFill>
                  <a:schemeClr val="tx1">
                    <a:lumMod val="95000"/>
                    <a:lumOff val="5000"/>
                  </a:schemeClr>
                </a:solidFill>
              </a:rPr>
              <a:t>(</a:t>
            </a:r>
            <a:r>
              <a:rPr lang="fr-FR" sz="1400" dirty="0" err="1">
                <a:solidFill>
                  <a:schemeClr val="tx1">
                    <a:lumMod val="95000"/>
                    <a:lumOff val="5000"/>
                  </a:schemeClr>
                </a:solidFill>
              </a:rPr>
              <a:t>Beispiel</a:t>
            </a:r>
            <a:r>
              <a:rPr lang="fr-FR" sz="1400" dirty="0">
                <a:solidFill>
                  <a:schemeClr val="tx1">
                    <a:lumMod val="95000"/>
                    <a:lumOff val="5000"/>
                  </a:schemeClr>
                </a:solidFill>
              </a:rPr>
              <a:t> : die </a:t>
            </a:r>
            <a:r>
              <a:rPr lang="fr-FR" sz="1400" dirty="0" err="1">
                <a:solidFill>
                  <a:schemeClr val="tx1">
                    <a:lumMod val="95000"/>
                    <a:lumOff val="5000"/>
                  </a:schemeClr>
                </a:solidFill>
              </a:rPr>
              <a:t>Fünfjahrespläne</a:t>
            </a:r>
            <a:r>
              <a:rPr lang="fr-FR" sz="1400" dirty="0">
                <a:solidFill>
                  <a:schemeClr val="tx1">
                    <a:lumMod val="95000"/>
                    <a:lumOff val="5000"/>
                  </a:schemeClr>
                </a:solidFill>
              </a:rPr>
              <a:t> der UDSSR.                                                                                                        Krieg </a:t>
            </a:r>
            <a:r>
              <a:rPr lang="fr-FR" sz="1400" dirty="0" err="1">
                <a:solidFill>
                  <a:schemeClr val="tx1">
                    <a:lumMod val="95000"/>
                    <a:lumOff val="5000"/>
                  </a:schemeClr>
                </a:solidFill>
              </a:rPr>
              <a:t>und</a:t>
            </a:r>
            <a:r>
              <a:rPr lang="fr-FR" sz="1400" dirty="0">
                <a:solidFill>
                  <a:schemeClr val="tx1">
                    <a:lumMod val="95000"/>
                    <a:lumOff val="5000"/>
                  </a:schemeClr>
                </a:solidFill>
              </a:rPr>
              <a:t> </a:t>
            </a:r>
            <a:r>
              <a:rPr lang="fr-FR" sz="1400" dirty="0" err="1">
                <a:solidFill>
                  <a:schemeClr val="tx1">
                    <a:lumMod val="95000"/>
                    <a:lumOff val="5000"/>
                  </a:schemeClr>
                </a:solidFill>
              </a:rPr>
              <a:t>Waffen-Produktion</a:t>
            </a:r>
            <a:r>
              <a:rPr lang="fr-FR" sz="1400" dirty="0">
                <a:solidFill>
                  <a:schemeClr val="tx1">
                    <a:lumMod val="95000"/>
                    <a:lumOff val="5000"/>
                  </a:schemeClr>
                </a:solidFill>
              </a:rPr>
              <a:t> </a:t>
            </a:r>
            <a:r>
              <a:rPr lang="fr-FR" sz="1400" dirty="0" err="1">
                <a:solidFill>
                  <a:schemeClr val="tx1">
                    <a:lumMod val="95000"/>
                    <a:lumOff val="5000"/>
                  </a:schemeClr>
                </a:solidFill>
              </a:rPr>
              <a:t>sind</a:t>
            </a:r>
            <a:r>
              <a:rPr lang="fr-FR" sz="1400" dirty="0">
                <a:solidFill>
                  <a:schemeClr val="tx1">
                    <a:lumMod val="95000"/>
                    <a:lumOff val="5000"/>
                  </a:schemeClr>
                </a:solidFill>
              </a:rPr>
              <a:t> </a:t>
            </a:r>
            <a:r>
              <a:rPr lang="fr-FR" sz="1400" dirty="0" err="1">
                <a:solidFill>
                  <a:schemeClr val="tx1">
                    <a:lumMod val="95000"/>
                    <a:lumOff val="5000"/>
                  </a:schemeClr>
                </a:solidFill>
              </a:rPr>
              <a:t>nicht</a:t>
            </a:r>
            <a:r>
              <a:rPr lang="fr-FR" sz="1400" dirty="0">
                <a:solidFill>
                  <a:schemeClr val="tx1">
                    <a:lumMod val="95000"/>
                    <a:lumOff val="5000"/>
                  </a:schemeClr>
                </a:solidFill>
              </a:rPr>
              <a:t> </a:t>
            </a:r>
            <a:r>
              <a:rPr lang="fr-FR" sz="1400" dirty="0" err="1">
                <a:solidFill>
                  <a:schemeClr val="tx1">
                    <a:lumMod val="95000"/>
                    <a:lumOff val="5000"/>
                  </a:schemeClr>
                </a:solidFill>
              </a:rPr>
              <a:t>mehr</a:t>
            </a:r>
            <a:r>
              <a:rPr lang="fr-FR" sz="1400" dirty="0">
                <a:solidFill>
                  <a:schemeClr val="tx1">
                    <a:lumMod val="95000"/>
                    <a:lumOff val="5000"/>
                  </a:schemeClr>
                </a:solidFill>
              </a:rPr>
              <a:t> </a:t>
            </a:r>
            <a:r>
              <a:rPr lang="fr-FR" sz="1400" dirty="0" err="1">
                <a:solidFill>
                  <a:schemeClr val="tx1">
                    <a:lumMod val="95000"/>
                    <a:lumOff val="5000"/>
                  </a:schemeClr>
                </a:solidFill>
              </a:rPr>
              <a:t>notwendig</a:t>
            </a:r>
            <a:r>
              <a:rPr lang="fr-FR" sz="1400" dirty="0">
                <a:solidFill>
                  <a:schemeClr val="tx1">
                    <a:lumMod val="95000"/>
                    <a:lumOff val="5000"/>
                  </a:schemeClr>
                </a:solidFill>
              </a:rPr>
              <a:t>. </a:t>
            </a:r>
          </a:p>
          <a:p>
            <a:pPr eaLnBrk="1" hangingPunct="1">
              <a:spcBef>
                <a:spcPct val="50000"/>
              </a:spcBef>
              <a:defRPr/>
            </a:pPr>
            <a:r>
              <a:rPr lang="fr-FR" sz="1400" dirty="0">
                <a:solidFill>
                  <a:schemeClr val="tx1">
                    <a:lumMod val="95000"/>
                    <a:lumOff val="5000"/>
                  </a:schemeClr>
                </a:solidFill>
              </a:rPr>
              <a:t>Die </a:t>
            </a:r>
            <a:r>
              <a:rPr lang="fr-FR" sz="1400" dirty="0" err="1">
                <a:solidFill>
                  <a:schemeClr val="tx1">
                    <a:lumMod val="95000"/>
                    <a:lumOff val="5000"/>
                  </a:schemeClr>
                </a:solidFill>
              </a:rPr>
              <a:t>notwendige</a:t>
            </a:r>
            <a:r>
              <a:rPr lang="fr-FR" sz="1400" dirty="0">
                <a:solidFill>
                  <a:schemeClr val="tx1">
                    <a:lumMod val="95000"/>
                    <a:lumOff val="5000"/>
                  </a:schemeClr>
                </a:solidFill>
              </a:rPr>
              <a:t> </a:t>
            </a:r>
            <a:r>
              <a:rPr lang="fr-FR" sz="1400" dirty="0" err="1">
                <a:solidFill>
                  <a:schemeClr val="tx1">
                    <a:lumMod val="95000"/>
                    <a:lumOff val="5000"/>
                  </a:schemeClr>
                </a:solidFill>
              </a:rPr>
              <a:t>Arbeit</a:t>
            </a:r>
            <a:r>
              <a:rPr lang="fr-FR" sz="1400" dirty="0">
                <a:solidFill>
                  <a:schemeClr val="tx1">
                    <a:lumMod val="95000"/>
                    <a:lumOff val="5000"/>
                  </a:schemeClr>
                </a:solidFill>
              </a:rPr>
              <a:t> </a:t>
            </a:r>
            <a:r>
              <a:rPr lang="fr-FR" sz="1400" dirty="0" err="1">
                <a:solidFill>
                  <a:schemeClr val="tx1">
                    <a:lumMod val="95000"/>
                    <a:lumOff val="5000"/>
                  </a:schemeClr>
                </a:solidFill>
              </a:rPr>
              <a:t>ist</a:t>
            </a:r>
            <a:r>
              <a:rPr lang="fr-FR" sz="1400" dirty="0">
                <a:solidFill>
                  <a:schemeClr val="tx1">
                    <a:lumMod val="95000"/>
                    <a:lumOff val="5000"/>
                  </a:schemeClr>
                </a:solidFill>
              </a:rPr>
              <a:t> </a:t>
            </a:r>
            <a:r>
              <a:rPr lang="fr-FR" sz="1400" dirty="0" err="1">
                <a:solidFill>
                  <a:schemeClr val="tx1">
                    <a:lumMod val="95000"/>
                    <a:lumOff val="5000"/>
                  </a:schemeClr>
                </a:solidFill>
              </a:rPr>
              <a:t>auf</a:t>
            </a:r>
            <a:r>
              <a:rPr lang="fr-FR" sz="1400" dirty="0">
                <a:solidFill>
                  <a:schemeClr val="tx1">
                    <a:lumMod val="95000"/>
                    <a:lumOff val="5000"/>
                  </a:schemeClr>
                </a:solidFill>
              </a:rPr>
              <a:t> </a:t>
            </a:r>
            <a:r>
              <a:rPr lang="fr-FR" sz="1400" dirty="0" err="1">
                <a:solidFill>
                  <a:schemeClr val="tx1">
                    <a:lumMod val="95000"/>
                    <a:lumOff val="5000"/>
                  </a:schemeClr>
                </a:solidFill>
              </a:rPr>
              <a:t>alle</a:t>
            </a:r>
            <a:r>
              <a:rPr lang="fr-FR" sz="1400" dirty="0">
                <a:solidFill>
                  <a:schemeClr val="tx1">
                    <a:lumMod val="95000"/>
                    <a:lumOff val="5000"/>
                  </a:schemeClr>
                </a:solidFill>
              </a:rPr>
              <a:t> </a:t>
            </a:r>
            <a:r>
              <a:rPr lang="fr-FR" sz="1400" dirty="0" err="1">
                <a:solidFill>
                  <a:schemeClr val="tx1">
                    <a:lumMod val="95000"/>
                    <a:lumOff val="5000"/>
                  </a:schemeClr>
                </a:solidFill>
              </a:rPr>
              <a:t>verfügbaren</a:t>
            </a:r>
            <a:r>
              <a:rPr lang="fr-FR" sz="1400" dirty="0">
                <a:solidFill>
                  <a:schemeClr val="tx1">
                    <a:lumMod val="95000"/>
                    <a:lumOff val="5000"/>
                  </a:schemeClr>
                </a:solidFill>
              </a:rPr>
              <a:t> </a:t>
            </a:r>
            <a:r>
              <a:rPr lang="fr-FR" sz="1400" dirty="0" err="1">
                <a:solidFill>
                  <a:schemeClr val="tx1">
                    <a:lumMod val="95000"/>
                    <a:lumOff val="5000"/>
                  </a:schemeClr>
                </a:solidFill>
              </a:rPr>
              <a:t>Arbeiter</a:t>
            </a:r>
            <a:r>
              <a:rPr lang="fr-FR" sz="1400" dirty="0">
                <a:solidFill>
                  <a:schemeClr val="tx1">
                    <a:lumMod val="95000"/>
                    <a:lumOff val="5000"/>
                  </a:schemeClr>
                </a:solidFill>
              </a:rPr>
              <a:t> </a:t>
            </a:r>
            <a:r>
              <a:rPr lang="fr-FR" sz="1400" dirty="0" err="1">
                <a:solidFill>
                  <a:schemeClr val="tx1">
                    <a:lumMod val="95000"/>
                    <a:lumOff val="5000"/>
                  </a:schemeClr>
                </a:solidFill>
              </a:rPr>
              <a:t>gerechtsmässig</a:t>
            </a:r>
            <a:r>
              <a:rPr lang="fr-FR" sz="1400" dirty="0">
                <a:solidFill>
                  <a:schemeClr val="tx1">
                    <a:lumMod val="95000"/>
                    <a:lumOff val="5000"/>
                  </a:schemeClr>
                </a:solidFill>
              </a:rPr>
              <a:t> </a:t>
            </a:r>
            <a:r>
              <a:rPr lang="fr-FR" sz="1400" dirty="0" err="1">
                <a:solidFill>
                  <a:schemeClr val="tx1">
                    <a:lumMod val="95000"/>
                    <a:lumOff val="5000"/>
                  </a:schemeClr>
                </a:solidFill>
              </a:rPr>
              <a:t>verteilt</a:t>
            </a:r>
            <a:r>
              <a:rPr lang="fr-FR" sz="1400" dirty="0">
                <a:solidFill>
                  <a:schemeClr val="tx1">
                    <a:lumMod val="95000"/>
                    <a:lumOff val="5000"/>
                  </a:schemeClr>
                </a:solidFill>
              </a:rPr>
              <a:t> </a:t>
            </a:r>
            <a:r>
              <a:rPr lang="fr-FR" sz="1400" dirty="0" err="1">
                <a:solidFill>
                  <a:schemeClr val="tx1">
                    <a:lumMod val="95000"/>
                    <a:lumOff val="5000"/>
                  </a:schemeClr>
                </a:solidFill>
              </a:rPr>
              <a:t>und</a:t>
            </a:r>
            <a:r>
              <a:rPr lang="fr-FR" sz="1400" dirty="0">
                <a:solidFill>
                  <a:schemeClr val="tx1">
                    <a:lumMod val="95000"/>
                    <a:lumOff val="5000"/>
                  </a:schemeClr>
                </a:solidFill>
              </a:rPr>
              <a:t> mit </a:t>
            </a:r>
            <a:r>
              <a:rPr lang="fr-FR" sz="1400" dirty="0" err="1">
                <a:solidFill>
                  <a:schemeClr val="tx1">
                    <a:lumMod val="95000"/>
                    <a:lumOff val="5000"/>
                  </a:schemeClr>
                </a:solidFill>
              </a:rPr>
              <a:t>ungefähr</a:t>
            </a:r>
            <a:r>
              <a:rPr lang="fr-FR" sz="1400" dirty="0">
                <a:solidFill>
                  <a:schemeClr val="tx1">
                    <a:lumMod val="95000"/>
                    <a:lumOff val="5000"/>
                  </a:schemeClr>
                </a:solidFill>
              </a:rPr>
              <a:t> 2-3 </a:t>
            </a:r>
            <a:r>
              <a:rPr lang="fr-FR" sz="1400" dirty="0" err="1">
                <a:solidFill>
                  <a:schemeClr val="tx1">
                    <a:lumMod val="95000"/>
                    <a:lumOff val="5000"/>
                  </a:schemeClr>
                </a:solidFill>
              </a:rPr>
              <a:t>Tagen</a:t>
            </a:r>
            <a:r>
              <a:rPr lang="fr-FR" sz="1400" dirty="0">
                <a:solidFill>
                  <a:schemeClr val="tx1">
                    <a:lumMod val="95000"/>
                    <a:lumOff val="5000"/>
                  </a:schemeClr>
                </a:solidFill>
              </a:rPr>
              <a:t> </a:t>
            </a:r>
            <a:r>
              <a:rPr lang="fr-FR" sz="1400" dirty="0" err="1">
                <a:solidFill>
                  <a:schemeClr val="tx1">
                    <a:lumMod val="95000"/>
                    <a:lumOff val="5000"/>
                  </a:schemeClr>
                </a:solidFill>
              </a:rPr>
              <a:t>Arbeit</a:t>
            </a:r>
            <a:r>
              <a:rPr lang="fr-FR" sz="1400" dirty="0">
                <a:solidFill>
                  <a:schemeClr val="tx1">
                    <a:lumMod val="95000"/>
                    <a:lumOff val="5000"/>
                  </a:schemeClr>
                </a:solidFill>
              </a:rPr>
              <a:t> pro </a:t>
            </a:r>
            <a:r>
              <a:rPr lang="fr-FR" sz="1400" dirty="0" err="1">
                <a:solidFill>
                  <a:schemeClr val="tx1">
                    <a:lumMod val="95000"/>
                    <a:lumOff val="5000"/>
                  </a:schemeClr>
                </a:solidFill>
              </a:rPr>
              <a:t>Woche</a:t>
            </a:r>
            <a:r>
              <a:rPr lang="fr-FR" sz="1400" dirty="0">
                <a:solidFill>
                  <a:schemeClr val="tx1">
                    <a:lumMod val="95000"/>
                    <a:lumOff val="5000"/>
                  </a:schemeClr>
                </a:solidFill>
              </a:rPr>
              <a:t> </a:t>
            </a:r>
            <a:r>
              <a:rPr lang="fr-FR" sz="1400" dirty="0" err="1">
                <a:solidFill>
                  <a:schemeClr val="tx1">
                    <a:lumMod val="95000"/>
                    <a:lumOff val="5000"/>
                  </a:schemeClr>
                </a:solidFill>
              </a:rPr>
              <a:t>ist</a:t>
            </a:r>
            <a:r>
              <a:rPr lang="fr-FR" sz="1400" dirty="0">
                <a:solidFill>
                  <a:schemeClr val="tx1">
                    <a:lumMod val="95000"/>
                    <a:lumOff val="5000"/>
                  </a:schemeClr>
                </a:solidFill>
              </a:rPr>
              <a:t> es </a:t>
            </a:r>
            <a:r>
              <a:rPr lang="fr-FR" sz="1400" dirty="0" err="1">
                <a:solidFill>
                  <a:schemeClr val="tx1">
                    <a:lumMod val="95000"/>
                    <a:lumOff val="5000"/>
                  </a:schemeClr>
                </a:solidFill>
              </a:rPr>
              <a:t>möglich</a:t>
            </a:r>
            <a:r>
              <a:rPr lang="fr-FR" sz="1400" dirty="0">
                <a:solidFill>
                  <a:schemeClr val="tx1">
                    <a:lumMod val="95000"/>
                    <a:lumOff val="5000"/>
                  </a:schemeClr>
                </a:solidFill>
              </a:rPr>
              <a:t>, </a:t>
            </a:r>
            <a:r>
              <a:rPr lang="fr-FR" sz="1400" dirty="0" err="1">
                <a:solidFill>
                  <a:schemeClr val="tx1">
                    <a:lumMod val="95000"/>
                    <a:lumOff val="5000"/>
                  </a:schemeClr>
                </a:solidFill>
              </a:rPr>
              <a:t>alle</a:t>
            </a:r>
            <a:r>
              <a:rPr lang="fr-FR" sz="1400" dirty="0">
                <a:solidFill>
                  <a:schemeClr val="tx1">
                    <a:lumMod val="95000"/>
                    <a:lumOff val="5000"/>
                  </a:schemeClr>
                </a:solidFill>
              </a:rPr>
              <a:t> </a:t>
            </a:r>
            <a:r>
              <a:rPr lang="fr-FR" sz="1400" dirty="0" err="1">
                <a:solidFill>
                  <a:schemeClr val="tx1">
                    <a:lumMod val="95000"/>
                    <a:lumOff val="5000"/>
                  </a:schemeClr>
                </a:solidFill>
              </a:rPr>
              <a:t>Bedürfnisse</a:t>
            </a:r>
            <a:r>
              <a:rPr lang="fr-FR" sz="1400" dirty="0">
                <a:solidFill>
                  <a:schemeClr val="tx1">
                    <a:lumMod val="95000"/>
                    <a:lumOff val="5000"/>
                  </a:schemeClr>
                </a:solidFill>
              </a:rPr>
              <a:t>  der </a:t>
            </a:r>
            <a:r>
              <a:rPr lang="fr-FR" sz="1400" dirty="0" err="1">
                <a:solidFill>
                  <a:schemeClr val="tx1">
                    <a:lumMod val="95000"/>
                    <a:lumOff val="5000"/>
                  </a:schemeClr>
                </a:solidFill>
              </a:rPr>
              <a:t>Bevölkerung</a:t>
            </a:r>
            <a:r>
              <a:rPr lang="fr-FR" sz="1400" dirty="0">
                <a:solidFill>
                  <a:schemeClr val="tx1">
                    <a:lumMod val="95000"/>
                    <a:lumOff val="5000"/>
                  </a:schemeClr>
                </a:solidFill>
              </a:rPr>
              <a:t> </a:t>
            </a:r>
            <a:r>
              <a:rPr lang="fr-FR" sz="1400" dirty="0" err="1">
                <a:solidFill>
                  <a:schemeClr val="tx1">
                    <a:lumMod val="95000"/>
                    <a:lumOff val="5000"/>
                  </a:schemeClr>
                </a:solidFill>
              </a:rPr>
              <a:t>zu</a:t>
            </a:r>
            <a:r>
              <a:rPr lang="fr-FR" sz="1400" dirty="0">
                <a:solidFill>
                  <a:schemeClr val="tx1">
                    <a:lumMod val="95000"/>
                    <a:lumOff val="5000"/>
                  </a:schemeClr>
                </a:solidFill>
              </a:rPr>
              <a:t> </a:t>
            </a:r>
            <a:r>
              <a:rPr lang="fr-FR" sz="1400" dirty="0" err="1">
                <a:solidFill>
                  <a:schemeClr val="tx1">
                    <a:lumMod val="95000"/>
                    <a:lumOff val="5000"/>
                  </a:schemeClr>
                </a:solidFill>
              </a:rPr>
              <a:t>decken</a:t>
            </a:r>
            <a:r>
              <a:rPr lang="fr-FR" sz="1400" dirty="0">
                <a:solidFill>
                  <a:schemeClr val="tx1">
                    <a:lumMod val="95000"/>
                    <a:lumOff val="5000"/>
                  </a:schemeClr>
                </a:solidFill>
              </a:rPr>
              <a:t>. Der </a:t>
            </a:r>
            <a:r>
              <a:rPr lang="fr-FR" sz="1400" dirty="0" err="1">
                <a:solidFill>
                  <a:schemeClr val="tx1">
                    <a:lumMod val="95000"/>
                    <a:lumOff val="5000"/>
                  </a:schemeClr>
                </a:solidFill>
              </a:rPr>
              <a:t>Mensch</a:t>
            </a:r>
            <a:r>
              <a:rPr lang="fr-FR" sz="1400" dirty="0">
                <a:solidFill>
                  <a:schemeClr val="tx1">
                    <a:lumMod val="95000"/>
                    <a:lumOff val="5000"/>
                  </a:schemeClr>
                </a:solidFill>
              </a:rPr>
              <a:t> </a:t>
            </a:r>
            <a:r>
              <a:rPr lang="fr-FR" sz="1400" dirty="0" err="1">
                <a:solidFill>
                  <a:schemeClr val="tx1">
                    <a:lumMod val="95000"/>
                    <a:lumOff val="5000"/>
                  </a:schemeClr>
                </a:solidFill>
              </a:rPr>
              <a:t>ist</a:t>
            </a:r>
            <a:r>
              <a:rPr lang="fr-FR" sz="1400" dirty="0">
                <a:solidFill>
                  <a:schemeClr val="tx1">
                    <a:lumMod val="95000"/>
                    <a:lumOff val="5000"/>
                  </a:schemeClr>
                </a:solidFill>
              </a:rPr>
              <a:t> </a:t>
            </a:r>
            <a:r>
              <a:rPr lang="fr-FR" sz="1400" dirty="0" err="1">
                <a:solidFill>
                  <a:schemeClr val="tx1">
                    <a:lumMod val="95000"/>
                    <a:lumOff val="5000"/>
                  </a:schemeClr>
                </a:solidFill>
              </a:rPr>
              <a:t>freier</a:t>
            </a:r>
            <a:r>
              <a:rPr lang="fr-FR" sz="1400" dirty="0">
                <a:solidFill>
                  <a:schemeClr val="tx1">
                    <a:lumMod val="95000"/>
                    <a:lumOff val="5000"/>
                  </a:schemeClr>
                </a:solidFill>
              </a:rPr>
              <a:t>.)</a:t>
            </a:r>
          </a:p>
        </p:txBody>
      </p:sp>
      <p:sp>
        <p:nvSpPr>
          <p:cNvPr id="4" name="Rettangolo 3">
            <a:extLst>
              <a:ext uri="{FF2B5EF4-FFF2-40B4-BE49-F238E27FC236}">
                <a16:creationId xmlns:a16="http://schemas.microsoft.com/office/drawing/2014/main" id="{2682178A-2864-91A3-DF23-F27752BA043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Slide Number Placeholder 1">
            <a:extLst>
              <a:ext uri="{FF2B5EF4-FFF2-40B4-BE49-F238E27FC236}">
                <a16:creationId xmlns:a16="http://schemas.microsoft.com/office/drawing/2014/main" id="{49A888CC-7218-45A3-A952-E0FF9E5F6B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2E07E0-5129-46E7-ADFC-D2DC52FE77B0}" type="slidenum">
              <a:rPr lang="it-IT" altLang="en-US" sz="1400" smtClean="0">
                <a:solidFill>
                  <a:srgbClr val="000000"/>
                </a:solidFill>
              </a:rPr>
              <a:pPr>
                <a:spcBef>
                  <a:spcPct val="0"/>
                </a:spcBef>
                <a:buFontTx/>
                <a:buNone/>
              </a:pPr>
              <a:t>262</a:t>
            </a:fld>
            <a:endParaRPr lang="it-IT" altLang="en-US" sz="1400">
              <a:solidFill>
                <a:srgbClr val="000000"/>
              </a:solidFill>
            </a:endParaRPr>
          </a:p>
        </p:txBody>
      </p:sp>
      <p:sp>
        <p:nvSpPr>
          <p:cNvPr id="797699" name="Rectangle 2">
            <a:extLst>
              <a:ext uri="{FF2B5EF4-FFF2-40B4-BE49-F238E27FC236}">
                <a16:creationId xmlns:a16="http://schemas.microsoft.com/office/drawing/2014/main" id="{A41837E0-B991-055C-6396-0314A980791B}"/>
              </a:ext>
            </a:extLst>
          </p:cNvPr>
          <p:cNvSpPr>
            <a:spLocks noChangeArrowheads="1"/>
          </p:cNvSpPr>
          <p:nvPr/>
        </p:nvSpPr>
        <p:spPr bwMode="auto">
          <a:xfrm>
            <a:off x="4854575" y="928688"/>
            <a:ext cx="38322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400">
                <a:solidFill>
                  <a:srgbClr val="000000"/>
                </a:solidFill>
                <a:latin typeface="Arial Black" panose="020B0A04020102020204" pitchFamily="34" charset="0"/>
              </a:rPr>
              <a:t>Der gemeinsame Besitz des Bodens und der Produktionsmittel. </a:t>
            </a:r>
          </a:p>
          <a:p>
            <a:pPr algn="ctr" eaLnBrk="1" hangingPunct="1">
              <a:spcBef>
                <a:spcPct val="0"/>
              </a:spcBef>
              <a:buFontTx/>
              <a:buNone/>
            </a:pPr>
            <a:endParaRPr lang="fr-CH" altLang="it-CH" sz="2400">
              <a:solidFill>
                <a:srgbClr val="000000"/>
              </a:solidFill>
              <a:latin typeface="Arial Black" panose="020B0A04020102020204" pitchFamily="34" charset="0"/>
            </a:endParaRPr>
          </a:p>
          <a:p>
            <a:pPr algn="ctr" eaLnBrk="1" hangingPunct="1">
              <a:spcBef>
                <a:spcPct val="0"/>
              </a:spcBef>
              <a:buFontTx/>
              <a:buNone/>
            </a:pPr>
            <a:endParaRPr lang="fr-CH" altLang="it-CH" sz="2800">
              <a:solidFill>
                <a:srgbClr val="000000"/>
              </a:solidFill>
              <a:latin typeface="Arial Black" panose="020B0A04020102020204" pitchFamily="34" charset="0"/>
            </a:endParaRPr>
          </a:p>
          <a:p>
            <a:pPr algn="ctr" eaLnBrk="1" hangingPunct="1">
              <a:spcBef>
                <a:spcPct val="0"/>
              </a:spcBef>
              <a:buFontTx/>
              <a:buNone/>
            </a:pPr>
            <a:r>
              <a:rPr lang="fr-CH" altLang="it-CH" sz="2400">
                <a:solidFill>
                  <a:srgbClr val="000000"/>
                </a:solidFill>
                <a:latin typeface="Arial Black" panose="020B0A04020102020204" pitchFamily="34" charset="0"/>
              </a:rPr>
              <a:t>Die gerechte Aufteilung der notwendigen Arbeit, um die Bedürfnisse Aller zu befriedigen.</a:t>
            </a:r>
            <a:endParaRPr lang="it-IT" altLang="it-CH" sz="2400">
              <a:solidFill>
                <a:srgbClr val="000000"/>
              </a:solidFill>
              <a:latin typeface="Arial Black" panose="020B0A04020102020204" pitchFamily="34" charset="0"/>
            </a:endParaRPr>
          </a:p>
        </p:txBody>
      </p:sp>
      <p:sp>
        <p:nvSpPr>
          <p:cNvPr id="797700" name="TextBox 4">
            <a:extLst>
              <a:ext uri="{FF2B5EF4-FFF2-40B4-BE49-F238E27FC236}">
                <a16:creationId xmlns:a16="http://schemas.microsoft.com/office/drawing/2014/main" id="{7895AA79-0692-D16F-DA08-436C3AEE3FF7}"/>
              </a:ext>
            </a:extLst>
          </p:cNvPr>
          <p:cNvSpPr txBox="1">
            <a:spLocks noChangeArrowheads="1"/>
          </p:cNvSpPr>
          <p:nvPr/>
        </p:nvSpPr>
        <p:spPr bwMode="auto">
          <a:xfrm>
            <a:off x="407988" y="5661025"/>
            <a:ext cx="8524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000000"/>
                </a:solidFill>
                <a:latin typeface="Arial Black" panose="020B0A04020102020204" pitchFamily="34" charset="0"/>
              </a:rPr>
              <a:t>(Die Enteignung des Mehrwerts existiert nicht mehr. </a:t>
            </a:r>
            <a:r>
              <a:rPr lang="de-DE" altLang="it-CH" sz="1200">
                <a:solidFill>
                  <a:srgbClr val="000000"/>
                </a:solidFill>
                <a:latin typeface="Arial Black" panose="020B0A04020102020204" pitchFamily="34" charset="0"/>
              </a:rPr>
              <a:t>Die Planwirtschaft ist jedoch nur ein erster Schritt zum Aufbau der sozialistischen Gesellschaft und zur Schaffung des neuen Menschen, der autonom seine eigenen Entscheidungen treffen kann. Der heutige Staat dient nicht mehr.</a:t>
            </a:r>
            <a:r>
              <a:rPr lang="it-CH" altLang="it-CH" sz="1200">
                <a:solidFill>
                  <a:srgbClr val="000000"/>
                </a:solidFill>
                <a:latin typeface="Arial Black" panose="020B0A04020102020204" pitchFamily="34" charset="0"/>
              </a:rPr>
              <a:t>)</a:t>
            </a:r>
            <a:endParaRPr lang="it-IT" altLang="it-CH" sz="1200">
              <a:solidFill>
                <a:srgbClr val="000000"/>
              </a:solidFill>
              <a:latin typeface="Arial Black" panose="020B0A04020102020204" pitchFamily="34" charset="0"/>
            </a:endParaRPr>
          </a:p>
        </p:txBody>
      </p:sp>
      <p:pic>
        <p:nvPicPr>
          <p:cNvPr id="447493" name="Picture 4" descr="C:\Users\Enrico\Enrico\Documenti\AA Enrico nuovo\Politica\Presentazione marxismo\Assemblea dei lavoratori Alfa Romeo JPEG.jpg">
            <a:extLst>
              <a:ext uri="{FF2B5EF4-FFF2-40B4-BE49-F238E27FC236}">
                <a16:creationId xmlns:a16="http://schemas.microsoft.com/office/drawing/2014/main" id="{4D5F55FF-9DCB-EB6E-CF41-CE0F869447E2}"/>
              </a:ext>
            </a:extLst>
          </p:cNvPr>
          <p:cNvPicPr>
            <a:picLocks noChangeAspect="1" noChangeArrowheads="1"/>
          </p:cNvPicPr>
          <p:nvPr/>
        </p:nvPicPr>
        <p:blipFill>
          <a:blip r:embed="rId3"/>
          <a:srcRect/>
          <a:stretch>
            <a:fillRect/>
          </a:stretch>
        </p:blipFill>
        <p:spPr bwMode="auto">
          <a:xfrm>
            <a:off x="407988" y="1074738"/>
            <a:ext cx="4164012" cy="2803525"/>
          </a:xfrm>
          <a:prstGeom prst="rect">
            <a:avLst/>
          </a:prstGeom>
          <a:ln w="12700">
            <a:solidFill>
              <a:schemeClr val="bg1"/>
            </a:solidFill>
            <a:miter lim="800000"/>
            <a:headEnd/>
            <a:tailEnd/>
          </a:ln>
          <a:effectLst>
            <a:outerShdw blurRad="292100" dist="139700" dir="2700000" algn="tl" rotWithShape="0">
              <a:srgbClr val="333333">
                <a:alpha val="65000"/>
              </a:srgbClr>
            </a:outerShdw>
          </a:effectLst>
        </p:spPr>
      </p:pic>
      <p:sp>
        <p:nvSpPr>
          <p:cNvPr id="797702" name="CasellaDiTesto 1">
            <a:extLst>
              <a:ext uri="{FF2B5EF4-FFF2-40B4-BE49-F238E27FC236}">
                <a16:creationId xmlns:a16="http://schemas.microsoft.com/office/drawing/2014/main" id="{1EE9EE2F-BEEF-AACB-6DD9-DD096C709FF5}"/>
              </a:ext>
            </a:extLst>
          </p:cNvPr>
          <p:cNvSpPr txBox="1">
            <a:spLocks noChangeArrowheads="1"/>
          </p:cNvSpPr>
          <p:nvPr/>
        </p:nvSpPr>
        <p:spPr bwMode="auto">
          <a:xfrm>
            <a:off x="608013" y="4246563"/>
            <a:ext cx="3963987"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it-CH" sz="2800">
                <a:solidFill>
                  <a:srgbClr val="000000"/>
                </a:solidFill>
                <a:latin typeface="Arial Black" panose="020B0A04020102020204" pitchFamily="34" charset="0"/>
              </a:rPr>
              <a:t>Die Planwirtschaft</a:t>
            </a:r>
            <a:endParaRPr lang="en-US" altLang="en-US" sz="2800"/>
          </a:p>
        </p:txBody>
      </p:sp>
      <p:sp>
        <p:nvSpPr>
          <p:cNvPr id="7" name="Rettangolo 6">
            <a:extLst>
              <a:ext uri="{FF2B5EF4-FFF2-40B4-BE49-F238E27FC236}">
                <a16:creationId xmlns:a16="http://schemas.microsoft.com/office/drawing/2014/main" id="{84256F58-4131-BFFD-7771-CE4C883BF2B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Slide Number Placeholder 3">
            <a:extLst>
              <a:ext uri="{FF2B5EF4-FFF2-40B4-BE49-F238E27FC236}">
                <a16:creationId xmlns:a16="http://schemas.microsoft.com/office/drawing/2014/main" id="{902E8761-31B9-35B4-F490-D44B39F0F64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F5B63E-5114-412D-AFD9-8B529EDFBFE3}" type="slidenum">
              <a:rPr lang="it-IT" altLang="en-US" sz="1400" smtClean="0">
                <a:solidFill>
                  <a:srgbClr val="FFFFFF"/>
                </a:solidFill>
              </a:rPr>
              <a:pPr>
                <a:spcBef>
                  <a:spcPct val="0"/>
                </a:spcBef>
                <a:buFontTx/>
                <a:buNone/>
              </a:pPr>
              <a:t>263</a:t>
            </a:fld>
            <a:endParaRPr lang="it-IT" altLang="en-US" sz="1400">
              <a:solidFill>
                <a:srgbClr val="FFFFFF"/>
              </a:solidFill>
            </a:endParaRPr>
          </a:p>
        </p:txBody>
      </p:sp>
      <p:pic>
        <p:nvPicPr>
          <p:cNvPr id="448515" name="Picture 4" descr="Cogestione operaia">
            <a:extLst>
              <a:ext uri="{FF2B5EF4-FFF2-40B4-BE49-F238E27FC236}">
                <a16:creationId xmlns:a16="http://schemas.microsoft.com/office/drawing/2014/main" id="{EB4F164F-5EAF-0B45-1466-94C32A4BA75E}"/>
              </a:ext>
            </a:extLst>
          </p:cNvPr>
          <p:cNvPicPr>
            <a:picLocks noChangeAspect="1" noChangeArrowheads="1"/>
          </p:cNvPicPr>
          <p:nvPr/>
        </p:nvPicPr>
        <p:blipFill>
          <a:blip r:embed="rId4"/>
          <a:srcRect/>
          <a:stretch>
            <a:fillRect/>
          </a:stretch>
        </p:blipFill>
        <p:spPr bwMode="auto">
          <a:xfrm>
            <a:off x="611188" y="200025"/>
            <a:ext cx="4413250" cy="6480175"/>
          </a:xfrm>
          <a:prstGeom prst="rect">
            <a:avLst/>
          </a:prstGeom>
          <a:ln>
            <a:noFill/>
          </a:ln>
          <a:effectLst>
            <a:outerShdw blurRad="292100" dist="139700" dir="2700000" algn="tl" rotWithShape="0">
              <a:srgbClr val="333333">
                <a:alpha val="65000"/>
              </a:srgbClr>
            </a:outerShdw>
          </a:effectLst>
        </p:spPr>
      </p:pic>
      <p:sp>
        <p:nvSpPr>
          <p:cNvPr id="799748" name="Text Box 5">
            <a:extLst>
              <a:ext uri="{FF2B5EF4-FFF2-40B4-BE49-F238E27FC236}">
                <a16:creationId xmlns:a16="http://schemas.microsoft.com/office/drawing/2014/main" id="{0D50BA38-A303-5E42-2F6A-7A9FAC7DA8C3}"/>
              </a:ext>
            </a:extLst>
          </p:cNvPr>
          <p:cNvSpPr txBox="1">
            <a:spLocks noChangeArrowheads="1"/>
          </p:cNvSpPr>
          <p:nvPr/>
        </p:nvSpPr>
        <p:spPr bwMode="auto">
          <a:xfrm>
            <a:off x="5580063" y="404813"/>
            <a:ext cx="280828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DIE ALTERNATIVE :</a:t>
            </a:r>
          </a:p>
          <a:p>
            <a:pPr eaLnBrk="1" hangingPunct="1">
              <a:spcBef>
                <a:spcPct val="50000"/>
              </a:spcBef>
              <a:buFontTx/>
              <a:buNone/>
            </a:pPr>
            <a:r>
              <a:rPr lang="fr-CH" altLang="it-CH" sz="2400" b="1">
                <a:solidFill>
                  <a:srgbClr val="FFFFFF"/>
                </a:solidFill>
              </a:rPr>
              <a:t>Die </a:t>
            </a:r>
            <a:r>
              <a:rPr lang="fr-CH" altLang="it-CH" sz="2400" b="1" u="sng">
                <a:solidFill>
                  <a:srgbClr val="FFFFFF"/>
                </a:solidFill>
              </a:rPr>
              <a:t>Mitverwaltung </a:t>
            </a:r>
            <a:r>
              <a:rPr lang="fr-CH" altLang="it-CH" sz="2400" b="1">
                <a:solidFill>
                  <a:srgbClr val="FFFFFF"/>
                </a:solidFill>
              </a:rPr>
              <a:t>und die </a:t>
            </a:r>
            <a:r>
              <a:rPr lang="fr-CH" altLang="it-CH" sz="2400" b="1" u="sng">
                <a:solidFill>
                  <a:srgbClr val="FFFFFF"/>
                </a:solidFill>
              </a:rPr>
              <a:t>Mitbestimmung.</a:t>
            </a:r>
          </a:p>
          <a:p>
            <a:pPr eaLnBrk="1" hangingPunct="1">
              <a:spcBef>
                <a:spcPct val="50000"/>
              </a:spcBef>
              <a:buFontTx/>
              <a:buNone/>
            </a:pPr>
            <a:r>
              <a:rPr lang="fr-CH" altLang="it-CH" sz="2000" b="1">
                <a:solidFill>
                  <a:srgbClr val="FFFFFF"/>
                </a:solidFill>
              </a:rPr>
              <a:t>Die Kontrolle der Ressourcen, des Bodens und der Produktion durch das Volk.</a:t>
            </a:r>
          </a:p>
          <a:p>
            <a:pPr eaLnBrk="1" hangingPunct="1">
              <a:spcBef>
                <a:spcPct val="50000"/>
              </a:spcBef>
              <a:buFontTx/>
              <a:buNone/>
            </a:pPr>
            <a:r>
              <a:rPr lang="fr-CH" altLang="it-CH" sz="2000" b="1">
                <a:solidFill>
                  <a:srgbClr val="FFFFFF"/>
                </a:solidFill>
              </a:rPr>
              <a:t>Die Kontrolle der öffentlichen Verwaltung durch das Volk.</a:t>
            </a:r>
          </a:p>
          <a:p>
            <a:pPr eaLnBrk="1" hangingPunct="1">
              <a:spcBef>
                <a:spcPct val="50000"/>
              </a:spcBef>
              <a:buFontTx/>
              <a:buNone/>
            </a:pPr>
            <a:r>
              <a:rPr lang="fr-CH" altLang="it-CH" sz="2000" b="1">
                <a:solidFill>
                  <a:srgbClr val="FFFFFF"/>
                </a:solidFill>
              </a:rPr>
              <a:t>DIE PLANWIRTSCHAFT</a:t>
            </a:r>
            <a:endParaRPr lang="it-IT" altLang="it-CH" sz="2000" b="1">
              <a:solidFill>
                <a:srgbClr val="FFFFFF"/>
              </a:solidFill>
            </a:endParaRPr>
          </a:p>
        </p:txBody>
      </p:sp>
      <p:sp>
        <p:nvSpPr>
          <p:cNvPr id="799749" name="Text Box 6">
            <a:extLst>
              <a:ext uri="{FF2B5EF4-FFF2-40B4-BE49-F238E27FC236}">
                <a16:creationId xmlns:a16="http://schemas.microsoft.com/office/drawing/2014/main" id="{591C2E4B-7A65-05C0-95AA-F313302993BA}"/>
              </a:ext>
            </a:extLst>
          </p:cNvPr>
          <p:cNvSpPr txBox="1">
            <a:spLocks noChangeArrowheads="1"/>
          </p:cNvSpPr>
          <p:nvPr/>
        </p:nvSpPr>
        <p:spPr bwMode="auto">
          <a:xfrm>
            <a:off x="5148263" y="5961063"/>
            <a:ext cx="28813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IN VENEZUELA IST DAS VOLK IM BEGRIFF DIE KONTROLLE DER PRODUKTIONSMITTEL UND DER RESSOURCEN ZU ÜBERNEHMEN</a:t>
            </a:r>
            <a:endParaRPr lang="it-IT" altLang="it-CH" sz="1000" b="1">
              <a:solidFill>
                <a:srgbClr val="FFFFFF"/>
              </a:solidFill>
            </a:endParaRPr>
          </a:p>
        </p:txBody>
      </p:sp>
      <p:sp>
        <p:nvSpPr>
          <p:cNvPr id="6" name="Rettangolo 5">
            <a:extLst>
              <a:ext uri="{FF2B5EF4-FFF2-40B4-BE49-F238E27FC236}">
                <a16:creationId xmlns:a16="http://schemas.microsoft.com/office/drawing/2014/main" id="{D91EDCF8-EADA-87F8-DBDF-508C9B00F40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1794" name="Slide Number Placeholder 3">
            <a:extLst>
              <a:ext uri="{FF2B5EF4-FFF2-40B4-BE49-F238E27FC236}">
                <a16:creationId xmlns:a16="http://schemas.microsoft.com/office/drawing/2014/main" id="{F404F419-633C-0D4F-2830-E033785B12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B22CBB-7349-4CDA-80D6-F012B921E4AB}" type="slidenum">
              <a:rPr lang="it-IT" altLang="en-US" sz="1400" smtClean="0">
                <a:solidFill>
                  <a:srgbClr val="FFFFFF"/>
                </a:solidFill>
              </a:rPr>
              <a:pPr>
                <a:spcBef>
                  <a:spcPct val="0"/>
                </a:spcBef>
                <a:buFontTx/>
                <a:buNone/>
              </a:pPr>
              <a:t>264</a:t>
            </a:fld>
            <a:endParaRPr lang="it-IT" altLang="en-US" sz="1400">
              <a:solidFill>
                <a:srgbClr val="FFFFFF"/>
              </a:solidFill>
            </a:endParaRPr>
          </a:p>
        </p:txBody>
      </p:sp>
      <p:pic>
        <p:nvPicPr>
          <p:cNvPr id="449539" name="Picture 2" descr="Chi lavora echi no">
            <a:extLst>
              <a:ext uri="{FF2B5EF4-FFF2-40B4-BE49-F238E27FC236}">
                <a16:creationId xmlns:a16="http://schemas.microsoft.com/office/drawing/2014/main" id="{29E5820D-6FB7-CE53-7F0B-C493EFCC996B}"/>
              </a:ext>
            </a:extLst>
          </p:cNvPr>
          <p:cNvPicPr>
            <a:picLocks noChangeAspect="1" noChangeArrowheads="1"/>
          </p:cNvPicPr>
          <p:nvPr/>
        </p:nvPicPr>
        <p:blipFill>
          <a:blip r:embed="rId4"/>
          <a:srcRect t="6454"/>
          <a:stretch>
            <a:fillRect/>
          </a:stretch>
        </p:blipFill>
        <p:spPr bwMode="auto">
          <a:xfrm>
            <a:off x="395288" y="333375"/>
            <a:ext cx="5591175" cy="6192838"/>
          </a:xfrm>
          <a:prstGeom prst="rect">
            <a:avLst/>
          </a:prstGeom>
          <a:ln w="28575">
            <a:solidFill>
              <a:schemeClr val="tx1"/>
            </a:solidFill>
          </a:ln>
          <a:effectLst>
            <a:outerShdw blurRad="292100" dist="139700" dir="2700000" algn="tl" rotWithShape="0">
              <a:srgbClr val="333333">
                <a:alpha val="65000"/>
              </a:srgbClr>
            </a:outerShdw>
          </a:effectLst>
        </p:spPr>
      </p:pic>
      <p:sp>
        <p:nvSpPr>
          <p:cNvPr id="801796" name="Text Box 3">
            <a:extLst>
              <a:ext uri="{FF2B5EF4-FFF2-40B4-BE49-F238E27FC236}">
                <a16:creationId xmlns:a16="http://schemas.microsoft.com/office/drawing/2014/main" id="{D542C481-47D1-B9EC-6CEC-E3CEB4D67B13}"/>
              </a:ext>
            </a:extLst>
          </p:cNvPr>
          <p:cNvSpPr txBox="1">
            <a:spLocks noChangeArrowheads="1"/>
          </p:cNvSpPr>
          <p:nvPr/>
        </p:nvSpPr>
        <p:spPr bwMode="auto">
          <a:xfrm>
            <a:off x="6443663" y="4508500"/>
            <a:ext cx="22320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Die Arbeit die notwendig ist, um die Bedürfnisse von allen zu decken, muss gerecht auf alle verteilt werden</a:t>
            </a:r>
            <a:endParaRPr lang="fr-FR" altLang="it-CH" sz="1600">
              <a:solidFill>
                <a:srgbClr val="FFFFFF"/>
              </a:solidFill>
            </a:endParaRPr>
          </a:p>
        </p:txBody>
      </p:sp>
      <p:sp>
        <p:nvSpPr>
          <p:cNvPr id="801797" name="Text Box 4">
            <a:extLst>
              <a:ext uri="{FF2B5EF4-FFF2-40B4-BE49-F238E27FC236}">
                <a16:creationId xmlns:a16="http://schemas.microsoft.com/office/drawing/2014/main" id="{52D869E7-46B9-99FB-C2EF-312E1B723C75}"/>
              </a:ext>
            </a:extLst>
          </p:cNvPr>
          <p:cNvSpPr txBox="1">
            <a:spLocks noChangeArrowheads="1"/>
          </p:cNvSpPr>
          <p:nvPr/>
        </p:nvSpPr>
        <p:spPr bwMode="auto">
          <a:xfrm>
            <a:off x="6443663" y="476250"/>
            <a:ext cx="20161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Jeder  bekommt             nach seinen Bedürfnissen,            jeder  gibt             nach seinen Möglichkeiten. </a:t>
            </a:r>
          </a:p>
        </p:txBody>
      </p:sp>
      <p:sp>
        <p:nvSpPr>
          <p:cNvPr id="801798" name="Text Box 5">
            <a:extLst>
              <a:ext uri="{FF2B5EF4-FFF2-40B4-BE49-F238E27FC236}">
                <a16:creationId xmlns:a16="http://schemas.microsoft.com/office/drawing/2014/main" id="{63ABE9B7-82E0-2D7D-6149-12AE7E76D6C1}"/>
              </a:ext>
            </a:extLst>
          </p:cNvPr>
          <p:cNvSpPr txBox="1">
            <a:spLocks noChangeArrowheads="1"/>
          </p:cNvSpPr>
          <p:nvPr/>
        </p:nvSpPr>
        <p:spPr bwMode="auto">
          <a:xfrm>
            <a:off x="1760538" y="4724400"/>
            <a:ext cx="936625" cy="1169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b="1">
                <a:solidFill>
                  <a:srgbClr val="000000"/>
                </a:solidFill>
              </a:rPr>
              <a:t>Arbeiter: der einzige der arbeitet</a:t>
            </a:r>
          </a:p>
        </p:txBody>
      </p:sp>
      <p:sp>
        <p:nvSpPr>
          <p:cNvPr id="801799" name="Text Box 6">
            <a:extLst>
              <a:ext uri="{FF2B5EF4-FFF2-40B4-BE49-F238E27FC236}">
                <a16:creationId xmlns:a16="http://schemas.microsoft.com/office/drawing/2014/main" id="{61C93109-2711-A7C0-4303-2BDC7DE91318}"/>
              </a:ext>
            </a:extLst>
          </p:cNvPr>
          <p:cNvSpPr txBox="1">
            <a:spLocks noChangeArrowheads="1"/>
          </p:cNvSpPr>
          <p:nvPr/>
        </p:nvSpPr>
        <p:spPr bwMode="auto">
          <a:xfrm>
            <a:off x="4932363" y="2205038"/>
            <a:ext cx="720725"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Arbeits-lose</a:t>
            </a:r>
          </a:p>
        </p:txBody>
      </p:sp>
      <p:sp>
        <p:nvSpPr>
          <p:cNvPr id="801800" name="Text Box 8">
            <a:extLst>
              <a:ext uri="{FF2B5EF4-FFF2-40B4-BE49-F238E27FC236}">
                <a16:creationId xmlns:a16="http://schemas.microsoft.com/office/drawing/2014/main" id="{3683905E-6EB2-CE81-81AD-1DA48D780B64}"/>
              </a:ext>
            </a:extLst>
          </p:cNvPr>
          <p:cNvSpPr txBox="1">
            <a:spLocks noChangeArrowheads="1"/>
          </p:cNvSpPr>
          <p:nvPr/>
        </p:nvSpPr>
        <p:spPr bwMode="auto">
          <a:xfrm>
            <a:off x="6877050" y="2938463"/>
            <a:ext cx="1798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800" b="1">
                <a:latin typeface="Arial Black" panose="020B0A04020102020204" pitchFamily="34" charset="0"/>
              </a:rPr>
              <a:t>Falsch !</a:t>
            </a:r>
          </a:p>
        </p:txBody>
      </p:sp>
      <p:sp>
        <p:nvSpPr>
          <p:cNvPr id="801801" name="TextBox 10">
            <a:extLst>
              <a:ext uri="{FF2B5EF4-FFF2-40B4-BE49-F238E27FC236}">
                <a16:creationId xmlns:a16="http://schemas.microsoft.com/office/drawing/2014/main" id="{1B3A6EAE-E481-C1C1-0D58-47BD4110730B}"/>
              </a:ext>
            </a:extLst>
          </p:cNvPr>
          <p:cNvSpPr txBox="1">
            <a:spLocks noChangeArrowheads="1"/>
          </p:cNvSpPr>
          <p:nvPr/>
        </p:nvSpPr>
        <p:spPr bwMode="auto">
          <a:xfrm>
            <a:off x="428625" y="571500"/>
            <a:ext cx="1285875"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Chef  menschliche Ressourcen</a:t>
            </a:r>
            <a:endParaRPr lang="it-IT" altLang="it-CH" sz="1200" b="1">
              <a:solidFill>
                <a:srgbClr val="000000"/>
              </a:solidFill>
            </a:endParaRPr>
          </a:p>
        </p:txBody>
      </p:sp>
      <p:sp>
        <p:nvSpPr>
          <p:cNvPr id="801802" name="TextBox 12">
            <a:extLst>
              <a:ext uri="{FF2B5EF4-FFF2-40B4-BE49-F238E27FC236}">
                <a16:creationId xmlns:a16="http://schemas.microsoft.com/office/drawing/2014/main" id="{62C89B90-65DA-45EA-DF6A-2E912F9D23FB}"/>
              </a:ext>
            </a:extLst>
          </p:cNvPr>
          <p:cNvSpPr txBox="1">
            <a:spLocks noChangeArrowheads="1"/>
          </p:cNvSpPr>
          <p:nvPr/>
        </p:nvSpPr>
        <p:spPr bwMode="auto">
          <a:xfrm>
            <a:off x="1928813" y="571500"/>
            <a:ext cx="928687"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Vertrieb</a:t>
            </a:r>
            <a:endParaRPr lang="it-IT" altLang="it-CH" sz="1400" b="1">
              <a:solidFill>
                <a:srgbClr val="000000"/>
              </a:solidFill>
            </a:endParaRPr>
          </a:p>
        </p:txBody>
      </p:sp>
      <p:sp>
        <p:nvSpPr>
          <p:cNvPr id="801803" name="TextBox 13">
            <a:extLst>
              <a:ext uri="{FF2B5EF4-FFF2-40B4-BE49-F238E27FC236}">
                <a16:creationId xmlns:a16="http://schemas.microsoft.com/office/drawing/2014/main" id="{87154C81-6857-2166-417A-E2F5D2913604}"/>
              </a:ext>
            </a:extLst>
          </p:cNvPr>
          <p:cNvSpPr txBox="1">
            <a:spLocks noChangeArrowheads="1"/>
          </p:cNvSpPr>
          <p:nvPr/>
        </p:nvSpPr>
        <p:spPr bwMode="auto">
          <a:xfrm>
            <a:off x="3143250" y="357188"/>
            <a:ext cx="928688"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Logistik</a:t>
            </a:r>
            <a:endParaRPr lang="it-IT" altLang="it-CH" sz="1400" b="1">
              <a:solidFill>
                <a:srgbClr val="000000"/>
              </a:solidFill>
            </a:endParaRPr>
          </a:p>
        </p:txBody>
      </p:sp>
      <p:sp>
        <p:nvSpPr>
          <p:cNvPr id="801804" name="TextBox 14">
            <a:extLst>
              <a:ext uri="{FF2B5EF4-FFF2-40B4-BE49-F238E27FC236}">
                <a16:creationId xmlns:a16="http://schemas.microsoft.com/office/drawing/2014/main" id="{44D84CEE-D8CD-E5C1-7F41-150152BA69E0}"/>
              </a:ext>
            </a:extLst>
          </p:cNvPr>
          <p:cNvSpPr txBox="1">
            <a:spLocks noChangeArrowheads="1"/>
          </p:cNvSpPr>
          <p:nvPr/>
        </p:nvSpPr>
        <p:spPr bwMode="auto">
          <a:xfrm>
            <a:off x="3214688" y="1714500"/>
            <a:ext cx="1000125" cy="338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a:solidFill>
                  <a:srgbClr val="000000"/>
                </a:solidFill>
              </a:rPr>
              <a:t>Bauleiter</a:t>
            </a:r>
            <a:endParaRPr lang="it-IT" altLang="it-CH" sz="1600">
              <a:solidFill>
                <a:srgbClr val="000000"/>
              </a:solidFill>
            </a:endParaRPr>
          </a:p>
        </p:txBody>
      </p:sp>
      <p:sp>
        <p:nvSpPr>
          <p:cNvPr id="801805" name="TextBox 15">
            <a:extLst>
              <a:ext uri="{FF2B5EF4-FFF2-40B4-BE49-F238E27FC236}">
                <a16:creationId xmlns:a16="http://schemas.microsoft.com/office/drawing/2014/main" id="{03EA26ED-756E-8252-F958-2969B6FDCA22}"/>
              </a:ext>
            </a:extLst>
          </p:cNvPr>
          <p:cNvSpPr txBox="1">
            <a:spLocks noChangeArrowheads="1"/>
          </p:cNvSpPr>
          <p:nvPr/>
        </p:nvSpPr>
        <p:spPr bwMode="auto">
          <a:xfrm>
            <a:off x="3857625" y="2500313"/>
            <a:ext cx="85725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Sicher-heit</a:t>
            </a:r>
            <a:endParaRPr lang="it-IT" altLang="it-CH" sz="1400" b="1">
              <a:solidFill>
                <a:srgbClr val="000000"/>
              </a:solidFill>
            </a:endParaRPr>
          </a:p>
        </p:txBody>
      </p:sp>
      <p:sp>
        <p:nvSpPr>
          <p:cNvPr id="801806" name="TextBox 16">
            <a:extLst>
              <a:ext uri="{FF2B5EF4-FFF2-40B4-BE49-F238E27FC236}">
                <a16:creationId xmlns:a16="http://schemas.microsoft.com/office/drawing/2014/main" id="{E0202EAB-B3C9-5469-2FB7-EC81B2EEE659}"/>
              </a:ext>
            </a:extLst>
          </p:cNvPr>
          <p:cNvSpPr txBox="1">
            <a:spLocks noChangeArrowheads="1"/>
          </p:cNvSpPr>
          <p:nvPr/>
        </p:nvSpPr>
        <p:spPr bwMode="auto">
          <a:xfrm>
            <a:off x="4572000" y="571500"/>
            <a:ext cx="142875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Neue Technologien</a:t>
            </a:r>
            <a:endParaRPr lang="it-IT" altLang="it-CH" sz="1400" b="1">
              <a:solidFill>
                <a:srgbClr val="000000"/>
              </a:solidFill>
            </a:endParaRPr>
          </a:p>
        </p:txBody>
      </p:sp>
      <p:sp>
        <p:nvSpPr>
          <p:cNvPr id="801807" name="TextBox 17">
            <a:extLst>
              <a:ext uri="{FF2B5EF4-FFF2-40B4-BE49-F238E27FC236}">
                <a16:creationId xmlns:a16="http://schemas.microsoft.com/office/drawing/2014/main" id="{5A7EB1CD-3F7D-5221-5DD3-0DFBE86E2D92}"/>
              </a:ext>
            </a:extLst>
          </p:cNvPr>
          <p:cNvSpPr txBox="1">
            <a:spLocks noChangeArrowheads="1"/>
          </p:cNvSpPr>
          <p:nvPr/>
        </p:nvSpPr>
        <p:spPr bwMode="auto">
          <a:xfrm>
            <a:off x="5168900" y="3013075"/>
            <a:ext cx="85248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Public relations</a:t>
            </a:r>
            <a:endParaRPr lang="it-IT" altLang="it-CH" sz="1200" b="1">
              <a:solidFill>
                <a:srgbClr val="000000"/>
              </a:solidFill>
            </a:endParaRPr>
          </a:p>
        </p:txBody>
      </p:sp>
      <p:sp>
        <p:nvSpPr>
          <p:cNvPr id="801808" name="TextBox 18">
            <a:extLst>
              <a:ext uri="{FF2B5EF4-FFF2-40B4-BE49-F238E27FC236}">
                <a16:creationId xmlns:a16="http://schemas.microsoft.com/office/drawing/2014/main" id="{6DE4446E-A182-95C2-FC06-FB13CE9738A9}"/>
              </a:ext>
            </a:extLst>
          </p:cNvPr>
          <p:cNvSpPr txBox="1">
            <a:spLocks noChangeArrowheads="1"/>
          </p:cNvSpPr>
          <p:nvPr/>
        </p:nvSpPr>
        <p:spPr bwMode="auto">
          <a:xfrm>
            <a:off x="5072063" y="1214438"/>
            <a:ext cx="8572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0000"/>
                </a:solidFill>
              </a:rPr>
              <a:t>A-Vor</a:t>
            </a:r>
            <a:endParaRPr lang="it-IT" altLang="it-CH" sz="1400" b="1">
              <a:solidFill>
                <a:srgbClr val="000000"/>
              </a:solidFill>
            </a:endParaRPr>
          </a:p>
        </p:txBody>
      </p:sp>
      <p:sp>
        <p:nvSpPr>
          <p:cNvPr id="801809" name="TextBox 19">
            <a:extLst>
              <a:ext uri="{FF2B5EF4-FFF2-40B4-BE49-F238E27FC236}">
                <a16:creationId xmlns:a16="http://schemas.microsoft.com/office/drawing/2014/main" id="{75F8E7AE-6B80-40F0-D7BB-0333EDB89519}"/>
              </a:ext>
            </a:extLst>
          </p:cNvPr>
          <p:cNvSpPr txBox="1">
            <a:spLocks noChangeArrowheads="1"/>
          </p:cNvSpPr>
          <p:nvPr/>
        </p:nvSpPr>
        <p:spPr bwMode="auto">
          <a:xfrm>
            <a:off x="4859338" y="3714750"/>
            <a:ext cx="1141412"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Chef Produkt- Entwicklung</a:t>
            </a:r>
            <a:endParaRPr lang="it-IT" altLang="it-CH" sz="1200" b="1">
              <a:solidFill>
                <a:srgbClr val="000000"/>
              </a:solidFill>
            </a:endParaRPr>
          </a:p>
        </p:txBody>
      </p:sp>
      <p:sp>
        <p:nvSpPr>
          <p:cNvPr id="801810" name="Parentesi graffa chiusa 1">
            <a:extLst>
              <a:ext uri="{FF2B5EF4-FFF2-40B4-BE49-F238E27FC236}">
                <a16:creationId xmlns:a16="http://schemas.microsoft.com/office/drawing/2014/main" id="{F6959BB5-DE11-1F2A-18BF-B500A898CE8F}"/>
              </a:ext>
            </a:extLst>
          </p:cNvPr>
          <p:cNvSpPr>
            <a:spLocks/>
          </p:cNvSpPr>
          <p:nvPr/>
        </p:nvSpPr>
        <p:spPr bwMode="auto">
          <a:xfrm>
            <a:off x="6443663" y="2500313"/>
            <a:ext cx="433387" cy="1433512"/>
          </a:xfrm>
          <a:prstGeom prst="rightBrace">
            <a:avLst>
              <a:gd name="adj1" fmla="val 8330"/>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p>
        </p:txBody>
      </p:sp>
      <p:sp>
        <p:nvSpPr>
          <p:cNvPr id="19" name="Rettangolo 18">
            <a:extLst>
              <a:ext uri="{FF2B5EF4-FFF2-40B4-BE49-F238E27FC236}">
                <a16:creationId xmlns:a16="http://schemas.microsoft.com/office/drawing/2014/main" id="{81D2A7EA-9482-B840-4BB9-0FFE348D85B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Slide Number Placeholder 3">
            <a:extLst>
              <a:ext uri="{FF2B5EF4-FFF2-40B4-BE49-F238E27FC236}">
                <a16:creationId xmlns:a16="http://schemas.microsoft.com/office/drawing/2014/main" id="{8AC418B5-B59D-29EA-CC71-E31A9F0D7D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39AC14-0715-4A70-9460-ED09C27D46B7}" type="slidenum">
              <a:rPr lang="it-IT" altLang="en-US" sz="1400" smtClean="0">
                <a:solidFill>
                  <a:srgbClr val="000000"/>
                </a:solidFill>
              </a:rPr>
              <a:pPr>
                <a:spcBef>
                  <a:spcPct val="0"/>
                </a:spcBef>
                <a:buFontTx/>
                <a:buNone/>
              </a:pPr>
              <a:t>265</a:t>
            </a:fld>
            <a:endParaRPr lang="it-IT" altLang="en-US" sz="1400">
              <a:solidFill>
                <a:srgbClr val="000000"/>
              </a:solidFill>
            </a:endParaRPr>
          </a:p>
        </p:txBody>
      </p:sp>
      <p:sp>
        <p:nvSpPr>
          <p:cNvPr id="803843" name="Rectangle 4">
            <a:extLst>
              <a:ext uri="{FF2B5EF4-FFF2-40B4-BE49-F238E27FC236}">
                <a16:creationId xmlns:a16="http://schemas.microsoft.com/office/drawing/2014/main" id="{540E1FE4-FBE4-FA5A-71EE-2803DE2670EF}"/>
              </a:ext>
            </a:extLst>
          </p:cNvPr>
          <p:cNvSpPr>
            <a:spLocks noChangeArrowheads="1"/>
          </p:cNvSpPr>
          <p:nvPr/>
        </p:nvSpPr>
        <p:spPr bwMode="auto">
          <a:xfrm>
            <a:off x="971550" y="1628775"/>
            <a:ext cx="74168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u="sng">
                <a:solidFill>
                  <a:srgbClr val="FF3300"/>
                </a:solidFill>
              </a:rPr>
              <a:t>DISKUSSION :</a:t>
            </a:r>
          </a:p>
          <a:p>
            <a:pPr eaLnBrk="1" hangingPunct="1">
              <a:spcBef>
                <a:spcPct val="0"/>
              </a:spcBef>
              <a:buFontTx/>
              <a:buNone/>
            </a:pPr>
            <a:endParaRPr lang="it-CH" altLang="it-CH" sz="2000" b="1" u="sng">
              <a:solidFill>
                <a:srgbClr val="FF3300"/>
              </a:solidFill>
            </a:endParaRPr>
          </a:p>
          <a:p>
            <a:pPr eaLnBrk="1" hangingPunct="1">
              <a:spcBef>
                <a:spcPct val="0"/>
              </a:spcBef>
            </a:pPr>
            <a:r>
              <a:rPr lang="it-CH" altLang="it-CH" sz="1600" b="1">
                <a:solidFill>
                  <a:srgbClr val="000000"/>
                </a:solidFill>
              </a:rPr>
              <a:t>Die Rolle des Staates in der Marktwirtschaft und in der geplanten Wirtschaft. </a:t>
            </a:r>
          </a:p>
          <a:p>
            <a:pPr eaLnBrk="1" hangingPunct="1">
              <a:spcBef>
                <a:spcPct val="0"/>
              </a:spcBef>
            </a:pPr>
            <a:r>
              <a:rPr lang="it-CH" altLang="it-CH" sz="1600" b="1">
                <a:solidFill>
                  <a:srgbClr val="000000"/>
                </a:solidFill>
              </a:rPr>
              <a:t>Die theoretische sukzessive Verminderung der Rolle des Staates. </a:t>
            </a:r>
          </a:p>
          <a:p>
            <a:pPr eaLnBrk="1" hangingPunct="1">
              <a:spcBef>
                <a:spcPct val="0"/>
              </a:spcBef>
            </a:pPr>
            <a:r>
              <a:rPr lang="it-CH" altLang="it-CH" sz="1600" b="1">
                <a:solidFill>
                  <a:srgbClr val="000000"/>
                </a:solidFill>
              </a:rPr>
              <a:t>Aktuelle Situation bei uns.</a:t>
            </a:r>
            <a:endParaRPr lang="it-IT" altLang="it-CH" sz="1600" b="1">
              <a:solidFill>
                <a:srgbClr val="000000"/>
              </a:solidFill>
            </a:endParaRPr>
          </a:p>
          <a:p>
            <a:pPr eaLnBrk="1" hangingPunct="1">
              <a:spcBef>
                <a:spcPct val="0"/>
              </a:spcBef>
            </a:pPr>
            <a:r>
              <a:rPr lang="it-CH" altLang="it-CH" sz="1600" b="1">
                <a:solidFill>
                  <a:srgbClr val="000000"/>
                </a:solidFill>
              </a:rPr>
              <a:t>Aktuelle Situation</a:t>
            </a:r>
            <a:r>
              <a:rPr lang="it-CH" altLang="it-CH" sz="1000" u="sng">
                <a:solidFill>
                  <a:srgbClr val="000000"/>
                </a:solidFill>
              </a:rPr>
              <a:t> </a:t>
            </a:r>
            <a:r>
              <a:rPr lang="it-CH" altLang="it-CH" sz="1600" b="1">
                <a:solidFill>
                  <a:srgbClr val="000000"/>
                </a:solidFill>
              </a:rPr>
              <a:t>auf der Welt.</a:t>
            </a:r>
            <a:endParaRPr lang="it-IT" altLang="it-CH" sz="1600" b="1">
              <a:solidFill>
                <a:srgbClr val="000000"/>
              </a:solidFill>
            </a:endParaRPr>
          </a:p>
          <a:p>
            <a:pPr eaLnBrk="1" hangingPunct="1">
              <a:spcBef>
                <a:spcPct val="0"/>
              </a:spcBef>
            </a:pPr>
            <a:r>
              <a:rPr lang="it-CH" altLang="it-CH" sz="1600" b="1">
                <a:solidFill>
                  <a:srgbClr val="000000"/>
                </a:solidFill>
              </a:rPr>
              <a:t>Das richtige Gleichgewicht.</a:t>
            </a:r>
            <a:endParaRPr lang="it-IT" altLang="it-CH" sz="1600" b="1">
              <a:solidFill>
                <a:srgbClr val="000000"/>
              </a:solidFill>
            </a:endParaRPr>
          </a:p>
          <a:p>
            <a:pPr eaLnBrk="1" hangingPunct="1">
              <a:spcBef>
                <a:spcPct val="0"/>
              </a:spcBef>
            </a:pPr>
            <a:r>
              <a:rPr lang="it-CH" altLang="it-CH" sz="1600" b="1">
                <a:solidFill>
                  <a:srgbClr val="000000"/>
                </a:solidFill>
              </a:rPr>
              <a:t>Ist Krieg noch notwendig ?</a:t>
            </a:r>
            <a:endParaRPr lang="it-IT" altLang="it-CH" sz="1600" b="1">
              <a:solidFill>
                <a:srgbClr val="000000"/>
              </a:solidFill>
            </a:endParaRPr>
          </a:p>
          <a:p>
            <a:pPr eaLnBrk="1" hangingPunct="1">
              <a:spcBef>
                <a:spcPct val="0"/>
              </a:spcBef>
            </a:pPr>
            <a:r>
              <a:rPr lang="it-CH" altLang="it-CH" sz="1600" b="1">
                <a:solidFill>
                  <a:srgbClr val="000000"/>
                </a:solidFill>
              </a:rPr>
              <a:t>Gibt es noch Reiche und Arme ? Situation in deinem Land und auf der Welt</a:t>
            </a:r>
            <a:endParaRPr lang="it-IT" altLang="it-CH" sz="1600" b="1">
              <a:solidFill>
                <a:srgbClr val="000000"/>
              </a:solidFill>
            </a:endParaRPr>
          </a:p>
          <a:p>
            <a:pPr eaLnBrk="1" hangingPunct="1">
              <a:spcBef>
                <a:spcPct val="0"/>
              </a:spcBef>
            </a:pPr>
            <a:r>
              <a:rPr lang="it-CH" altLang="it-CH" sz="1600" b="1">
                <a:solidFill>
                  <a:srgbClr val="000000"/>
                </a:solidFill>
              </a:rPr>
              <a:t>Aus wievielen Klassen besteht die Gesellschaft ?                                                       Eine soziale Klasse : die Arbeiter.</a:t>
            </a:r>
          </a:p>
          <a:p>
            <a:pPr eaLnBrk="1" hangingPunct="1">
              <a:spcBef>
                <a:spcPct val="0"/>
              </a:spcBef>
            </a:pPr>
            <a:r>
              <a:rPr lang="it-CH" altLang="it-CH" sz="1600" b="1">
                <a:solidFill>
                  <a:srgbClr val="000000"/>
                </a:solidFill>
              </a:rPr>
              <a:t>Die Diktatur des Proletariats</a:t>
            </a:r>
          </a:p>
        </p:txBody>
      </p:sp>
      <p:pic>
        <p:nvPicPr>
          <p:cNvPr id="803844" name="Picture 4">
            <a:extLst>
              <a:ext uri="{FF2B5EF4-FFF2-40B4-BE49-F238E27FC236}">
                <a16:creationId xmlns:a16="http://schemas.microsoft.com/office/drawing/2014/main" id="{81043439-F845-7BA4-9474-543D087F4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879475"/>
            <a:ext cx="1550987"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5CD86673-5E69-5028-F999-26E63E9CA2A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5890" name="Slide Number Placeholder 3">
            <a:extLst>
              <a:ext uri="{FF2B5EF4-FFF2-40B4-BE49-F238E27FC236}">
                <a16:creationId xmlns:a16="http://schemas.microsoft.com/office/drawing/2014/main" id="{01198EFA-2B46-9099-B985-766A560F45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2A6D87-2D72-4748-B951-C7AB6DB4994F}" type="slidenum">
              <a:rPr lang="it-IT" altLang="en-US" sz="1400" smtClean="0">
                <a:solidFill>
                  <a:srgbClr val="000000"/>
                </a:solidFill>
              </a:rPr>
              <a:pPr>
                <a:spcBef>
                  <a:spcPct val="0"/>
                </a:spcBef>
                <a:buFontTx/>
                <a:buNone/>
              </a:pPr>
              <a:t>266</a:t>
            </a:fld>
            <a:endParaRPr lang="it-IT" altLang="en-US" sz="1400">
              <a:solidFill>
                <a:srgbClr val="000000"/>
              </a:solidFill>
            </a:endParaRPr>
          </a:p>
        </p:txBody>
      </p:sp>
      <p:sp>
        <p:nvSpPr>
          <p:cNvPr id="805891" name="Rectangle 4">
            <a:extLst>
              <a:ext uri="{FF2B5EF4-FFF2-40B4-BE49-F238E27FC236}">
                <a16:creationId xmlns:a16="http://schemas.microsoft.com/office/drawing/2014/main" id="{86559858-A444-FE96-AEFF-FD9BC4CEA9F8}"/>
              </a:ext>
            </a:extLst>
          </p:cNvPr>
          <p:cNvSpPr>
            <a:spLocks noChangeArrowheads="1"/>
          </p:cNvSpPr>
          <p:nvPr/>
        </p:nvSpPr>
        <p:spPr bwMode="auto">
          <a:xfrm>
            <a:off x="250825" y="695325"/>
            <a:ext cx="849788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674938" algn="l"/>
              </a:tabLst>
              <a:defRPr sz="3200">
                <a:solidFill>
                  <a:schemeClr val="tx1"/>
                </a:solidFill>
                <a:latin typeface="Arial" panose="020B0604020202020204" pitchFamily="34" charset="0"/>
              </a:defRPr>
            </a:lvl1pPr>
            <a:lvl2pPr marL="742950" indent="-285750">
              <a:spcBef>
                <a:spcPct val="20000"/>
              </a:spcBef>
              <a:buChar char="–"/>
              <a:tabLst>
                <a:tab pos="2674938" algn="l"/>
              </a:tabLst>
              <a:defRPr sz="2800">
                <a:solidFill>
                  <a:schemeClr val="tx1"/>
                </a:solidFill>
                <a:latin typeface="Arial" panose="020B0604020202020204" pitchFamily="34" charset="0"/>
              </a:defRPr>
            </a:lvl2pPr>
            <a:lvl3pPr marL="1143000" indent="-228600">
              <a:spcBef>
                <a:spcPct val="20000"/>
              </a:spcBef>
              <a:buChar char="•"/>
              <a:tabLst>
                <a:tab pos="2674938" algn="l"/>
              </a:tabLst>
              <a:defRPr sz="2400">
                <a:solidFill>
                  <a:schemeClr val="tx1"/>
                </a:solidFill>
                <a:latin typeface="Arial" panose="020B0604020202020204" pitchFamily="34" charset="0"/>
              </a:defRPr>
            </a:lvl3pPr>
            <a:lvl4pPr marL="1600200" indent="-228600">
              <a:spcBef>
                <a:spcPct val="20000"/>
              </a:spcBef>
              <a:buChar char="–"/>
              <a:tabLst>
                <a:tab pos="2674938" algn="l"/>
              </a:tabLst>
              <a:defRPr sz="2000">
                <a:solidFill>
                  <a:schemeClr val="tx1"/>
                </a:solidFill>
                <a:latin typeface="Arial" panose="020B0604020202020204" pitchFamily="34" charset="0"/>
              </a:defRPr>
            </a:lvl4pPr>
            <a:lvl5pPr marL="2057400" indent="-228600">
              <a:spcBef>
                <a:spcPct val="20000"/>
              </a:spcBef>
              <a:buChar char="»"/>
              <a:tabLst>
                <a:tab pos="26749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674938" algn="l"/>
              </a:tabLst>
              <a:defRPr sz="2000">
                <a:solidFill>
                  <a:schemeClr val="tx1"/>
                </a:solidFill>
                <a:latin typeface="Arial" panose="020B0604020202020204" pitchFamily="34" charset="0"/>
              </a:defRPr>
            </a:lvl9pPr>
          </a:lstStyle>
          <a:p>
            <a:pPr eaLnBrk="1" hangingPunct="1">
              <a:spcBef>
                <a:spcPct val="0"/>
              </a:spcBef>
              <a:buFontTx/>
              <a:buNone/>
            </a:pPr>
            <a:r>
              <a:rPr lang="fr-CH" altLang="it-CH" sz="2400" b="1" u="sng">
                <a:solidFill>
                  <a:srgbClr val="FF3300"/>
                </a:solidFill>
              </a:rPr>
              <a:t>DAS WIRTSCHAFTSSYSTEM UND DIE ALTERNATIVEN</a:t>
            </a:r>
            <a:endParaRPr lang="fr-CH" altLang="it-CH" sz="2400" b="1">
              <a:solidFill>
                <a:srgbClr val="FF3300"/>
              </a:solidFill>
            </a:endParaRPr>
          </a:p>
          <a:p>
            <a:pPr eaLnBrk="1" hangingPunct="1">
              <a:spcBef>
                <a:spcPct val="0"/>
              </a:spcBef>
              <a:buFontTx/>
              <a:buNone/>
            </a:pPr>
            <a:r>
              <a:rPr lang="fr-CH" altLang="it-CH" sz="1800" b="1">
                <a:solidFill>
                  <a:srgbClr val="FF3300"/>
                </a:solidFill>
              </a:rPr>
              <a:t>ZUSAMMENFASSUNG DER « ALTERNATIVE »</a:t>
            </a:r>
          </a:p>
          <a:p>
            <a:pPr eaLnBrk="1" hangingPunct="1">
              <a:spcBef>
                <a:spcPct val="0"/>
              </a:spcBef>
              <a:buFontTx/>
              <a:buNone/>
            </a:pPr>
            <a:endParaRPr lang="fr-CH" altLang="it-CH" sz="1800" b="1">
              <a:solidFill>
                <a:srgbClr val="FF3300"/>
              </a:solidFill>
            </a:endParaRPr>
          </a:p>
          <a:p>
            <a:pPr eaLnBrk="1" hangingPunct="1">
              <a:spcBef>
                <a:spcPct val="0"/>
              </a:spcBef>
              <a:buFontTx/>
              <a:buNone/>
            </a:pPr>
            <a:r>
              <a:rPr lang="it-CH" altLang="it-CH" sz="1400" b="1">
                <a:solidFill>
                  <a:srgbClr val="000000"/>
                </a:solidFill>
              </a:rPr>
              <a:t>Der Besitzer steht vor seinem Ravioli Lager</a:t>
            </a:r>
            <a:endParaRPr lang="it-IT" altLang="it-CH" sz="1400" b="1">
              <a:solidFill>
                <a:srgbClr val="000000"/>
              </a:solidFill>
            </a:endParaRPr>
          </a:p>
          <a:p>
            <a:pPr eaLnBrk="1" hangingPunct="1">
              <a:spcBef>
                <a:spcPct val="0"/>
              </a:spcBef>
              <a:buFontTx/>
              <a:buNone/>
            </a:pPr>
            <a:r>
              <a:rPr lang="it-CH" altLang="it-CH" sz="1400" b="1">
                <a:solidFill>
                  <a:srgbClr val="000000"/>
                </a:solidFill>
              </a:rPr>
              <a:t>Es gewinnen die Arbeitslosen – sie nehmen die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Es kommt die verstärkte Polizei</a:t>
            </a:r>
            <a:endParaRPr lang="it-IT" altLang="it-CH" sz="1400" b="1">
              <a:solidFill>
                <a:srgbClr val="000000"/>
              </a:solidFill>
            </a:endParaRPr>
          </a:p>
          <a:p>
            <a:pPr eaLnBrk="1" hangingPunct="1">
              <a:spcBef>
                <a:spcPct val="0"/>
              </a:spcBef>
              <a:buFontTx/>
              <a:buNone/>
            </a:pPr>
            <a:r>
              <a:rPr lang="it-CH" altLang="it-CH" sz="1400" b="1">
                <a:solidFill>
                  <a:srgbClr val="000000"/>
                </a:solidFill>
              </a:rPr>
              <a:t>Es gewinnen die Bürger – sie nehmen die Ravioli </a:t>
            </a:r>
          </a:p>
          <a:p>
            <a:pPr eaLnBrk="1" hangingPunct="1">
              <a:spcBef>
                <a:spcPct val="0"/>
              </a:spcBef>
              <a:buFontTx/>
              <a:buNone/>
            </a:pPr>
            <a:r>
              <a:rPr lang="it-CH" altLang="it-CH" sz="1400" b="1">
                <a:solidFill>
                  <a:srgbClr val="000000"/>
                </a:solidFill>
              </a:rPr>
              <a:t>Es kommt die Armee</a:t>
            </a:r>
            <a:endParaRPr lang="it-IT" altLang="it-CH" sz="1400" b="1">
              <a:solidFill>
                <a:srgbClr val="000000"/>
              </a:solidFill>
            </a:endParaRPr>
          </a:p>
          <a:p>
            <a:pPr eaLnBrk="1" hangingPunct="1">
              <a:spcBef>
                <a:spcPct val="0"/>
              </a:spcBef>
              <a:buFontTx/>
              <a:buNone/>
            </a:pPr>
            <a:r>
              <a:rPr lang="it-CH" altLang="it-CH" sz="1400" b="1">
                <a:solidFill>
                  <a:srgbClr val="000000"/>
                </a:solidFill>
              </a:rPr>
              <a:t>Es gewinnt die Bevölkerung – sie nimmt die Ravioli</a:t>
            </a:r>
            <a:endParaRPr lang="it-IT" altLang="it-CH" sz="1400" b="1">
              <a:solidFill>
                <a:srgbClr val="000000"/>
              </a:solidFill>
            </a:endParaRPr>
          </a:p>
          <a:p>
            <a:pPr eaLnBrk="1" hangingPunct="1">
              <a:spcBef>
                <a:spcPct val="0"/>
              </a:spcBef>
              <a:buFontTx/>
              <a:buNone/>
            </a:pPr>
            <a:r>
              <a:rPr lang="it-CH" altLang="it-CH" sz="1400" b="1">
                <a:solidFill>
                  <a:srgbClr val="000000"/>
                </a:solidFill>
              </a:rPr>
              <a:t>Es kommt die ausländische Armee</a:t>
            </a:r>
            <a:endParaRPr lang="it-CH" altLang="it-CH" sz="1000" u="sng">
              <a:solidFill>
                <a:srgbClr val="000000"/>
              </a:solidFill>
            </a:endParaRPr>
          </a:p>
          <a:p>
            <a:pPr eaLnBrk="1" hangingPunct="1">
              <a:spcBef>
                <a:spcPct val="0"/>
              </a:spcBef>
              <a:buFontTx/>
              <a:buNone/>
            </a:pPr>
            <a:r>
              <a:rPr lang="it-CH" altLang="it-CH" sz="1400" b="1">
                <a:solidFill>
                  <a:srgbClr val="000000"/>
                </a:solidFill>
              </a:rPr>
              <a:t>Es gewinnt der Widerstand – die Gemeinschaft enteignet die Ravioli und die Ravioli-Fabrik</a:t>
            </a:r>
            <a:endParaRPr lang="it-IT" altLang="it-CH" sz="1400" b="1">
              <a:solidFill>
                <a:srgbClr val="000000"/>
              </a:solidFill>
            </a:endParaRPr>
          </a:p>
          <a:p>
            <a:pPr eaLnBrk="1" hangingPunct="1">
              <a:spcBef>
                <a:spcPct val="0"/>
              </a:spcBef>
              <a:buFontTx/>
              <a:buNone/>
            </a:pPr>
            <a:r>
              <a:rPr lang="it-CH" altLang="it-CH" sz="1400" b="1">
                <a:solidFill>
                  <a:srgbClr val="000000"/>
                </a:solidFill>
              </a:rPr>
              <a:t>Die Ravioli sind aufgebraucht</a:t>
            </a:r>
            <a:endParaRPr lang="it-IT" altLang="it-CH" sz="1400" b="1">
              <a:solidFill>
                <a:srgbClr val="000000"/>
              </a:solidFill>
            </a:endParaRPr>
          </a:p>
          <a:p>
            <a:pPr eaLnBrk="1" hangingPunct="1">
              <a:spcBef>
                <a:spcPct val="0"/>
              </a:spcBef>
              <a:buFontTx/>
              <a:buNone/>
            </a:pPr>
            <a:r>
              <a:rPr lang="it-CH" altLang="it-CH" sz="1400" b="1">
                <a:solidFill>
                  <a:srgbClr val="000000"/>
                </a:solidFill>
              </a:rPr>
              <a:t>Man muss wieder Ravioli produzieren</a:t>
            </a:r>
            <a:endParaRPr lang="it-IT" altLang="it-CH" sz="1400" b="1">
              <a:solidFill>
                <a:srgbClr val="000000"/>
              </a:solidFill>
            </a:endParaRPr>
          </a:p>
          <a:p>
            <a:pPr eaLnBrk="1" hangingPunct="1">
              <a:spcBef>
                <a:spcPct val="0"/>
              </a:spcBef>
              <a:buFontTx/>
              <a:buNone/>
            </a:pPr>
            <a:r>
              <a:rPr lang="it-CH" altLang="it-CH" sz="1400" b="1">
                <a:solidFill>
                  <a:srgbClr val="000000"/>
                </a:solidFill>
              </a:rPr>
              <a:t>Bedürfnisse Analyse</a:t>
            </a:r>
            <a:endParaRPr lang="it-IT" altLang="it-CH" sz="1400" b="1">
              <a:solidFill>
                <a:srgbClr val="000000"/>
              </a:solidFill>
            </a:endParaRPr>
          </a:p>
          <a:p>
            <a:pPr eaLnBrk="1" hangingPunct="1">
              <a:spcBef>
                <a:spcPct val="0"/>
              </a:spcBef>
              <a:buFontTx/>
              <a:buNone/>
            </a:pPr>
            <a:r>
              <a:rPr lang="it-CH" altLang="it-CH" sz="1400" b="1">
                <a:solidFill>
                  <a:srgbClr val="000000"/>
                </a:solidFill>
              </a:rPr>
              <a:t>Abschaffung des Privateigentums und des Privatkapitals.</a:t>
            </a:r>
            <a:endParaRPr lang="it-IT" altLang="it-CH" sz="1400" b="1">
              <a:solidFill>
                <a:srgbClr val="000000"/>
              </a:solidFill>
            </a:endParaRPr>
          </a:p>
          <a:p>
            <a:pPr eaLnBrk="1" hangingPunct="1">
              <a:spcBef>
                <a:spcPct val="0"/>
              </a:spcBef>
              <a:buFontTx/>
              <a:buNone/>
            </a:pPr>
            <a:r>
              <a:rPr lang="it-CH" altLang="it-CH" sz="1400" b="1">
                <a:solidFill>
                  <a:srgbClr val="000000"/>
                </a:solidFill>
              </a:rPr>
              <a:t>Verstaatlichung der Produktionsmittel und des Bodens </a:t>
            </a:r>
          </a:p>
          <a:p>
            <a:pPr eaLnBrk="1" hangingPunct="1">
              <a:spcBef>
                <a:spcPct val="0"/>
              </a:spcBef>
              <a:buFontTx/>
              <a:buNone/>
            </a:pPr>
            <a:r>
              <a:rPr lang="it-CH" altLang="it-CH" sz="1400" b="1">
                <a:solidFill>
                  <a:srgbClr val="000000"/>
                </a:solidFill>
              </a:rPr>
              <a:t>Planifikation der Produktion von Gütern und Dienstleistungen </a:t>
            </a:r>
          </a:p>
          <a:p>
            <a:pPr eaLnBrk="1" hangingPunct="1">
              <a:spcBef>
                <a:spcPct val="0"/>
              </a:spcBef>
              <a:buFontTx/>
              <a:buNone/>
            </a:pPr>
            <a:r>
              <a:rPr lang="it-CH" altLang="it-CH" sz="1400" b="1">
                <a:solidFill>
                  <a:srgbClr val="000000"/>
                </a:solidFill>
              </a:rPr>
              <a:t>Quantifizierung der Güter und der Dienstleistungen die produziert werden müssen </a:t>
            </a:r>
          </a:p>
          <a:p>
            <a:pPr eaLnBrk="1" hangingPunct="1">
              <a:spcBef>
                <a:spcPct val="0"/>
              </a:spcBef>
              <a:buFontTx/>
              <a:buNone/>
            </a:pPr>
            <a:r>
              <a:rPr lang="it-CH" altLang="it-CH" sz="1400" b="1">
                <a:solidFill>
                  <a:srgbClr val="000000"/>
                </a:solidFill>
              </a:rPr>
              <a:t>Aufteilung der notwendigen Arbeit, um die Güter und die Dienstleistungen für Alle zu produzieren </a:t>
            </a:r>
          </a:p>
          <a:p>
            <a:pPr eaLnBrk="1" hangingPunct="1">
              <a:spcBef>
                <a:spcPct val="0"/>
              </a:spcBef>
              <a:buFontTx/>
              <a:buNone/>
            </a:pPr>
            <a:r>
              <a:rPr lang="it-CH" altLang="it-CH" sz="1400" b="1">
                <a:solidFill>
                  <a:srgbClr val="000000"/>
                </a:solidFill>
              </a:rPr>
              <a:t>Verteilung der Ravioli (nach Bedürfnis)</a:t>
            </a:r>
            <a:endParaRPr lang="it-IT" altLang="it-CH" sz="1400" b="1">
              <a:solidFill>
                <a:srgbClr val="000000"/>
              </a:solidFill>
            </a:endParaRPr>
          </a:p>
          <a:p>
            <a:pPr eaLnBrk="1" hangingPunct="1">
              <a:spcBef>
                <a:spcPct val="0"/>
              </a:spcBef>
              <a:buFontTx/>
              <a:buNone/>
            </a:pPr>
            <a:r>
              <a:rPr lang="it-CH" altLang="it-CH" sz="1400" b="1">
                <a:solidFill>
                  <a:srgbClr val="000000"/>
                </a:solidFill>
              </a:rPr>
              <a:t>Aufteilung der Arbeit um die Ravioli zu produzieren (nach Möglichkeit)</a:t>
            </a:r>
            <a:endParaRPr lang="it-IT" altLang="it-CH" sz="1400" b="1">
              <a:solidFill>
                <a:srgbClr val="000000"/>
              </a:solidFill>
            </a:endParaRPr>
          </a:p>
          <a:p>
            <a:pPr eaLnBrk="1" hangingPunct="1">
              <a:spcBef>
                <a:spcPct val="0"/>
              </a:spcBef>
              <a:buFontTx/>
              <a:buNone/>
            </a:pPr>
            <a:r>
              <a:rPr lang="it-CH" altLang="it-CH" sz="1400" b="1">
                <a:solidFill>
                  <a:srgbClr val="000000"/>
                </a:solidFill>
              </a:rPr>
              <a:t>Es gibt keine Aneignung des Mehrwerts mehr </a:t>
            </a:r>
          </a:p>
          <a:p>
            <a:pPr eaLnBrk="1" hangingPunct="1">
              <a:spcBef>
                <a:spcPct val="0"/>
              </a:spcBef>
              <a:buFontTx/>
              <a:buNone/>
            </a:pPr>
            <a:r>
              <a:rPr lang="it-CH" altLang="it-CH" sz="1400" b="1">
                <a:solidFill>
                  <a:srgbClr val="000000"/>
                </a:solidFill>
              </a:rPr>
              <a:t>Die Alternative : die Volkskontrolle über die Produktionsmittel, den Boden und den Staat </a:t>
            </a:r>
          </a:p>
          <a:p>
            <a:pPr eaLnBrk="1" hangingPunct="1">
              <a:spcBef>
                <a:spcPct val="0"/>
              </a:spcBef>
              <a:buFontTx/>
              <a:buNone/>
            </a:pPr>
            <a:r>
              <a:rPr lang="it-CH" altLang="it-CH" sz="1400" b="1">
                <a:solidFill>
                  <a:srgbClr val="000000"/>
                </a:solidFill>
              </a:rPr>
              <a:t>Die geplante Wirtschaft</a:t>
            </a:r>
            <a:endParaRPr lang="it-IT" altLang="it-CH" sz="1400" b="1">
              <a:solidFill>
                <a:srgbClr val="000000"/>
              </a:solidFill>
            </a:endParaRPr>
          </a:p>
        </p:txBody>
      </p:sp>
      <p:sp>
        <p:nvSpPr>
          <p:cNvPr id="4" name="Rettangolo 3">
            <a:extLst>
              <a:ext uri="{FF2B5EF4-FFF2-40B4-BE49-F238E27FC236}">
                <a16:creationId xmlns:a16="http://schemas.microsoft.com/office/drawing/2014/main" id="{2A6C1CA2-6969-31D8-D98D-B273E0686C6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2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7938" name="Segnaposto numero diapositiva 1">
            <a:extLst>
              <a:ext uri="{FF2B5EF4-FFF2-40B4-BE49-F238E27FC236}">
                <a16:creationId xmlns:a16="http://schemas.microsoft.com/office/drawing/2014/main" id="{92D876E8-ED2A-A559-3511-D089AB9600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4AD2C1-C478-4096-901F-18D394231EC3}" type="slidenum">
              <a:rPr lang="it-IT" altLang="en-US" sz="1400" smtClean="0">
                <a:solidFill>
                  <a:srgbClr val="000000"/>
                </a:solidFill>
              </a:rPr>
              <a:pPr>
                <a:spcBef>
                  <a:spcPct val="0"/>
                </a:spcBef>
                <a:buFontTx/>
                <a:buNone/>
              </a:pPr>
              <a:t>267</a:t>
            </a:fld>
            <a:endParaRPr lang="it-IT" altLang="en-US" sz="1400">
              <a:solidFill>
                <a:srgbClr val="000000"/>
              </a:solidFill>
            </a:endParaRPr>
          </a:p>
        </p:txBody>
      </p:sp>
      <p:sp>
        <p:nvSpPr>
          <p:cNvPr id="807939" name="Rectangle 4">
            <a:extLst>
              <a:ext uri="{FF2B5EF4-FFF2-40B4-BE49-F238E27FC236}">
                <a16:creationId xmlns:a16="http://schemas.microsoft.com/office/drawing/2014/main" id="{68CB3685-B4C2-AC79-8BBD-721F389567F2}"/>
              </a:ext>
            </a:extLst>
          </p:cNvPr>
          <p:cNvSpPr>
            <a:spLocks noChangeArrowheads="1"/>
          </p:cNvSpPr>
          <p:nvPr/>
        </p:nvSpPr>
        <p:spPr bwMode="auto">
          <a:xfrm>
            <a:off x="1763713" y="2060575"/>
            <a:ext cx="6769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br>
              <a:rPr lang="de-DE" altLang="it-CH" sz="1200">
                <a:solidFill>
                  <a:srgbClr val="000000"/>
                </a:solidFill>
                <a:latin typeface="Calibri" panose="020F0502020204030204" pitchFamily="34" charset="0"/>
              </a:rPr>
            </a:br>
            <a:br>
              <a:rPr lang="de-DE" altLang="it-CH" sz="1200">
                <a:solidFill>
                  <a:srgbClr val="000000"/>
                </a:solidFill>
                <a:latin typeface="Calibri" panose="020F0502020204030204" pitchFamily="34" charset="0"/>
              </a:rPr>
            </a:br>
            <a:r>
              <a:rPr lang="de-DE" altLang="it-CH" sz="2800" b="1" u="sng"/>
              <a:t>ANHANG:</a:t>
            </a:r>
            <a:br>
              <a:rPr lang="de-DE" altLang="it-CH" sz="1200">
                <a:solidFill>
                  <a:srgbClr val="000000"/>
                </a:solidFill>
                <a:latin typeface="Calibri" panose="020F0502020204030204" pitchFamily="34" charset="0"/>
              </a:rPr>
            </a:br>
            <a:br>
              <a:rPr lang="de-DE" altLang="it-CH" sz="1200">
                <a:solidFill>
                  <a:srgbClr val="000000"/>
                </a:solidFill>
                <a:latin typeface="Calibri" panose="020F0502020204030204" pitchFamily="34" charset="0"/>
              </a:rPr>
            </a:br>
            <a:r>
              <a:rPr lang="de-DE" altLang="it-CH" sz="1600" b="1">
                <a:solidFill>
                  <a:srgbClr val="000000"/>
                </a:solidFill>
              </a:rPr>
              <a:t>Sozialpsychologie:  die Theorie der Bedürfnisse (Maslov)</a:t>
            </a:r>
            <a:br>
              <a:rPr lang="de-DE" altLang="it-CH" sz="1600" b="1">
                <a:solidFill>
                  <a:srgbClr val="000000"/>
                </a:solidFill>
              </a:rPr>
            </a:br>
            <a:br>
              <a:rPr lang="de-DE" altLang="it-CH" sz="1600" b="1">
                <a:solidFill>
                  <a:srgbClr val="000000"/>
                </a:solidFill>
              </a:rPr>
            </a:br>
            <a:r>
              <a:rPr lang="de-DE" altLang="it-CH" sz="1600" b="1">
                <a:solidFill>
                  <a:srgbClr val="000000"/>
                </a:solidFill>
              </a:rPr>
              <a:t>Typologie:  menschliche  Character -Tendenzen </a:t>
            </a:r>
          </a:p>
          <a:p>
            <a:pPr eaLnBrk="1" hangingPunct="1">
              <a:spcBef>
                <a:spcPct val="0"/>
              </a:spcBef>
              <a:buFontTx/>
              <a:buNone/>
            </a:pPr>
            <a:endParaRPr lang="de-DE" altLang="it-CH" sz="1600" b="1">
              <a:solidFill>
                <a:srgbClr val="000000"/>
              </a:solidFill>
            </a:endParaRPr>
          </a:p>
          <a:p>
            <a:pPr eaLnBrk="1" hangingPunct="1">
              <a:spcBef>
                <a:spcPct val="0"/>
              </a:spcBef>
              <a:buFontTx/>
              <a:buNone/>
            </a:pPr>
            <a:r>
              <a:rPr lang="de-DE" altLang="it-CH" sz="1600" b="1">
                <a:solidFill>
                  <a:srgbClr val="000000"/>
                </a:solidFill>
              </a:rPr>
              <a:t>Soziologie:  die Beschleunigung der Geschichte (Engels)</a:t>
            </a:r>
            <a:endParaRPr lang="it-CH" altLang="it-CH" sz="1600" b="1">
              <a:solidFill>
                <a:srgbClr val="000000"/>
              </a:solidFill>
            </a:endParaRPr>
          </a:p>
        </p:txBody>
      </p:sp>
      <p:sp>
        <p:nvSpPr>
          <p:cNvPr id="4" name="Rettangolo 3">
            <a:extLst>
              <a:ext uri="{FF2B5EF4-FFF2-40B4-BE49-F238E27FC236}">
                <a16:creationId xmlns:a16="http://schemas.microsoft.com/office/drawing/2014/main" id="{01C32286-D388-CADE-070C-FA941FE2C0F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30">
            <a:extLst>
              <a:ext uri="{FF2B5EF4-FFF2-40B4-BE49-F238E27FC236}">
                <a16:creationId xmlns:a16="http://schemas.microsoft.com/office/drawing/2014/main" id="{2408C818-6FF4-4200-CA61-A6B6D81BD09D}"/>
              </a:ext>
            </a:extLst>
          </p:cNvPr>
          <p:cNvSpPr/>
          <p:nvPr/>
        </p:nvSpPr>
        <p:spPr>
          <a:xfrm>
            <a:off x="5711825" y="0"/>
            <a:ext cx="3432175" cy="685800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454658" name="Picture 2" descr="C:\Users\Enrico\Desktop\Scala jpeg.jpg">
            <a:extLst>
              <a:ext uri="{FF2B5EF4-FFF2-40B4-BE49-F238E27FC236}">
                <a16:creationId xmlns:a16="http://schemas.microsoft.com/office/drawing/2014/main" id="{BC5E4C25-9EE5-B6D3-0318-E882966067EF}"/>
              </a:ext>
            </a:extLst>
          </p:cNvPr>
          <p:cNvPicPr>
            <a:picLocks noChangeAspect="1" noChangeArrowheads="1"/>
          </p:cNvPicPr>
          <p:nvPr/>
        </p:nvPicPr>
        <p:blipFill>
          <a:blip r:embed="rId3"/>
          <a:srcRect l="5095"/>
          <a:stretch>
            <a:fillRect/>
          </a:stretch>
        </p:blipFill>
        <p:spPr bwMode="auto">
          <a:xfrm>
            <a:off x="0" y="0"/>
            <a:ext cx="5711825" cy="6858000"/>
          </a:xfrm>
          <a:prstGeom prst="rect">
            <a:avLst/>
          </a:prstGeom>
          <a:ln>
            <a:noFill/>
          </a:ln>
          <a:effectLst>
            <a:outerShdw blurRad="292100" dist="139700" dir="2700000" algn="tl" rotWithShape="0">
              <a:srgbClr val="333333">
                <a:alpha val="65000"/>
              </a:srgbClr>
            </a:outerShdw>
          </a:effectLst>
        </p:spPr>
      </p:pic>
      <p:sp>
        <p:nvSpPr>
          <p:cNvPr id="809988" name="CasellaDiTesto 1">
            <a:extLst>
              <a:ext uri="{FF2B5EF4-FFF2-40B4-BE49-F238E27FC236}">
                <a16:creationId xmlns:a16="http://schemas.microsoft.com/office/drawing/2014/main" id="{ABF2B223-5CDA-9637-51D5-4957A4333450}"/>
              </a:ext>
            </a:extLst>
          </p:cNvPr>
          <p:cNvSpPr txBox="1">
            <a:spLocks noChangeArrowheads="1"/>
          </p:cNvSpPr>
          <p:nvPr/>
        </p:nvSpPr>
        <p:spPr bwMode="auto">
          <a:xfrm>
            <a:off x="4699000" y="285750"/>
            <a:ext cx="1096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Wahres Glück</a:t>
            </a:r>
          </a:p>
        </p:txBody>
      </p:sp>
      <p:sp>
        <p:nvSpPr>
          <p:cNvPr id="809989" name="CasellaDiTesto 2">
            <a:extLst>
              <a:ext uri="{FF2B5EF4-FFF2-40B4-BE49-F238E27FC236}">
                <a16:creationId xmlns:a16="http://schemas.microsoft.com/office/drawing/2014/main" id="{E58B0F2B-3985-9D76-D0FE-A56149EC6887}"/>
              </a:ext>
            </a:extLst>
          </p:cNvPr>
          <p:cNvSpPr txBox="1">
            <a:spLocks noChangeArrowheads="1"/>
          </p:cNvSpPr>
          <p:nvPr/>
        </p:nvSpPr>
        <p:spPr bwMode="auto">
          <a:xfrm>
            <a:off x="4051300" y="1500188"/>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809990" name="CasellaDiTesto 3">
            <a:extLst>
              <a:ext uri="{FF2B5EF4-FFF2-40B4-BE49-F238E27FC236}">
                <a16:creationId xmlns:a16="http://schemas.microsoft.com/office/drawing/2014/main" id="{CECF832F-7DA4-0A35-A6DA-DA6A262B529A}"/>
              </a:ext>
            </a:extLst>
          </p:cNvPr>
          <p:cNvSpPr txBox="1">
            <a:spLocks noChangeArrowheads="1"/>
          </p:cNvSpPr>
          <p:nvPr/>
        </p:nvSpPr>
        <p:spPr bwMode="auto">
          <a:xfrm>
            <a:off x="4051300" y="804863"/>
            <a:ext cx="5397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Ideal</a:t>
            </a:r>
          </a:p>
        </p:txBody>
      </p:sp>
      <p:sp>
        <p:nvSpPr>
          <p:cNvPr id="809991" name="CasellaDiTesto 5">
            <a:extLst>
              <a:ext uri="{FF2B5EF4-FFF2-40B4-BE49-F238E27FC236}">
                <a16:creationId xmlns:a16="http://schemas.microsoft.com/office/drawing/2014/main" id="{43E9605C-1C00-D22A-34A7-DF02494FC650}"/>
              </a:ext>
            </a:extLst>
          </p:cNvPr>
          <p:cNvSpPr txBox="1">
            <a:spLocks noChangeArrowheads="1"/>
          </p:cNvSpPr>
          <p:nvPr/>
        </p:nvSpPr>
        <p:spPr bwMode="auto">
          <a:xfrm>
            <a:off x="3762375" y="25082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it-CH" altLang="it-CH" sz="1800">
              <a:solidFill>
                <a:srgbClr val="000000"/>
              </a:solidFill>
            </a:endParaRPr>
          </a:p>
        </p:txBody>
      </p:sp>
      <p:sp>
        <p:nvSpPr>
          <p:cNvPr id="809992" name="CasellaDiTesto 6">
            <a:extLst>
              <a:ext uri="{FF2B5EF4-FFF2-40B4-BE49-F238E27FC236}">
                <a16:creationId xmlns:a16="http://schemas.microsoft.com/office/drawing/2014/main" id="{DB6ED495-B16D-2155-04D7-1C9C8B56FE66}"/>
              </a:ext>
            </a:extLst>
          </p:cNvPr>
          <p:cNvSpPr txBox="1">
            <a:spLocks noChangeArrowheads="1"/>
          </p:cNvSpPr>
          <p:nvPr/>
        </p:nvSpPr>
        <p:spPr bwMode="auto">
          <a:xfrm>
            <a:off x="3708400" y="1909763"/>
            <a:ext cx="1871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 Bestätigung                (Achtung, Ansehen, Erfolg)</a:t>
            </a:r>
            <a:endParaRPr lang="it-CH" altLang="it-CH" sz="1000" b="1">
              <a:solidFill>
                <a:srgbClr val="000000"/>
              </a:solidFill>
              <a:latin typeface="Arial" panose="020B0604020202020204" pitchFamily="34" charset="0"/>
            </a:endParaRPr>
          </a:p>
        </p:txBody>
      </p:sp>
      <p:sp>
        <p:nvSpPr>
          <p:cNvPr id="809993" name="CasellaDiTesto 7">
            <a:extLst>
              <a:ext uri="{FF2B5EF4-FFF2-40B4-BE49-F238E27FC236}">
                <a16:creationId xmlns:a16="http://schemas.microsoft.com/office/drawing/2014/main" id="{B9B50BB4-B9D9-9D63-3204-94AC987110FB}"/>
              </a:ext>
            </a:extLst>
          </p:cNvPr>
          <p:cNvSpPr txBox="1">
            <a:spLocks noChangeArrowheads="1"/>
          </p:cNvSpPr>
          <p:nvPr/>
        </p:nvSpPr>
        <p:spPr bwMode="auto">
          <a:xfrm>
            <a:off x="3403600" y="2876550"/>
            <a:ext cx="138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Liebe, Zuneigung</a:t>
            </a:r>
          </a:p>
        </p:txBody>
      </p:sp>
      <p:sp>
        <p:nvSpPr>
          <p:cNvPr id="809994" name="CasellaDiTesto 8">
            <a:extLst>
              <a:ext uri="{FF2B5EF4-FFF2-40B4-BE49-F238E27FC236}">
                <a16:creationId xmlns:a16="http://schemas.microsoft.com/office/drawing/2014/main" id="{B36115C8-4F28-A930-9D02-0B6740237830}"/>
              </a:ext>
            </a:extLst>
          </p:cNvPr>
          <p:cNvSpPr txBox="1">
            <a:spLocks noChangeArrowheads="1"/>
          </p:cNvSpPr>
          <p:nvPr/>
        </p:nvSpPr>
        <p:spPr bwMode="auto">
          <a:xfrm>
            <a:off x="3119438" y="3576638"/>
            <a:ext cx="7429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Sozialität</a:t>
            </a:r>
          </a:p>
        </p:txBody>
      </p:sp>
      <p:sp>
        <p:nvSpPr>
          <p:cNvPr id="809995" name="CasellaDiTesto 9">
            <a:extLst>
              <a:ext uri="{FF2B5EF4-FFF2-40B4-BE49-F238E27FC236}">
                <a16:creationId xmlns:a16="http://schemas.microsoft.com/office/drawing/2014/main" id="{70629733-E5A7-1CDA-73FC-5B29E95C4672}"/>
              </a:ext>
            </a:extLst>
          </p:cNvPr>
          <p:cNvSpPr txBox="1">
            <a:spLocks noChangeArrowheads="1"/>
          </p:cNvSpPr>
          <p:nvPr/>
        </p:nvSpPr>
        <p:spPr bwMode="auto">
          <a:xfrm>
            <a:off x="2770188" y="4398963"/>
            <a:ext cx="865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Sicherheit</a:t>
            </a:r>
          </a:p>
        </p:txBody>
      </p:sp>
      <p:sp>
        <p:nvSpPr>
          <p:cNvPr id="809996" name="CasellaDiTesto 10">
            <a:extLst>
              <a:ext uri="{FF2B5EF4-FFF2-40B4-BE49-F238E27FC236}">
                <a16:creationId xmlns:a16="http://schemas.microsoft.com/office/drawing/2014/main" id="{3C2BD7B6-082D-E452-3147-AD45A5DCEAD5}"/>
              </a:ext>
            </a:extLst>
          </p:cNvPr>
          <p:cNvSpPr txBox="1">
            <a:spLocks noChangeArrowheads="1"/>
          </p:cNvSpPr>
          <p:nvPr/>
        </p:nvSpPr>
        <p:spPr bwMode="auto">
          <a:xfrm>
            <a:off x="2466975" y="4956175"/>
            <a:ext cx="7921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Sexualität</a:t>
            </a:r>
          </a:p>
        </p:txBody>
      </p:sp>
      <p:sp>
        <p:nvSpPr>
          <p:cNvPr id="809997" name="CasellaDiTesto 11">
            <a:extLst>
              <a:ext uri="{FF2B5EF4-FFF2-40B4-BE49-F238E27FC236}">
                <a16:creationId xmlns:a16="http://schemas.microsoft.com/office/drawing/2014/main" id="{8FB0B881-5732-1CC5-8D78-87AF75CF581D}"/>
              </a:ext>
            </a:extLst>
          </p:cNvPr>
          <p:cNvSpPr txBox="1">
            <a:spLocks noChangeArrowheads="1"/>
          </p:cNvSpPr>
          <p:nvPr/>
        </p:nvSpPr>
        <p:spPr bwMode="auto">
          <a:xfrm>
            <a:off x="2106613" y="5387975"/>
            <a:ext cx="755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Schlafen</a:t>
            </a:r>
          </a:p>
        </p:txBody>
      </p:sp>
      <p:sp>
        <p:nvSpPr>
          <p:cNvPr id="809998" name="CasellaDiTesto 12">
            <a:extLst>
              <a:ext uri="{FF2B5EF4-FFF2-40B4-BE49-F238E27FC236}">
                <a16:creationId xmlns:a16="http://schemas.microsoft.com/office/drawing/2014/main" id="{31296BD0-0808-DCEE-5BC4-1300A79F157D}"/>
              </a:ext>
            </a:extLst>
          </p:cNvPr>
          <p:cNvSpPr txBox="1">
            <a:spLocks noChangeArrowheads="1"/>
          </p:cNvSpPr>
          <p:nvPr/>
        </p:nvSpPr>
        <p:spPr bwMode="auto">
          <a:xfrm>
            <a:off x="1800225" y="5794375"/>
            <a:ext cx="684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Essen</a:t>
            </a:r>
          </a:p>
        </p:txBody>
      </p:sp>
      <p:sp>
        <p:nvSpPr>
          <p:cNvPr id="809999" name="CasellaDiTesto 13">
            <a:extLst>
              <a:ext uri="{FF2B5EF4-FFF2-40B4-BE49-F238E27FC236}">
                <a16:creationId xmlns:a16="http://schemas.microsoft.com/office/drawing/2014/main" id="{230D7A5B-6FB2-45C0-8DD1-550FCC2C4A40}"/>
              </a:ext>
            </a:extLst>
          </p:cNvPr>
          <p:cNvSpPr txBox="1">
            <a:spLocks noChangeArrowheads="1"/>
          </p:cNvSpPr>
          <p:nvPr/>
        </p:nvSpPr>
        <p:spPr bwMode="auto">
          <a:xfrm>
            <a:off x="1449388" y="6040438"/>
            <a:ext cx="693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Drinken</a:t>
            </a:r>
          </a:p>
        </p:txBody>
      </p:sp>
      <p:sp>
        <p:nvSpPr>
          <p:cNvPr id="810000" name="CasellaDiTesto 14">
            <a:extLst>
              <a:ext uri="{FF2B5EF4-FFF2-40B4-BE49-F238E27FC236}">
                <a16:creationId xmlns:a16="http://schemas.microsoft.com/office/drawing/2014/main" id="{AA163E85-9EBF-A8FE-ADA2-5B1F58631FBB}"/>
              </a:ext>
            </a:extLst>
          </p:cNvPr>
          <p:cNvSpPr txBox="1">
            <a:spLocks noChangeArrowheads="1"/>
          </p:cNvSpPr>
          <p:nvPr/>
        </p:nvSpPr>
        <p:spPr bwMode="auto">
          <a:xfrm>
            <a:off x="1163638" y="6211888"/>
            <a:ext cx="6127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b="1">
                <a:solidFill>
                  <a:srgbClr val="000000"/>
                </a:solidFill>
                <a:latin typeface="Arial" panose="020B0604020202020204" pitchFamily="34" charset="0"/>
              </a:rPr>
              <a:t>Atmen</a:t>
            </a:r>
          </a:p>
        </p:txBody>
      </p:sp>
      <p:sp>
        <p:nvSpPr>
          <p:cNvPr id="810001" name="CasellaDiTesto 15">
            <a:extLst>
              <a:ext uri="{FF2B5EF4-FFF2-40B4-BE49-F238E27FC236}">
                <a16:creationId xmlns:a16="http://schemas.microsoft.com/office/drawing/2014/main" id="{FA4FD531-3B75-C7DE-2DFC-F61E6D9AD073}"/>
              </a:ext>
            </a:extLst>
          </p:cNvPr>
          <p:cNvSpPr txBox="1">
            <a:spLocks noChangeArrowheads="1"/>
          </p:cNvSpPr>
          <p:nvPr/>
        </p:nvSpPr>
        <p:spPr bwMode="auto">
          <a:xfrm>
            <a:off x="66675" y="6088063"/>
            <a:ext cx="8334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Existieren</a:t>
            </a:r>
          </a:p>
        </p:txBody>
      </p:sp>
      <p:sp>
        <p:nvSpPr>
          <p:cNvPr id="810002" name="CasellaDiTesto 16">
            <a:extLst>
              <a:ext uri="{FF2B5EF4-FFF2-40B4-BE49-F238E27FC236}">
                <a16:creationId xmlns:a16="http://schemas.microsoft.com/office/drawing/2014/main" id="{2DB7A104-6091-5A6A-D4D3-25304C05F5F8}"/>
              </a:ext>
            </a:extLst>
          </p:cNvPr>
          <p:cNvSpPr txBox="1">
            <a:spLocks noChangeArrowheads="1"/>
          </p:cNvSpPr>
          <p:nvPr/>
        </p:nvSpPr>
        <p:spPr bwMode="auto">
          <a:xfrm>
            <a:off x="622300" y="1200150"/>
            <a:ext cx="26654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100" b="1">
                <a:solidFill>
                  <a:srgbClr val="000000"/>
                </a:solidFill>
                <a:latin typeface="Arial" panose="020B0604020202020204" pitchFamily="34" charset="0"/>
              </a:rPr>
              <a:t>HIERARCHIE DER BEDÜRFNISSE</a:t>
            </a:r>
          </a:p>
          <a:p>
            <a:pPr eaLnBrk="1" hangingPunct="1">
              <a:spcBef>
                <a:spcPct val="0"/>
              </a:spcBef>
              <a:buFontTx/>
              <a:buNone/>
            </a:pPr>
            <a:endParaRPr lang="en-US" altLang="it-CH" sz="1100" b="1">
              <a:solidFill>
                <a:srgbClr val="000000"/>
              </a:solidFill>
              <a:latin typeface="Arial" panose="020B0604020202020204" pitchFamily="34" charset="0"/>
            </a:endParaRPr>
          </a:p>
          <a:p>
            <a:pPr eaLnBrk="1" hangingPunct="1">
              <a:spcBef>
                <a:spcPct val="0"/>
              </a:spcBef>
              <a:buFontTx/>
              <a:buNone/>
            </a:pPr>
            <a:r>
              <a:rPr lang="en-US" altLang="it-CH" sz="1100" b="1">
                <a:solidFill>
                  <a:srgbClr val="000000"/>
                </a:solidFill>
                <a:latin typeface="Arial" panose="020B0604020202020204" pitchFamily="34" charset="0"/>
              </a:rPr>
              <a:t>(Maslov - vereinfacht)</a:t>
            </a:r>
          </a:p>
        </p:txBody>
      </p:sp>
      <p:sp>
        <p:nvSpPr>
          <p:cNvPr id="810003" name="CasellaDiTesto 17">
            <a:extLst>
              <a:ext uri="{FF2B5EF4-FFF2-40B4-BE49-F238E27FC236}">
                <a16:creationId xmlns:a16="http://schemas.microsoft.com/office/drawing/2014/main" id="{4902E778-7E1E-0542-CD9C-A148B4701C73}"/>
              </a:ext>
            </a:extLst>
          </p:cNvPr>
          <p:cNvSpPr txBox="1">
            <a:spLocks noChangeArrowheads="1"/>
          </p:cNvSpPr>
          <p:nvPr/>
        </p:nvSpPr>
        <p:spPr bwMode="auto">
          <a:xfrm>
            <a:off x="3416300" y="6364288"/>
            <a:ext cx="14922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Nicht dringend </a:t>
            </a:r>
          </a:p>
          <a:p>
            <a:pPr eaLnBrk="1" hangingPunct="1">
              <a:spcBef>
                <a:spcPct val="0"/>
              </a:spcBef>
              <a:buFontTx/>
              <a:buNone/>
            </a:pPr>
            <a:r>
              <a:rPr lang="en-US" altLang="it-CH" sz="1000" b="1">
                <a:solidFill>
                  <a:srgbClr val="000000"/>
                </a:solidFill>
                <a:latin typeface="Arial" panose="020B0604020202020204" pitchFamily="34" charset="0"/>
              </a:rPr>
              <a:t>(lange Zeiten</a:t>
            </a:r>
            <a:r>
              <a:rPr lang="en-US" altLang="it-CH" sz="1100" b="1">
                <a:solidFill>
                  <a:srgbClr val="000000"/>
                </a:solidFill>
                <a:latin typeface="Arial" panose="020B0604020202020204" pitchFamily="34" charset="0"/>
              </a:rPr>
              <a:t>)</a:t>
            </a:r>
          </a:p>
        </p:txBody>
      </p:sp>
      <p:sp>
        <p:nvSpPr>
          <p:cNvPr id="810004" name="CasellaDiTesto 18">
            <a:extLst>
              <a:ext uri="{FF2B5EF4-FFF2-40B4-BE49-F238E27FC236}">
                <a16:creationId xmlns:a16="http://schemas.microsoft.com/office/drawing/2014/main" id="{9925B602-9C8A-89FD-4C41-1864FB758112}"/>
              </a:ext>
            </a:extLst>
          </p:cNvPr>
          <p:cNvSpPr txBox="1">
            <a:spLocks noChangeArrowheads="1"/>
          </p:cNvSpPr>
          <p:nvPr/>
        </p:nvSpPr>
        <p:spPr bwMode="auto">
          <a:xfrm>
            <a:off x="681038" y="6348413"/>
            <a:ext cx="21050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000" b="1">
                <a:solidFill>
                  <a:srgbClr val="000000"/>
                </a:solidFill>
                <a:latin typeface="Arial" panose="020B0604020202020204" pitchFamily="34" charset="0"/>
              </a:rPr>
              <a:t>Dringend</a:t>
            </a:r>
            <a:r>
              <a:rPr lang="en-US" altLang="it-CH" sz="1100" b="1">
                <a:solidFill>
                  <a:srgbClr val="000000"/>
                </a:solidFill>
                <a:latin typeface="Arial" panose="020B0604020202020204" pitchFamily="34" charset="0"/>
              </a:rPr>
              <a:t>                                                  </a:t>
            </a:r>
            <a:r>
              <a:rPr lang="en-US" altLang="it-CH" sz="1000" b="1">
                <a:solidFill>
                  <a:srgbClr val="000000"/>
                </a:solidFill>
                <a:latin typeface="Arial" panose="020B0604020202020204" pitchFamily="34" charset="0"/>
              </a:rPr>
              <a:t>(frequently and easily satisfied)</a:t>
            </a:r>
          </a:p>
        </p:txBody>
      </p:sp>
      <p:sp>
        <p:nvSpPr>
          <p:cNvPr id="810005" name="CasellaDiTesto 19">
            <a:extLst>
              <a:ext uri="{FF2B5EF4-FFF2-40B4-BE49-F238E27FC236}">
                <a16:creationId xmlns:a16="http://schemas.microsoft.com/office/drawing/2014/main" id="{4C9BA7CE-1544-614C-C395-484580D9F9ED}"/>
              </a:ext>
            </a:extLst>
          </p:cNvPr>
          <p:cNvSpPr txBox="1">
            <a:spLocks noChangeArrowheads="1"/>
          </p:cNvSpPr>
          <p:nvPr/>
        </p:nvSpPr>
        <p:spPr bwMode="auto">
          <a:xfrm rot="-5400000">
            <a:off x="4336257" y="5199856"/>
            <a:ext cx="1427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Grund-bedürfnisse</a:t>
            </a:r>
          </a:p>
        </p:txBody>
      </p:sp>
      <p:sp>
        <p:nvSpPr>
          <p:cNvPr id="810006" name="CasellaDiTesto 20">
            <a:extLst>
              <a:ext uri="{FF2B5EF4-FFF2-40B4-BE49-F238E27FC236}">
                <a16:creationId xmlns:a16="http://schemas.microsoft.com/office/drawing/2014/main" id="{6B7EEAC3-2E15-F51B-06F0-14C904386E21}"/>
              </a:ext>
            </a:extLst>
          </p:cNvPr>
          <p:cNvSpPr txBox="1">
            <a:spLocks noChangeArrowheads="1"/>
          </p:cNvSpPr>
          <p:nvPr/>
        </p:nvSpPr>
        <p:spPr bwMode="auto">
          <a:xfrm rot="-5400000">
            <a:off x="3990182" y="3323431"/>
            <a:ext cx="2335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CH" sz="1400" b="1">
                <a:solidFill>
                  <a:srgbClr val="000000"/>
                </a:solidFill>
                <a:latin typeface="Arial" panose="020B0604020202020204" pitchFamily="34" charset="0"/>
              </a:rPr>
              <a:t>Sekundäre  Bedürfnisse</a:t>
            </a:r>
          </a:p>
        </p:txBody>
      </p:sp>
      <p:cxnSp>
        <p:nvCxnSpPr>
          <p:cNvPr id="27" name="Connettore 1 26">
            <a:extLst>
              <a:ext uri="{FF2B5EF4-FFF2-40B4-BE49-F238E27FC236}">
                <a16:creationId xmlns:a16="http://schemas.microsoft.com/office/drawing/2014/main" id="{724DB935-617E-ED38-3D0E-157A82E82645}"/>
              </a:ext>
            </a:extLst>
          </p:cNvPr>
          <p:cNvCxnSpPr/>
          <p:nvPr/>
        </p:nvCxnSpPr>
        <p:spPr>
          <a:xfrm>
            <a:off x="5711825" y="0"/>
            <a:ext cx="0" cy="115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FE0E4F37-4A54-A880-BC96-62D7E3D6FEBB}"/>
              </a:ext>
            </a:extLst>
          </p:cNvPr>
          <p:cNvCxnSpPr/>
          <p:nvPr/>
        </p:nvCxnSpPr>
        <p:spPr>
          <a:xfrm>
            <a:off x="57118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10009" name="CasellaDiTesto 21">
            <a:extLst>
              <a:ext uri="{FF2B5EF4-FFF2-40B4-BE49-F238E27FC236}">
                <a16:creationId xmlns:a16="http://schemas.microsoft.com/office/drawing/2014/main" id="{2679E1E3-E520-3962-728C-A8FA802514E8}"/>
              </a:ext>
            </a:extLst>
          </p:cNvPr>
          <p:cNvSpPr txBox="1">
            <a:spLocks noChangeArrowheads="1"/>
          </p:cNvSpPr>
          <p:nvPr/>
        </p:nvSpPr>
        <p:spPr bwMode="auto">
          <a:xfrm>
            <a:off x="6426200" y="1860550"/>
            <a:ext cx="2089150" cy="1016000"/>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1000" b="1">
                <a:solidFill>
                  <a:srgbClr val="000000"/>
                </a:solidFill>
                <a:latin typeface="Arial" panose="020B0604020202020204" pitchFamily="34" charset="0"/>
              </a:rPr>
              <a:t>In der Skala sind die menschlichen Bedürfnisse nach ihrer Dringlichkeit, oder je nachdem wie lange ein Mensch es ohne sie zu Befriedigen aushalten kann, eingeordnet.</a:t>
            </a:r>
            <a:endParaRPr lang="it-CH" altLang="it-CH" sz="1000" b="1">
              <a:solidFill>
                <a:srgbClr val="000000"/>
              </a:solidFill>
              <a:latin typeface="Arial" panose="020B0604020202020204" pitchFamily="34" charset="0"/>
            </a:endParaRPr>
          </a:p>
        </p:txBody>
      </p:sp>
      <p:sp>
        <p:nvSpPr>
          <p:cNvPr id="24" name="CasellaDiTesto 23">
            <a:extLst>
              <a:ext uri="{FF2B5EF4-FFF2-40B4-BE49-F238E27FC236}">
                <a16:creationId xmlns:a16="http://schemas.microsoft.com/office/drawing/2014/main" id="{41A53C59-2BC5-F88B-F003-47AE1603ABBA}"/>
              </a:ext>
            </a:extLst>
          </p:cNvPr>
          <p:cNvSpPr txBox="1"/>
          <p:nvPr/>
        </p:nvSpPr>
        <p:spPr>
          <a:xfrm>
            <a:off x="6418263" y="193675"/>
            <a:ext cx="2105025" cy="1547813"/>
          </a:xfrm>
          <a:prstGeom prst="rect">
            <a:avLst/>
          </a:prstGeom>
          <a:solidFill>
            <a:schemeClr val="bg1"/>
          </a:solidFill>
          <a:ln w="28575">
            <a:solidFill>
              <a:schemeClr val="accent2"/>
            </a:solidFill>
          </a:ln>
        </p:spPr>
        <p:txBody>
          <a:bodyPr>
            <a:spAutoFit/>
          </a:bodyPr>
          <a:lstStyle/>
          <a:p>
            <a:pPr eaLnBrk="1" hangingPunct="1">
              <a:defRPr/>
            </a:pPr>
            <a:r>
              <a:rPr lang="de-DE" sz="1050" b="1" dirty="0">
                <a:solidFill>
                  <a:prstClr val="black"/>
                </a:solidFill>
              </a:rPr>
              <a:t>Der Mensch ist durch seine Bedürfnisse und die Notwendigkeit, sie zu befriedigen dominiert. </a:t>
            </a:r>
          </a:p>
          <a:p>
            <a:pPr eaLnBrk="1" hangingPunct="1">
              <a:defRPr/>
            </a:pPr>
            <a:r>
              <a:rPr lang="de-DE" sz="1000" b="1" dirty="0">
                <a:solidFill>
                  <a:prstClr val="black"/>
                </a:solidFill>
                <a:latin typeface="Arial" charset="0"/>
                <a:cs typeface="Arial" charset="0"/>
              </a:rPr>
              <a:t>Der Wunsch, seine eigenen Bedürfnisse zu befriedigen,     ist die Motivation, der Antrieb jeden menschlichen rationellen Handelns.</a:t>
            </a:r>
            <a:endParaRPr lang="it-CH" sz="1000" b="1" dirty="0">
              <a:solidFill>
                <a:prstClr val="black"/>
              </a:solidFill>
              <a:latin typeface="Arial" charset="0"/>
              <a:cs typeface="Arial" charset="0"/>
            </a:endParaRPr>
          </a:p>
        </p:txBody>
      </p:sp>
      <p:sp>
        <p:nvSpPr>
          <p:cNvPr id="810011" name="CasellaDiTesto 24">
            <a:extLst>
              <a:ext uri="{FF2B5EF4-FFF2-40B4-BE49-F238E27FC236}">
                <a16:creationId xmlns:a16="http://schemas.microsoft.com/office/drawing/2014/main" id="{954E3063-759C-1DF4-351D-711895E30686}"/>
              </a:ext>
            </a:extLst>
          </p:cNvPr>
          <p:cNvSpPr txBox="1">
            <a:spLocks noChangeArrowheads="1"/>
          </p:cNvSpPr>
          <p:nvPr/>
        </p:nvSpPr>
        <p:spPr bwMode="auto">
          <a:xfrm>
            <a:off x="6426200" y="3000375"/>
            <a:ext cx="2105025" cy="1323975"/>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1000" b="1">
                <a:solidFill>
                  <a:srgbClr val="000000"/>
                </a:solidFill>
                <a:latin typeface="Arial" panose="020B0604020202020204" pitchFamily="34" charset="0"/>
              </a:rPr>
              <a:t>Die Unmöglichkeit die Grundbedürfnisse zu befrie-digen, führt zum Tod.  Die Unmöglichkeit die sekundären Bedürfnisse zu befriedigen führt zu Frustration, nervöser Depression, Komplexen,  Erschöpfung, Selbstmord.</a:t>
            </a:r>
          </a:p>
        </p:txBody>
      </p:sp>
      <p:sp>
        <p:nvSpPr>
          <p:cNvPr id="810012" name="CasellaDiTesto 25">
            <a:extLst>
              <a:ext uri="{FF2B5EF4-FFF2-40B4-BE49-F238E27FC236}">
                <a16:creationId xmlns:a16="http://schemas.microsoft.com/office/drawing/2014/main" id="{39D9D664-D431-2CF3-67F3-E75C8F2F9D08}"/>
              </a:ext>
            </a:extLst>
          </p:cNvPr>
          <p:cNvSpPr txBox="1">
            <a:spLocks noChangeArrowheads="1"/>
          </p:cNvSpPr>
          <p:nvPr/>
        </p:nvSpPr>
        <p:spPr bwMode="auto">
          <a:xfrm>
            <a:off x="6434138" y="4418013"/>
            <a:ext cx="2089150" cy="1200150"/>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900" b="1">
                <a:solidFill>
                  <a:srgbClr val="000000"/>
                </a:solidFill>
                <a:latin typeface="Arial" panose="020B0604020202020204" pitchFamily="34" charset="0"/>
              </a:rPr>
              <a:t>Je größer die Zahl der befrie-digten Bedürfnisse ist, und je verübergehend sind Freude und Glück.            Die Freiheit ist die Fähigkeit (theoretisch) unabhängig darüber zu entscheiden wo, wann und wie die eigene Bedürfnisse befriedigt werden können.</a:t>
            </a:r>
            <a:endParaRPr lang="en-US" altLang="it-CH" sz="900" b="1">
              <a:solidFill>
                <a:srgbClr val="000000"/>
              </a:solidFill>
              <a:latin typeface="Arial" panose="020B0604020202020204" pitchFamily="34" charset="0"/>
            </a:endParaRPr>
          </a:p>
        </p:txBody>
      </p:sp>
      <p:sp>
        <p:nvSpPr>
          <p:cNvPr id="810013" name="CasellaDiTesto 32">
            <a:extLst>
              <a:ext uri="{FF2B5EF4-FFF2-40B4-BE49-F238E27FC236}">
                <a16:creationId xmlns:a16="http://schemas.microsoft.com/office/drawing/2014/main" id="{0530CA67-BEFF-F740-5AAB-A880A933EC26}"/>
              </a:ext>
            </a:extLst>
          </p:cNvPr>
          <p:cNvSpPr txBox="1">
            <a:spLocks noChangeArrowheads="1"/>
          </p:cNvSpPr>
          <p:nvPr/>
        </p:nvSpPr>
        <p:spPr bwMode="auto">
          <a:xfrm>
            <a:off x="6423025" y="5794375"/>
            <a:ext cx="2089150" cy="862013"/>
          </a:xfrm>
          <a:prstGeom prst="rect">
            <a:avLst/>
          </a:prstGeom>
          <a:solidFill>
            <a:schemeClr val="bg1"/>
          </a:solidFill>
          <a:ln w="28575">
            <a:solidFill>
              <a:schemeClr val="accent2"/>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it-CH" sz="1000" b="1">
                <a:solidFill>
                  <a:srgbClr val="000000"/>
                </a:solidFill>
                <a:latin typeface="Arial" panose="020B0604020202020204" pitchFamily="34" charset="0"/>
              </a:rPr>
              <a:t>Heute schafft der weit verbreitete Materialismus die Illusion, dass die Befriedigung der Bedürfnisse und das Glück gekauft werden können.</a:t>
            </a:r>
            <a:endParaRPr lang="it-CH" altLang="it-CH" sz="1000" b="1">
              <a:solidFill>
                <a:srgbClr val="000000"/>
              </a:solidFill>
              <a:latin typeface="Arial" panose="020B0604020202020204" pitchFamily="34" charset="0"/>
            </a:endParaRPr>
          </a:p>
        </p:txBody>
      </p:sp>
      <p:sp>
        <p:nvSpPr>
          <p:cNvPr id="810014" name="CasellaDiTesto 4">
            <a:extLst>
              <a:ext uri="{FF2B5EF4-FFF2-40B4-BE49-F238E27FC236}">
                <a16:creationId xmlns:a16="http://schemas.microsoft.com/office/drawing/2014/main" id="{DA62BA50-1E45-7B43-D6AC-7822C1B66F12}"/>
              </a:ext>
            </a:extLst>
          </p:cNvPr>
          <p:cNvSpPr txBox="1">
            <a:spLocks noChangeArrowheads="1"/>
          </p:cNvSpPr>
          <p:nvPr/>
        </p:nvSpPr>
        <p:spPr bwMode="auto">
          <a:xfrm>
            <a:off x="0" y="9525"/>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Sozialpsychologie</a:t>
            </a:r>
          </a:p>
        </p:txBody>
      </p:sp>
      <p:sp>
        <p:nvSpPr>
          <p:cNvPr id="32" name="Rettangolo 31">
            <a:extLst>
              <a:ext uri="{FF2B5EF4-FFF2-40B4-BE49-F238E27FC236}">
                <a16:creationId xmlns:a16="http://schemas.microsoft.com/office/drawing/2014/main" id="{71BA1491-9200-3AFA-729D-760FC83BCCA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5269CAD-43B3-9618-0DDA-9C5C9724453D}"/>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sp>
        <p:nvSpPr>
          <p:cNvPr id="812035" name="CasellaDiTesto 7">
            <a:extLst>
              <a:ext uri="{FF2B5EF4-FFF2-40B4-BE49-F238E27FC236}">
                <a16:creationId xmlns:a16="http://schemas.microsoft.com/office/drawing/2014/main" id="{6ADA0A00-B480-A541-B12B-EB26F015D2F1}"/>
              </a:ext>
            </a:extLst>
          </p:cNvPr>
          <p:cNvSpPr txBox="1">
            <a:spLocks noChangeArrowheads="1"/>
          </p:cNvSpPr>
          <p:nvPr/>
        </p:nvSpPr>
        <p:spPr bwMode="auto">
          <a:xfrm>
            <a:off x="0" y="1588"/>
            <a:ext cx="205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Typologie</a:t>
            </a:r>
          </a:p>
        </p:txBody>
      </p:sp>
      <p:sp>
        <p:nvSpPr>
          <p:cNvPr id="2" name="Rettangolo 1">
            <a:extLst>
              <a:ext uri="{FF2B5EF4-FFF2-40B4-BE49-F238E27FC236}">
                <a16:creationId xmlns:a16="http://schemas.microsoft.com/office/drawing/2014/main" id="{7D1044EF-72C0-0934-9067-EE214947D62F}"/>
              </a:ext>
            </a:extLst>
          </p:cNvPr>
          <p:cNvSpPr/>
          <p:nvPr/>
        </p:nvSpPr>
        <p:spPr>
          <a:xfrm>
            <a:off x="450850" y="692150"/>
            <a:ext cx="8224838" cy="554513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prstClr val="white"/>
              </a:solidFill>
            </a:endParaRPr>
          </a:p>
        </p:txBody>
      </p:sp>
      <p:pic>
        <p:nvPicPr>
          <p:cNvPr id="812037" name="Picture 1">
            <a:extLst>
              <a:ext uri="{FF2B5EF4-FFF2-40B4-BE49-F238E27FC236}">
                <a16:creationId xmlns:a16="http://schemas.microsoft.com/office/drawing/2014/main" id="{48A45F50-0154-5288-D9CD-723082AD2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882650"/>
            <a:ext cx="48101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2038" name="CasellaDiTesto 1">
            <a:extLst>
              <a:ext uri="{FF2B5EF4-FFF2-40B4-BE49-F238E27FC236}">
                <a16:creationId xmlns:a16="http://schemas.microsoft.com/office/drawing/2014/main" id="{5E11D1D1-42F3-7E6B-92B5-D25EFE7B7CEF}"/>
              </a:ext>
            </a:extLst>
          </p:cNvPr>
          <p:cNvSpPr txBox="1">
            <a:spLocks noChangeArrowheads="1"/>
          </p:cNvSpPr>
          <p:nvPr/>
        </p:nvSpPr>
        <p:spPr bwMode="auto">
          <a:xfrm>
            <a:off x="2716213" y="242252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Dünn</a:t>
            </a:r>
            <a:endParaRPr lang="it-CH" altLang="it-CH" sz="1800" u="sng">
              <a:solidFill>
                <a:srgbClr val="000000"/>
              </a:solidFill>
              <a:latin typeface="Arial" panose="020B0604020202020204" pitchFamily="34" charset="0"/>
            </a:endParaRPr>
          </a:p>
        </p:txBody>
      </p:sp>
      <p:sp>
        <p:nvSpPr>
          <p:cNvPr id="812039" name="CasellaDiTesto 2">
            <a:extLst>
              <a:ext uri="{FF2B5EF4-FFF2-40B4-BE49-F238E27FC236}">
                <a16:creationId xmlns:a16="http://schemas.microsoft.com/office/drawing/2014/main" id="{C65D1F16-5E5B-DB2C-F0F2-95CC18EE9924}"/>
              </a:ext>
            </a:extLst>
          </p:cNvPr>
          <p:cNvSpPr txBox="1">
            <a:spLocks noChangeArrowheads="1"/>
          </p:cNvSpPr>
          <p:nvPr/>
        </p:nvSpPr>
        <p:spPr bwMode="auto">
          <a:xfrm>
            <a:off x="611188" y="2774950"/>
            <a:ext cx="7848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1974850" algn="l"/>
                <a:tab pos="4391025"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1974850" algn="l"/>
                <a:tab pos="4391025"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1974850" algn="l"/>
                <a:tab pos="4391025"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1974850" algn="l"/>
                <a:tab pos="4391025" algn="l"/>
              </a:tabLst>
              <a:defRPr sz="2000">
                <a:solidFill>
                  <a:schemeClr val="tx1"/>
                </a:solidFill>
                <a:latin typeface="Calibri" panose="020F0502020204030204" pitchFamily="34" charset="0"/>
              </a:defRPr>
            </a:lvl9pPr>
          </a:lstStyle>
          <a:p>
            <a:pPr eaLnBrk="1" hangingPunct="1">
              <a:spcBef>
                <a:spcPts val="600"/>
              </a:spcBef>
              <a:buFontTx/>
              <a:buNone/>
            </a:pPr>
            <a:r>
              <a:rPr lang="de-DE" altLang="it-CH" sz="1100">
                <a:solidFill>
                  <a:srgbClr val="000000"/>
                </a:solidFill>
                <a:latin typeface="Arial" panose="020B0604020202020204" pitchFamily="34" charset="0"/>
              </a:rPr>
              <a:t>Lebensart                                  	idealistisch, sehr organisiertes Leben 	praktisch, natürlich, ohne feste Regeln</a:t>
            </a:r>
          </a:p>
          <a:p>
            <a:pPr eaLnBrk="1" hangingPunct="1">
              <a:spcBef>
                <a:spcPts val="600"/>
              </a:spcBef>
              <a:buFontTx/>
              <a:buNone/>
            </a:pPr>
            <a:r>
              <a:rPr lang="it-CH" altLang="it-CH" sz="1100">
                <a:solidFill>
                  <a:srgbClr val="000000"/>
                </a:solidFill>
                <a:latin typeface="Arial" panose="020B0604020202020204" pitchFamily="34" charset="0"/>
              </a:rPr>
              <a:t>Lebensrhytmus	eigenes Tempo	</a:t>
            </a:r>
            <a:r>
              <a:rPr lang="de-DE" altLang="it-CH" sz="1100">
                <a:solidFill>
                  <a:srgbClr val="000000"/>
                </a:solidFill>
                <a:latin typeface="Arial" panose="020B0604020202020204" pitchFamily="34" charset="0"/>
              </a:rPr>
              <a:t>passt sich den Gegebenheiten und den anderen an</a:t>
            </a:r>
          </a:p>
          <a:p>
            <a:pPr eaLnBrk="1" hangingPunct="1">
              <a:spcBef>
                <a:spcPts val="600"/>
              </a:spcBef>
              <a:buFontTx/>
              <a:buNone/>
            </a:pPr>
            <a:r>
              <a:rPr lang="it-CH" altLang="it-CH" sz="1100">
                <a:solidFill>
                  <a:srgbClr val="000000"/>
                </a:solidFill>
                <a:latin typeface="Arial" panose="020B0604020202020204" pitchFamily="34" charset="0"/>
              </a:rPr>
              <a:t>Handeln und Verhalten	</a:t>
            </a:r>
            <a:r>
              <a:rPr lang="de-DE" altLang="it-CH" sz="1100">
                <a:solidFill>
                  <a:srgbClr val="000000"/>
                </a:solidFill>
                <a:latin typeface="Arial" panose="020B0604020202020204" pitchFamily="34" charset="0"/>
              </a:rPr>
              <a:t>nach festen und vorherbestimmte </a:t>
            </a:r>
            <a:r>
              <a:rPr lang="it-CH" altLang="it-CH" sz="1100">
                <a:solidFill>
                  <a:srgbClr val="000000"/>
                </a:solidFill>
                <a:latin typeface="Arial" panose="020B0604020202020204" pitchFamily="34" charset="0"/>
              </a:rPr>
              <a:t>	passt sich der Lage an                                         	</a:t>
            </a:r>
            <a:r>
              <a:rPr lang="de-DE" altLang="it-CH" sz="1100">
                <a:solidFill>
                  <a:srgbClr val="000000"/>
                </a:solidFill>
                <a:latin typeface="Arial" panose="020B0604020202020204" pitchFamily="34" charset="0"/>
              </a:rPr>
              <a:t>Schemas </a:t>
            </a:r>
            <a:endParaRPr lang="it-CH" altLang="it-CH" sz="1100">
              <a:solidFill>
                <a:srgbClr val="000000"/>
              </a:solidFill>
              <a:latin typeface="Arial" panose="020B0604020202020204" pitchFamily="34" charset="0"/>
            </a:endParaRPr>
          </a:p>
          <a:p>
            <a:pPr eaLnBrk="1" hangingPunct="1">
              <a:spcBef>
                <a:spcPts val="600"/>
              </a:spcBef>
              <a:buFontTx/>
              <a:buNone/>
            </a:pPr>
            <a:r>
              <a:rPr lang="it-CH" altLang="it-CH" sz="1100">
                <a:solidFill>
                  <a:srgbClr val="000000"/>
                </a:solidFill>
                <a:latin typeface="Arial" panose="020B0604020202020204" pitchFamily="34" charset="0"/>
              </a:rPr>
              <a:t>Interpretationsweise	nach der Form	nach der Farbe</a:t>
            </a:r>
          </a:p>
          <a:p>
            <a:pPr eaLnBrk="1" hangingPunct="1">
              <a:spcBef>
                <a:spcPts val="600"/>
              </a:spcBef>
              <a:buFontTx/>
              <a:buNone/>
            </a:pPr>
            <a:r>
              <a:rPr lang="it-CH" altLang="it-CH" sz="1100">
                <a:solidFill>
                  <a:srgbClr val="000000"/>
                </a:solidFill>
                <a:latin typeface="Arial" panose="020B0604020202020204" pitchFamily="34" charset="0"/>
              </a:rPr>
              <a:t>Aufmerksamkeit, 	schwer ablenkbar, konzentriert 	leicht ablenkbar, viele gleichzeitige Tätigkeiten</a:t>
            </a:r>
          </a:p>
          <a:p>
            <a:pPr eaLnBrk="1" hangingPunct="1">
              <a:spcBef>
                <a:spcPct val="0"/>
              </a:spcBef>
              <a:buFontTx/>
              <a:buNone/>
            </a:pPr>
            <a:r>
              <a:rPr lang="it-CH" altLang="it-CH" sz="1100">
                <a:solidFill>
                  <a:srgbClr val="000000"/>
                </a:solidFill>
                <a:latin typeface="Arial" panose="020B0604020202020204" pitchFamily="34" charset="0"/>
              </a:rPr>
              <a:t>Konzentration	sich auf eine einzige Tätigkeit	</a:t>
            </a:r>
          </a:p>
          <a:p>
            <a:pPr eaLnBrk="1" hangingPunct="1">
              <a:spcBef>
                <a:spcPts val="600"/>
              </a:spcBef>
              <a:buFontTx/>
              <a:buNone/>
            </a:pPr>
            <a:r>
              <a:rPr lang="it-CH" altLang="it-CH" sz="1100">
                <a:solidFill>
                  <a:srgbClr val="000000"/>
                </a:solidFill>
                <a:latin typeface="Arial" panose="020B0604020202020204" pitchFamily="34" charset="0"/>
              </a:rPr>
              <a:t>Sensibilität, Empfindlichkeit	gross, Versöhnung schwierig	klein, Versöhnung leicht</a:t>
            </a:r>
          </a:p>
          <a:p>
            <a:pPr eaLnBrk="1" hangingPunct="1">
              <a:spcBef>
                <a:spcPts val="600"/>
              </a:spcBef>
              <a:buFontTx/>
              <a:buNone/>
            </a:pPr>
            <a:r>
              <a:rPr lang="it-CH" altLang="it-CH" sz="1100">
                <a:solidFill>
                  <a:srgbClr val="000000"/>
                </a:solidFill>
                <a:latin typeface="Arial" panose="020B0604020202020204" pitchFamily="34" charset="0"/>
              </a:rPr>
              <a:t>Beziehung zu Anderen 	zurückhaltend, kühl 	unkompliziert,                                                               	(wenige aber gute Freunde)	grosse Herzlichkeit, aber oberflächlich                               </a:t>
            </a:r>
          </a:p>
          <a:p>
            <a:pPr eaLnBrk="1" hangingPunct="1">
              <a:spcBef>
                <a:spcPts val="600"/>
              </a:spcBef>
              <a:buFontTx/>
              <a:buNone/>
            </a:pPr>
            <a:r>
              <a:rPr lang="it-CH" altLang="it-CH" sz="1100">
                <a:solidFill>
                  <a:srgbClr val="000000"/>
                </a:solidFill>
                <a:latin typeface="Arial" panose="020B0604020202020204" pitchFamily="34" charset="0"/>
              </a:rPr>
              <a:t>Persönlicher Rhytmus	schnell	langsam</a:t>
            </a:r>
          </a:p>
          <a:p>
            <a:pPr eaLnBrk="1" hangingPunct="1">
              <a:spcBef>
                <a:spcPts val="600"/>
              </a:spcBef>
              <a:buFontTx/>
              <a:buNone/>
            </a:pPr>
            <a:r>
              <a:rPr lang="it-CH" altLang="it-CH" sz="1100">
                <a:solidFill>
                  <a:srgbClr val="000000"/>
                </a:solidFill>
                <a:latin typeface="Arial" panose="020B0604020202020204" pitchFamily="34" charset="0"/>
              </a:rPr>
              <a:t>Müdigkeit	plötzlich	allmählich</a:t>
            </a:r>
          </a:p>
          <a:p>
            <a:pPr eaLnBrk="1" hangingPunct="1">
              <a:spcBef>
                <a:spcPts val="600"/>
              </a:spcBef>
              <a:buFontTx/>
              <a:buNone/>
            </a:pPr>
            <a:r>
              <a:rPr lang="it-CH" altLang="it-CH" sz="1100" b="1">
                <a:solidFill>
                  <a:srgbClr val="000000"/>
                </a:solidFill>
                <a:latin typeface="Arial" panose="020B0604020202020204" pitchFamily="34" charset="0"/>
              </a:rPr>
              <a:t>Philosophie, Politik	Rationalist	Pragmatisch</a:t>
            </a:r>
          </a:p>
          <a:p>
            <a:pPr eaLnBrk="1" hangingPunct="1">
              <a:spcBef>
                <a:spcPts val="600"/>
              </a:spcBef>
              <a:buFontTx/>
              <a:buNone/>
            </a:pPr>
            <a:r>
              <a:rPr lang="it-CH" altLang="it-CH" sz="1100">
                <a:solidFill>
                  <a:srgbClr val="000000"/>
                </a:solidFill>
                <a:latin typeface="Arial" panose="020B0604020202020204" pitchFamily="34" charset="0"/>
              </a:rPr>
              <a:t>Extreme Erscheinung</a:t>
            </a:r>
            <a:r>
              <a:rPr lang="it-CH" altLang="it-CH" sz="1100" b="1">
                <a:solidFill>
                  <a:srgbClr val="000000"/>
                </a:solidFill>
                <a:latin typeface="Arial" panose="020B0604020202020204" pitchFamily="34" charset="0"/>
              </a:rPr>
              <a:t>	</a:t>
            </a:r>
            <a:r>
              <a:rPr lang="it-CH" altLang="it-CH" sz="1100">
                <a:solidFill>
                  <a:srgbClr val="000000"/>
                </a:solidFill>
                <a:latin typeface="Arial" panose="020B0604020202020204" pitchFamily="34" charset="0"/>
              </a:rPr>
              <a:t>Schizophren	Neurotisch	</a:t>
            </a:r>
          </a:p>
        </p:txBody>
      </p:sp>
      <p:sp>
        <p:nvSpPr>
          <p:cNvPr id="812040" name="CasellaDiTesto 3">
            <a:extLst>
              <a:ext uri="{FF2B5EF4-FFF2-40B4-BE49-F238E27FC236}">
                <a16:creationId xmlns:a16="http://schemas.microsoft.com/office/drawing/2014/main" id="{C42AEBF2-D87E-6C57-9217-8578655AEB73}"/>
              </a:ext>
            </a:extLst>
          </p:cNvPr>
          <p:cNvSpPr txBox="1">
            <a:spLocks noChangeArrowheads="1"/>
          </p:cNvSpPr>
          <p:nvPr/>
        </p:nvSpPr>
        <p:spPr bwMode="auto">
          <a:xfrm>
            <a:off x="5078413" y="2422525"/>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u="sng">
                <a:solidFill>
                  <a:srgbClr val="000000"/>
                </a:solidFill>
                <a:latin typeface="Arial" panose="020B0604020202020204" pitchFamily="34" charset="0"/>
              </a:rPr>
              <a:t>Dick</a:t>
            </a:r>
          </a:p>
        </p:txBody>
      </p:sp>
      <p:sp>
        <p:nvSpPr>
          <p:cNvPr id="812041" name="CasellaDiTesto 4">
            <a:extLst>
              <a:ext uri="{FF2B5EF4-FFF2-40B4-BE49-F238E27FC236}">
                <a16:creationId xmlns:a16="http://schemas.microsoft.com/office/drawing/2014/main" id="{C21814E1-B572-67A9-C3BA-413C1DCF41E1}"/>
              </a:ext>
            </a:extLst>
          </p:cNvPr>
          <p:cNvSpPr txBox="1">
            <a:spLocks noChangeArrowheads="1"/>
          </p:cNvSpPr>
          <p:nvPr/>
        </p:nvSpPr>
        <p:spPr bwMode="auto">
          <a:xfrm>
            <a:off x="1025525" y="16002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Introvertiert</a:t>
            </a:r>
          </a:p>
        </p:txBody>
      </p:sp>
      <p:sp>
        <p:nvSpPr>
          <p:cNvPr id="812042" name="CasellaDiTesto 5">
            <a:extLst>
              <a:ext uri="{FF2B5EF4-FFF2-40B4-BE49-F238E27FC236}">
                <a16:creationId xmlns:a16="http://schemas.microsoft.com/office/drawing/2014/main" id="{8E1DD506-EDF4-DAFF-E08C-102050224614}"/>
              </a:ext>
            </a:extLst>
          </p:cNvPr>
          <p:cNvSpPr txBox="1">
            <a:spLocks noChangeArrowheads="1"/>
          </p:cNvSpPr>
          <p:nvPr/>
        </p:nvSpPr>
        <p:spPr bwMode="auto">
          <a:xfrm>
            <a:off x="7164388" y="1600200"/>
            <a:ext cx="1439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Extrovertiert</a:t>
            </a:r>
          </a:p>
        </p:txBody>
      </p:sp>
      <p:sp>
        <p:nvSpPr>
          <p:cNvPr id="812043" name="CasellaDiTesto 6">
            <a:extLst>
              <a:ext uri="{FF2B5EF4-FFF2-40B4-BE49-F238E27FC236}">
                <a16:creationId xmlns:a16="http://schemas.microsoft.com/office/drawing/2014/main" id="{D1C71DE4-6D48-5B01-6080-958344C828B6}"/>
              </a:ext>
            </a:extLst>
          </p:cNvPr>
          <p:cNvSpPr txBox="1">
            <a:spLocks noChangeArrowheads="1"/>
          </p:cNvSpPr>
          <p:nvPr/>
        </p:nvSpPr>
        <p:spPr bwMode="auto">
          <a:xfrm>
            <a:off x="612775" y="2514600"/>
            <a:ext cx="9620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100" b="1">
                <a:solidFill>
                  <a:srgbClr val="000000"/>
                </a:solidFill>
                <a:latin typeface="Arial" panose="020B0604020202020204" pitchFamily="34" charset="0"/>
              </a:rPr>
              <a:t>Tendenzen</a:t>
            </a:r>
          </a:p>
        </p:txBody>
      </p:sp>
      <p:sp>
        <p:nvSpPr>
          <p:cNvPr id="812044" name="CasellaDiTesto 3">
            <a:extLst>
              <a:ext uri="{FF2B5EF4-FFF2-40B4-BE49-F238E27FC236}">
                <a16:creationId xmlns:a16="http://schemas.microsoft.com/office/drawing/2014/main" id="{FB5108EA-3C6B-6475-2229-3974D4D7952E}"/>
              </a:ext>
            </a:extLst>
          </p:cNvPr>
          <p:cNvSpPr txBox="1">
            <a:spLocks noChangeArrowheads="1"/>
          </p:cNvSpPr>
          <p:nvPr/>
        </p:nvSpPr>
        <p:spPr bwMode="auto">
          <a:xfrm>
            <a:off x="450850" y="6373813"/>
            <a:ext cx="8224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it-CH" sz="1600" b="1">
                <a:latin typeface="Arial" panose="020B0604020202020204" pitchFamily="34" charset="0"/>
              </a:rPr>
              <a:t>Warnung: diese Theorie wird von einigen modernen Wissenschaftlern widerlegt</a:t>
            </a:r>
            <a:endParaRPr lang="it-CH" altLang="it-CH" sz="1600" b="1">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3">
            <a:extLst>
              <a:ext uri="{FF2B5EF4-FFF2-40B4-BE49-F238E27FC236}">
                <a16:creationId xmlns:a16="http://schemas.microsoft.com/office/drawing/2014/main" id="{9CFA313B-F6B0-0745-BADC-6400DAEE11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951D0C-7553-48EE-B007-8FC38AAA3FA0}" type="slidenum">
              <a:rPr lang="it-IT" altLang="en-US" sz="1400" smtClean="0">
                <a:solidFill>
                  <a:srgbClr val="000000"/>
                </a:solidFill>
              </a:rPr>
              <a:pPr>
                <a:spcBef>
                  <a:spcPct val="0"/>
                </a:spcBef>
                <a:buFontTx/>
                <a:buNone/>
              </a:pPr>
              <a:t>27</a:t>
            </a:fld>
            <a:endParaRPr lang="it-IT" altLang="en-US" sz="1400">
              <a:solidFill>
                <a:srgbClr val="000000"/>
              </a:solidFill>
            </a:endParaRPr>
          </a:p>
        </p:txBody>
      </p:sp>
      <p:sp>
        <p:nvSpPr>
          <p:cNvPr id="323587" name="Text Box 4">
            <a:extLst>
              <a:ext uri="{FF2B5EF4-FFF2-40B4-BE49-F238E27FC236}">
                <a16:creationId xmlns:a16="http://schemas.microsoft.com/office/drawing/2014/main" id="{5DE24BDC-5A6C-0D11-6836-C3912122C33A}"/>
              </a:ext>
            </a:extLst>
          </p:cNvPr>
          <p:cNvSpPr txBox="1">
            <a:spLocks noChangeArrowheads="1"/>
          </p:cNvSpPr>
          <p:nvPr/>
        </p:nvSpPr>
        <p:spPr bwMode="auto">
          <a:xfrm>
            <a:off x="755650" y="1268413"/>
            <a:ext cx="7921625"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Zum ersten Mal steht die Autofabrik </a:t>
            </a:r>
            <a:r>
              <a:rPr lang="fr-CH" altLang="it-CH" sz="1600" b="1">
                <a:solidFill>
                  <a:srgbClr val="FF0000"/>
                </a:solidFill>
              </a:rPr>
              <a:t>W </a:t>
            </a:r>
            <a:r>
              <a:rPr lang="fr-CH" altLang="it-CH" sz="1600" b="1">
                <a:solidFill>
                  <a:srgbClr val="000000"/>
                </a:solidFill>
              </a:rPr>
              <a:t>im Konkurrenzkampf.</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u="sng">
                <a:solidFill>
                  <a:srgbClr val="000000"/>
                </a:solidFill>
              </a:rPr>
              <a:t>Es ist folglich notwendig, dass der Verkaufspreis des Autos </a:t>
            </a:r>
            <a:r>
              <a:rPr lang="fr-CH" altLang="it-CH" sz="1600" b="1" u="sng">
                <a:solidFill>
                  <a:srgbClr val="FF0000"/>
                </a:solidFill>
              </a:rPr>
              <a:t>W </a:t>
            </a:r>
            <a:r>
              <a:rPr lang="fr-CH" altLang="it-CH" sz="1600" b="1" u="sng">
                <a:solidFill>
                  <a:srgbClr val="000000"/>
                </a:solidFill>
              </a:rPr>
              <a:t>                        </a:t>
            </a:r>
            <a:r>
              <a:rPr lang="fr-CH" altLang="it-CH" sz="1800" b="1" u="sng">
                <a:solidFill>
                  <a:srgbClr val="000000"/>
                </a:solidFill>
              </a:rPr>
              <a:t>günstiger wird</a:t>
            </a:r>
            <a:endParaRPr lang="fr-CH" altLang="it-CH" sz="18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1600" b="1">
                <a:solidFill>
                  <a:srgbClr val="000000"/>
                </a:solidFill>
              </a:rPr>
              <a:t>Der Direktor entscheidet deshalb, dass bei den Materialkosten und der Logistik </a:t>
            </a:r>
            <a:r>
              <a:rPr lang="fr-CH" altLang="it-CH" sz="1800" b="1" u="sng">
                <a:solidFill>
                  <a:srgbClr val="000000"/>
                </a:solidFill>
              </a:rPr>
              <a:t>eingespart</a:t>
            </a:r>
            <a:r>
              <a:rPr lang="fr-CH" altLang="it-CH" sz="1600" b="1">
                <a:solidFill>
                  <a:srgbClr val="000000"/>
                </a:solidFill>
              </a:rPr>
              <a:t> werden muss.</a:t>
            </a:r>
          </a:p>
          <a:p>
            <a:pPr eaLnBrk="1" hangingPunct="1">
              <a:spcBef>
                <a:spcPct val="50000"/>
              </a:spcBef>
              <a:buFontTx/>
              <a:buNone/>
            </a:pPr>
            <a:r>
              <a:rPr lang="fr-CH" altLang="it-CH" sz="1400">
                <a:solidFill>
                  <a:srgbClr val="000000"/>
                </a:solidFill>
              </a:rPr>
              <a:t>(Der Hersteller spekuliert mit der Qualität und der Menge des benützten Materials und auf das Lagern und das Bewegen der Güter - ’’Just in time’’ - Lieferung)</a:t>
            </a:r>
            <a:endParaRPr lang="it-IT" altLang="it-CH" sz="1400">
              <a:solidFill>
                <a:srgbClr val="000000"/>
              </a:solidFill>
            </a:endParaRPr>
          </a:p>
        </p:txBody>
      </p:sp>
      <p:pic>
        <p:nvPicPr>
          <p:cNvPr id="217092" name="Picture 5" descr="Direttore">
            <a:extLst>
              <a:ext uri="{FF2B5EF4-FFF2-40B4-BE49-F238E27FC236}">
                <a16:creationId xmlns:a16="http://schemas.microsoft.com/office/drawing/2014/main" id="{4D2D783A-5C8E-94A1-CDCA-1D89BAEB93BE}"/>
              </a:ext>
            </a:extLst>
          </p:cNvPr>
          <p:cNvPicPr>
            <a:picLocks noChangeAspect="1" noChangeArrowheads="1"/>
          </p:cNvPicPr>
          <p:nvPr/>
        </p:nvPicPr>
        <p:blipFill>
          <a:blip r:embed="rId3"/>
          <a:srcRect/>
          <a:stretch>
            <a:fillRect/>
          </a:stretch>
        </p:blipFill>
        <p:spPr bwMode="auto">
          <a:xfrm>
            <a:off x="827088" y="3068638"/>
            <a:ext cx="1895475" cy="97155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A6F73F78-6CC5-CB2A-BB92-F998FCC4F6B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CFD8D3CD-A071-57FC-8C41-C6A06AF51F22}"/>
              </a:ext>
            </a:extLst>
          </p:cNvPr>
          <p:cNvSpPr/>
          <p:nvPr/>
        </p:nvSpPr>
        <p:spPr>
          <a:xfrm>
            <a:off x="0" y="0"/>
            <a:ext cx="9144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defRPr/>
            </a:pPr>
            <a:endParaRPr lang="it-CH">
              <a:solidFill>
                <a:prstClr val="white"/>
              </a:solidFill>
            </a:endParaRPr>
          </a:p>
        </p:txBody>
      </p:sp>
      <p:sp>
        <p:nvSpPr>
          <p:cNvPr id="9" name="Rettangolo 8">
            <a:extLst>
              <a:ext uri="{FF2B5EF4-FFF2-40B4-BE49-F238E27FC236}">
                <a16:creationId xmlns:a16="http://schemas.microsoft.com/office/drawing/2014/main" id="{F9EEECE7-1B7E-73D8-721D-744284F2C9AB}"/>
              </a:ext>
            </a:extLst>
          </p:cNvPr>
          <p:cNvSpPr/>
          <p:nvPr/>
        </p:nvSpPr>
        <p:spPr>
          <a:xfrm>
            <a:off x="352425" y="504825"/>
            <a:ext cx="8339138" cy="339725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0000"/>
              </a:solidFill>
            </a:endParaRPr>
          </a:p>
        </p:txBody>
      </p:sp>
      <p:pic>
        <p:nvPicPr>
          <p:cNvPr id="814084" name="Picture 2" descr="C:\Users\Enrico\Desktop\Tempo jpeg.jpg">
            <a:extLst>
              <a:ext uri="{FF2B5EF4-FFF2-40B4-BE49-F238E27FC236}">
                <a16:creationId xmlns:a16="http://schemas.microsoft.com/office/drawing/2014/main" id="{06C9EC52-2667-75D0-B131-D0A959561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164" b="14738"/>
          <a:stretch>
            <a:fillRect/>
          </a:stretch>
        </p:blipFill>
        <p:spPr bwMode="auto">
          <a:xfrm>
            <a:off x="984250" y="642938"/>
            <a:ext cx="7627938"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4085" name="CasellaDiTesto 7">
            <a:extLst>
              <a:ext uri="{FF2B5EF4-FFF2-40B4-BE49-F238E27FC236}">
                <a16:creationId xmlns:a16="http://schemas.microsoft.com/office/drawing/2014/main" id="{60236B36-75BD-41C2-9579-716D8C786E75}"/>
              </a:ext>
            </a:extLst>
          </p:cNvPr>
          <p:cNvSpPr txBox="1">
            <a:spLocks noChangeArrowheads="1"/>
          </p:cNvSpPr>
          <p:nvPr/>
        </p:nvSpPr>
        <p:spPr bwMode="auto">
          <a:xfrm>
            <a:off x="11113" y="0"/>
            <a:ext cx="130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Soziologie</a:t>
            </a:r>
          </a:p>
        </p:txBody>
      </p:sp>
      <p:sp>
        <p:nvSpPr>
          <p:cNvPr id="814086" name="CasellaDiTesto 1">
            <a:extLst>
              <a:ext uri="{FF2B5EF4-FFF2-40B4-BE49-F238E27FC236}">
                <a16:creationId xmlns:a16="http://schemas.microsoft.com/office/drawing/2014/main" id="{1DCB8047-7AF5-89D1-495D-F978264B0392}"/>
              </a:ext>
            </a:extLst>
          </p:cNvPr>
          <p:cNvSpPr txBox="1">
            <a:spLocks noChangeArrowheads="1"/>
          </p:cNvSpPr>
          <p:nvPr/>
        </p:nvSpPr>
        <p:spPr bwMode="auto">
          <a:xfrm rot="-120000">
            <a:off x="2559050" y="2940050"/>
            <a:ext cx="1963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PRIMITIVE GESELLSCHAFT</a:t>
            </a:r>
          </a:p>
        </p:txBody>
      </p:sp>
      <p:sp>
        <p:nvSpPr>
          <p:cNvPr id="3" name="CasellaDiTesto 2">
            <a:extLst>
              <a:ext uri="{FF2B5EF4-FFF2-40B4-BE49-F238E27FC236}">
                <a16:creationId xmlns:a16="http://schemas.microsoft.com/office/drawing/2014/main" id="{444CAC8B-EE51-7FC0-8FAC-8F168156EC3B}"/>
              </a:ext>
            </a:extLst>
          </p:cNvPr>
          <p:cNvSpPr txBox="1"/>
          <p:nvPr/>
        </p:nvSpPr>
        <p:spPr>
          <a:xfrm rot="16200000">
            <a:off x="354806" y="1704182"/>
            <a:ext cx="2173287" cy="254000"/>
          </a:xfrm>
          <a:prstGeom prst="rect">
            <a:avLst/>
          </a:prstGeom>
          <a:noFill/>
        </p:spPr>
        <p:txBody>
          <a:bodyPr>
            <a:spAutoFit/>
          </a:bodyPr>
          <a:lstStyle/>
          <a:p>
            <a:pPr eaLnBrk="1" hangingPunct="1">
              <a:defRPr/>
            </a:pPr>
            <a:r>
              <a:rPr lang="it-CH" sz="1050" b="1" spc="20" dirty="0">
                <a:solidFill>
                  <a:prstClr val="black"/>
                </a:solidFill>
              </a:rPr>
              <a:t>EVOLUTION - FORTSCHRITT</a:t>
            </a:r>
          </a:p>
        </p:txBody>
      </p:sp>
      <p:pic>
        <p:nvPicPr>
          <p:cNvPr id="814088" name="Picture 6" descr="C:\Users\Enrico\Enrico\Documenti\AA Enrico nuovo\Politica\Presentazione marxismo\imagesCAUFFKHK.jpg">
            <a:extLst>
              <a:ext uri="{FF2B5EF4-FFF2-40B4-BE49-F238E27FC236}">
                <a16:creationId xmlns:a16="http://schemas.microsoft.com/office/drawing/2014/main" id="{355AC6F0-56C1-7213-EB30-B1C357ABF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949575"/>
            <a:ext cx="120808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4089" name="CasellaDiTesto 9">
            <a:extLst>
              <a:ext uri="{FF2B5EF4-FFF2-40B4-BE49-F238E27FC236}">
                <a16:creationId xmlns:a16="http://schemas.microsoft.com/office/drawing/2014/main" id="{0F45CC0D-FFE5-A099-9FFD-B595D0E6D73D}"/>
              </a:ext>
            </a:extLst>
          </p:cNvPr>
          <p:cNvSpPr txBox="1">
            <a:spLocks noChangeArrowheads="1"/>
          </p:cNvSpPr>
          <p:nvPr/>
        </p:nvSpPr>
        <p:spPr bwMode="auto">
          <a:xfrm>
            <a:off x="1473200" y="3509963"/>
            <a:ext cx="204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0</a:t>
            </a:r>
          </a:p>
        </p:txBody>
      </p:sp>
      <p:sp>
        <p:nvSpPr>
          <p:cNvPr id="814090" name="CasellaDiTesto 10">
            <a:extLst>
              <a:ext uri="{FF2B5EF4-FFF2-40B4-BE49-F238E27FC236}">
                <a16:creationId xmlns:a16="http://schemas.microsoft.com/office/drawing/2014/main" id="{E05FC3C4-FB9D-6F2D-1470-91E32634542E}"/>
              </a:ext>
            </a:extLst>
          </p:cNvPr>
          <p:cNvSpPr txBox="1">
            <a:spLocks noChangeArrowheads="1"/>
          </p:cNvSpPr>
          <p:nvPr/>
        </p:nvSpPr>
        <p:spPr bwMode="auto">
          <a:xfrm>
            <a:off x="2484438" y="350996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20</a:t>
            </a:r>
          </a:p>
        </p:txBody>
      </p:sp>
      <p:sp>
        <p:nvSpPr>
          <p:cNvPr id="814091" name="CasellaDiTesto 11">
            <a:extLst>
              <a:ext uri="{FF2B5EF4-FFF2-40B4-BE49-F238E27FC236}">
                <a16:creationId xmlns:a16="http://schemas.microsoft.com/office/drawing/2014/main" id="{B5FDCC48-9EFE-8146-927B-C1F4CF7DEEC9}"/>
              </a:ext>
            </a:extLst>
          </p:cNvPr>
          <p:cNvSpPr txBox="1">
            <a:spLocks noChangeArrowheads="1"/>
          </p:cNvSpPr>
          <p:nvPr/>
        </p:nvSpPr>
        <p:spPr bwMode="auto">
          <a:xfrm>
            <a:off x="3492500" y="3530600"/>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40</a:t>
            </a:r>
          </a:p>
        </p:txBody>
      </p:sp>
      <p:sp>
        <p:nvSpPr>
          <p:cNvPr id="814092" name="CasellaDiTesto 12">
            <a:extLst>
              <a:ext uri="{FF2B5EF4-FFF2-40B4-BE49-F238E27FC236}">
                <a16:creationId xmlns:a16="http://schemas.microsoft.com/office/drawing/2014/main" id="{9CF45FEB-9E0F-DDF1-DC59-5F7F3C713D98}"/>
              </a:ext>
            </a:extLst>
          </p:cNvPr>
          <p:cNvSpPr txBox="1">
            <a:spLocks noChangeArrowheads="1"/>
          </p:cNvSpPr>
          <p:nvPr/>
        </p:nvSpPr>
        <p:spPr bwMode="auto">
          <a:xfrm>
            <a:off x="4581525"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60</a:t>
            </a:r>
          </a:p>
        </p:txBody>
      </p:sp>
      <p:sp>
        <p:nvSpPr>
          <p:cNvPr id="814093" name="CasellaDiTesto 13">
            <a:extLst>
              <a:ext uri="{FF2B5EF4-FFF2-40B4-BE49-F238E27FC236}">
                <a16:creationId xmlns:a16="http://schemas.microsoft.com/office/drawing/2014/main" id="{1C99F148-812F-9A9C-F750-5813A9329073}"/>
              </a:ext>
            </a:extLst>
          </p:cNvPr>
          <p:cNvSpPr txBox="1">
            <a:spLocks noChangeArrowheads="1"/>
          </p:cNvSpPr>
          <p:nvPr/>
        </p:nvSpPr>
        <p:spPr bwMode="auto">
          <a:xfrm>
            <a:off x="5695950" y="3532188"/>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80</a:t>
            </a:r>
          </a:p>
        </p:txBody>
      </p:sp>
      <p:sp>
        <p:nvSpPr>
          <p:cNvPr id="814094" name="CasellaDiTesto 14">
            <a:extLst>
              <a:ext uri="{FF2B5EF4-FFF2-40B4-BE49-F238E27FC236}">
                <a16:creationId xmlns:a16="http://schemas.microsoft.com/office/drawing/2014/main" id="{421096E7-CAB9-4FE2-312F-0BEE20CBE20D}"/>
              </a:ext>
            </a:extLst>
          </p:cNvPr>
          <p:cNvSpPr txBox="1">
            <a:spLocks noChangeArrowheads="1"/>
          </p:cNvSpPr>
          <p:nvPr/>
        </p:nvSpPr>
        <p:spPr bwMode="auto">
          <a:xfrm>
            <a:off x="6659563" y="353218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a:solidFill>
                  <a:srgbClr val="000000"/>
                </a:solidFill>
              </a:rPr>
              <a:t>100</a:t>
            </a:r>
          </a:p>
        </p:txBody>
      </p:sp>
      <p:sp>
        <p:nvSpPr>
          <p:cNvPr id="814095" name="CasellaDiTesto 15">
            <a:extLst>
              <a:ext uri="{FF2B5EF4-FFF2-40B4-BE49-F238E27FC236}">
                <a16:creationId xmlns:a16="http://schemas.microsoft.com/office/drawing/2014/main" id="{F5F5E568-EA41-595B-A3E8-C342D59917D3}"/>
              </a:ext>
            </a:extLst>
          </p:cNvPr>
          <p:cNvSpPr txBox="1">
            <a:spLocks noChangeArrowheads="1"/>
          </p:cNvSpPr>
          <p:nvPr/>
        </p:nvSpPr>
        <p:spPr bwMode="auto">
          <a:xfrm>
            <a:off x="7473950" y="3276600"/>
            <a:ext cx="1228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b="1">
                <a:solidFill>
                  <a:srgbClr val="000000"/>
                </a:solidFill>
              </a:rPr>
              <a:t>Jahren </a:t>
            </a:r>
            <a:r>
              <a:rPr lang="it-CH" altLang="it-CH" sz="1200">
                <a:solidFill>
                  <a:srgbClr val="000000"/>
                </a:solidFill>
              </a:rPr>
              <a:t>(x 1000)</a:t>
            </a:r>
          </a:p>
        </p:txBody>
      </p:sp>
      <p:sp>
        <p:nvSpPr>
          <p:cNvPr id="814096" name="CasellaDiTesto 16">
            <a:extLst>
              <a:ext uri="{FF2B5EF4-FFF2-40B4-BE49-F238E27FC236}">
                <a16:creationId xmlns:a16="http://schemas.microsoft.com/office/drawing/2014/main" id="{4BF0D7DA-0979-FC76-0C78-915A961CB884}"/>
              </a:ext>
            </a:extLst>
          </p:cNvPr>
          <p:cNvSpPr txBox="1">
            <a:spLocks noChangeArrowheads="1"/>
          </p:cNvSpPr>
          <p:nvPr/>
        </p:nvSpPr>
        <p:spPr bwMode="auto">
          <a:xfrm rot="-1080000">
            <a:off x="5446713" y="2794000"/>
            <a:ext cx="863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BARBAREI</a:t>
            </a:r>
          </a:p>
        </p:txBody>
      </p:sp>
      <p:sp>
        <p:nvSpPr>
          <p:cNvPr id="814097" name="CasellaDiTesto 17">
            <a:extLst>
              <a:ext uri="{FF2B5EF4-FFF2-40B4-BE49-F238E27FC236}">
                <a16:creationId xmlns:a16="http://schemas.microsoft.com/office/drawing/2014/main" id="{EA61AF9E-5D59-93EE-60A2-58284392B4C1}"/>
              </a:ext>
            </a:extLst>
          </p:cNvPr>
          <p:cNvSpPr txBox="1">
            <a:spLocks noChangeArrowheads="1"/>
          </p:cNvSpPr>
          <p:nvPr/>
        </p:nvSpPr>
        <p:spPr bwMode="auto">
          <a:xfrm>
            <a:off x="6519863" y="2705100"/>
            <a:ext cx="12715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SKLAVISTISCHE GESELLSCHAFT</a:t>
            </a:r>
          </a:p>
        </p:txBody>
      </p:sp>
      <p:sp>
        <p:nvSpPr>
          <p:cNvPr id="814098" name="CasellaDiTesto 18">
            <a:extLst>
              <a:ext uri="{FF2B5EF4-FFF2-40B4-BE49-F238E27FC236}">
                <a16:creationId xmlns:a16="http://schemas.microsoft.com/office/drawing/2014/main" id="{0EBDCB1F-DB54-14A1-C583-9882DA3665A0}"/>
              </a:ext>
            </a:extLst>
          </p:cNvPr>
          <p:cNvSpPr txBox="1">
            <a:spLocks noChangeArrowheads="1"/>
          </p:cNvSpPr>
          <p:nvPr/>
        </p:nvSpPr>
        <p:spPr bwMode="auto">
          <a:xfrm>
            <a:off x="6811963" y="2203450"/>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FEUDALE          GESELLSCHAFT</a:t>
            </a:r>
          </a:p>
        </p:txBody>
      </p:sp>
      <p:sp>
        <p:nvSpPr>
          <p:cNvPr id="814099" name="CasellaDiTesto 19">
            <a:extLst>
              <a:ext uri="{FF2B5EF4-FFF2-40B4-BE49-F238E27FC236}">
                <a16:creationId xmlns:a16="http://schemas.microsoft.com/office/drawing/2014/main" id="{FAE5827F-CFA0-D402-7216-48C69BD30FD8}"/>
              </a:ext>
            </a:extLst>
          </p:cNvPr>
          <p:cNvSpPr txBox="1">
            <a:spLocks noChangeArrowheads="1"/>
          </p:cNvSpPr>
          <p:nvPr/>
        </p:nvSpPr>
        <p:spPr bwMode="auto">
          <a:xfrm>
            <a:off x="6873875" y="1700213"/>
            <a:ext cx="143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KAPITALISTISCHE GESELLSCHAFT</a:t>
            </a:r>
          </a:p>
        </p:txBody>
      </p:sp>
      <p:sp>
        <p:nvSpPr>
          <p:cNvPr id="814100" name="CasellaDiTesto 6">
            <a:extLst>
              <a:ext uri="{FF2B5EF4-FFF2-40B4-BE49-F238E27FC236}">
                <a16:creationId xmlns:a16="http://schemas.microsoft.com/office/drawing/2014/main" id="{D37C2151-D9AD-68CF-A146-296048383CAC}"/>
              </a:ext>
            </a:extLst>
          </p:cNvPr>
          <p:cNvSpPr txBox="1">
            <a:spLocks noChangeArrowheads="1"/>
          </p:cNvSpPr>
          <p:nvPr/>
        </p:nvSpPr>
        <p:spPr bwMode="auto">
          <a:xfrm>
            <a:off x="6977063" y="1223963"/>
            <a:ext cx="148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SOZIALISTISCHE GESELLSCHAFT(?)</a:t>
            </a:r>
            <a:endParaRPr lang="it-CH" altLang="it-CH" sz="1800">
              <a:solidFill>
                <a:srgbClr val="000000"/>
              </a:solidFill>
            </a:endParaRPr>
          </a:p>
        </p:txBody>
      </p:sp>
      <p:sp>
        <p:nvSpPr>
          <p:cNvPr id="814101" name="CasellaDiTesto 7">
            <a:extLst>
              <a:ext uri="{FF2B5EF4-FFF2-40B4-BE49-F238E27FC236}">
                <a16:creationId xmlns:a16="http://schemas.microsoft.com/office/drawing/2014/main" id="{17716607-9B2D-BCBF-2A80-1070239E85C6}"/>
              </a:ext>
            </a:extLst>
          </p:cNvPr>
          <p:cNvSpPr txBox="1">
            <a:spLocks noChangeArrowheads="1"/>
          </p:cNvSpPr>
          <p:nvPr/>
        </p:nvSpPr>
        <p:spPr bwMode="auto">
          <a:xfrm>
            <a:off x="1922463" y="1223963"/>
            <a:ext cx="4156075" cy="369887"/>
          </a:xfrm>
          <a:prstGeom prst="rect">
            <a:avLst/>
          </a:prstGeom>
          <a:solidFill>
            <a:srgbClr val="FFFF00"/>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800" b="1">
                <a:solidFill>
                  <a:srgbClr val="000000"/>
                </a:solidFill>
              </a:rPr>
              <a:t>DIE BESCHLEUNIGUNG DER GESCHICHTE</a:t>
            </a:r>
          </a:p>
        </p:txBody>
      </p:sp>
      <p:sp>
        <p:nvSpPr>
          <p:cNvPr id="814102" name="CasellaDiTesto 20">
            <a:extLst>
              <a:ext uri="{FF2B5EF4-FFF2-40B4-BE49-F238E27FC236}">
                <a16:creationId xmlns:a16="http://schemas.microsoft.com/office/drawing/2014/main" id="{7CE98F60-9964-CF5C-D7CF-3715BC83FED1}"/>
              </a:ext>
            </a:extLst>
          </p:cNvPr>
          <p:cNvSpPr txBox="1">
            <a:spLocks noChangeArrowheads="1"/>
          </p:cNvSpPr>
          <p:nvPr/>
        </p:nvSpPr>
        <p:spPr bwMode="auto">
          <a:xfrm>
            <a:off x="352425" y="4243388"/>
            <a:ext cx="1441450" cy="2246312"/>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Primitive Gesellschaft</a:t>
            </a:r>
          </a:p>
          <a:p>
            <a:pPr eaLnBrk="1" hangingPunct="1">
              <a:spcBef>
                <a:spcPct val="0"/>
              </a:spcBef>
              <a:buFontTx/>
              <a:buNone/>
            </a:pPr>
            <a:endParaRPr lang="it-CH" altLang="it-CH" sz="1000">
              <a:solidFill>
                <a:srgbClr val="000000"/>
              </a:solidFill>
              <a:latin typeface="Arial" panose="020B0604020202020204" pitchFamily="34" charset="0"/>
            </a:endParaRPr>
          </a:p>
          <a:p>
            <a:pPr eaLnBrk="1" hangingPunct="1">
              <a:spcBef>
                <a:spcPct val="0"/>
              </a:spcBef>
              <a:buFontTx/>
              <a:buNone/>
            </a:pPr>
            <a:r>
              <a:rPr lang="de-DE" altLang="it-CH" sz="1000">
                <a:solidFill>
                  <a:srgbClr val="000000"/>
                </a:solidFill>
                <a:latin typeface="Arial" panose="020B0604020202020204" pitchFamily="34" charset="0"/>
              </a:rPr>
              <a:t>Von vor etwa 100‘000 Jahren bis vor etwa 20‘000 Jahren. Matriarchalische und demokratische Gesellschaft mit einer einzigen Klasse.             Es gibt kein Privateigentum.</a:t>
            </a:r>
          </a:p>
          <a:p>
            <a:pPr eaLnBrk="1" hangingPunct="1">
              <a:spcBef>
                <a:spcPct val="0"/>
              </a:spcBef>
              <a:buFontTx/>
              <a:buNone/>
            </a:pPr>
            <a:r>
              <a:rPr lang="de-DE" altLang="it-CH" sz="1000">
                <a:solidFill>
                  <a:srgbClr val="000000"/>
                </a:solidFill>
                <a:latin typeface="Arial" panose="020B0604020202020204" pitchFamily="34" charset="0"/>
              </a:rPr>
              <a:t>Nomadentum und erste Siedlungen.</a:t>
            </a:r>
            <a:endParaRPr lang="it-CH" altLang="it-CH" sz="1000" b="1">
              <a:solidFill>
                <a:srgbClr val="000000"/>
              </a:solidFill>
              <a:latin typeface="Arial" panose="020B0604020202020204" pitchFamily="34" charset="0"/>
            </a:endParaRPr>
          </a:p>
        </p:txBody>
      </p:sp>
      <p:sp>
        <p:nvSpPr>
          <p:cNvPr id="33815" name="CasellaDiTesto 25">
            <a:extLst>
              <a:ext uri="{FF2B5EF4-FFF2-40B4-BE49-F238E27FC236}">
                <a16:creationId xmlns:a16="http://schemas.microsoft.com/office/drawing/2014/main" id="{1266C328-B9D2-8B20-F41D-FB6487D2064B}"/>
              </a:ext>
            </a:extLst>
          </p:cNvPr>
          <p:cNvSpPr txBox="1">
            <a:spLocks noChangeArrowheads="1"/>
          </p:cNvSpPr>
          <p:nvPr/>
        </p:nvSpPr>
        <p:spPr bwMode="auto">
          <a:xfrm>
            <a:off x="1922463" y="4233863"/>
            <a:ext cx="1439862" cy="2254250"/>
          </a:xfrm>
          <a:prstGeom prst="rect">
            <a:avLst/>
          </a:prstGeom>
          <a:solidFill>
            <a:schemeClr val="bg1"/>
          </a:solidFill>
          <a:ln w="28575">
            <a:solidFill>
              <a:srgbClr val="FF0000"/>
            </a:solidFill>
            <a:miter lim="800000"/>
            <a:headEnd/>
            <a:tailEnd/>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CH" sz="1000" b="1" dirty="0">
                <a:solidFill>
                  <a:srgbClr val="000000"/>
                </a:solidFill>
                <a:latin typeface="Arial" charset="0"/>
              </a:rPr>
              <a:t>BARBAREI</a:t>
            </a:r>
          </a:p>
          <a:p>
            <a:pPr eaLnBrk="1" hangingPunct="1">
              <a:defRPr/>
            </a:pPr>
            <a:endParaRPr lang="it-CH" sz="1050" b="1" dirty="0">
              <a:solidFill>
                <a:srgbClr val="000000"/>
              </a:solidFill>
              <a:latin typeface="Arial" charset="0"/>
            </a:endParaRPr>
          </a:p>
          <a:p>
            <a:pPr eaLnBrk="1" hangingPunct="1">
              <a:defRPr/>
            </a:pPr>
            <a:r>
              <a:rPr lang="de-DE" sz="1000" dirty="0" err="1">
                <a:solidFill>
                  <a:srgbClr val="000000"/>
                </a:solidFill>
                <a:latin typeface="Arial" charset="0"/>
              </a:rPr>
              <a:t>Transitions</a:t>
            </a:r>
            <a:r>
              <a:rPr lang="de-DE" sz="1000" dirty="0">
                <a:solidFill>
                  <a:srgbClr val="000000"/>
                </a:solidFill>
                <a:latin typeface="Arial" charset="0"/>
              </a:rPr>
              <a:t>-Gesellschaft.</a:t>
            </a:r>
          </a:p>
          <a:p>
            <a:pPr eaLnBrk="1" hangingPunct="1">
              <a:defRPr/>
            </a:pPr>
            <a:r>
              <a:rPr lang="de-DE" sz="1000" dirty="0">
                <a:solidFill>
                  <a:srgbClr val="000000"/>
                </a:solidFill>
                <a:latin typeface="Arial" charset="0"/>
              </a:rPr>
              <a:t>Das Privateigentum ist sehr begrenzt.</a:t>
            </a:r>
          </a:p>
          <a:p>
            <a:pPr eaLnBrk="1" hangingPunct="1">
              <a:defRPr/>
            </a:pPr>
            <a:r>
              <a:rPr lang="de-DE" sz="1000" dirty="0">
                <a:solidFill>
                  <a:srgbClr val="000000"/>
                </a:solidFill>
                <a:latin typeface="Arial" charset="0"/>
              </a:rPr>
              <a:t>Beginn der Ansiedlung, der </a:t>
            </a:r>
            <a:r>
              <a:rPr lang="de-DE" sz="1000" dirty="0" err="1">
                <a:solidFill>
                  <a:srgbClr val="000000"/>
                </a:solidFill>
                <a:latin typeface="Arial" charset="0"/>
              </a:rPr>
              <a:t>tradi-tionellen</a:t>
            </a:r>
            <a:r>
              <a:rPr lang="de-DE" sz="1000" dirty="0">
                <a:solidFill>
                  <a:srgbClr val="000000"/>
                </a:solidFill>
                <a:latin typeface="Arial" charset="0"/>
              </a:rPr>
              <a:t> </a:t>
            </a:r>
            <a:r>
              <a:rPr lang="de-DE" sz="1000" dirty="0" err="1">
                <a:solidFill>
                  <a:srgbClr val="000000"/>
                </a:solidFill>
                <a:latin typeface="Arial" charset="0"/>
              </a:rPr>
              <a:t>monogami-schen</a:t>
            </a:r>
            <a:r>
              <a:rPr lang="de-DE" sz="1000" dirty="0">
                <a:solidFill>
                  <a:srgbClr val="000000"/>
                </a:solidFill>
                <a:latin typeface="Arial" charset="0"/>
              </a:rPr>
              <a:t> Familie und der Hierarchie.</a:t>
            </a:r>
          </a:p>
          <a:p>
            <a:pPr eaLnBrk="1" hangingPunct="1">
              <a:defRPr/>
            </a:pPr>
            <a:r>
              <a:rPr lang="de-DE" sz="1000" dirty="0">
                <a:solidFill>
                  <a:srgbClr val="000000"/>
                </a:solidFill>
                <a:latin typeface="Arial" charset="0"/>
              </a:rPr>
              <a:t>Tierzucht.</a:t>
            </a:r>
          </a:p>
          <a:p>
            <a:pPr eaLnBrk="1" hangingPunct="1">
              <a:defRPr/>
            </a:pPr>
            <a:r>
              <a:rPr lang="fr-FR" sz="1000" dirty="0">
                <a:solidFill>
                  <a:srgbClr val="000000"/>
                </a:solidFill>
                <a:latin typeface="Arial" charset="0"/>
              </a:rPr>
              <a:t>Es </a:t>
            </a:r>
            <a:r>
              <a:rPr lang="fr-FR" sz="1000" dirty="0" err="1">
                <a:solidFill>
                  <a:srgbClr val="000000"/>
                </a:solidFill>
                <a:latin typeface="Arial" charset="0"/>
              </a:rPr>
              <a:t>dominiert</a:t>
            </a:r>
            <a:endParaRPr lang="fr-FR" sz="1000" dirty="0">
              <a:solidFill>
                <a:srgbClr val="000000"/>
              </a:solidFill>
              <a:latin typeface="Arial" charset="0"/>
            </a:endParaRPr>
          </a:p>
          <a:p>
            <a:pPr eaLnBrk="1" hangingPunct="1">
              <a:defRPr/>
            </a:pPr>
            <a:r>
              <a:rPr lang="fr-FR" sz="1000" dirty="0">
                <a:solidFill>
                  <a:srgbClr val="000000"/>
                </a:solidFill>
                <a:latin typeface="Arial" charset="0"/>
              </a:rPr>
              <a:t>der </a:t>
            </a:r>
            <a:r>
              <a:rPr lang="fr-FR" sz="1000" dirty="0" err="1">
                <a:solidFill>
                  <a:srgbClr val="000000"/>
                </a:solidFill>
                <a:latin typeface="Arial" charset="0"/>
              </a:rPr>
              <a:t>Volksstamm</a:t>
            </a:r>
            <a:r>
              <a:rPr lang="fr-FR" sz="1000" dirty="0">
                <a:solidFill>
                  <a:srgbClr val="000000"/>
                </a:solidFill>
                <a:latin typeface="Arial" charset="0"/>
              </a:rPr>
              <a:t>.</a:t>
            </a:r>
          </a:p>
        </p:txBody>
      </p:sp>
      <p:sp>
        <p:nvSpPr>
          <p:cNvPr id="814104" name="CasellaDiTesto 26">
            <a:extLst>
              <a:ext uri="{FF2B5EF4-FFF2-40B4-BE49-F238E27FC236}">
                <a16:creationId xmlns:a16="http://schemas.microsoft.com/office/drawing/2014/main" id="{A11E9373-F4B3-44F5-114D-766BAF333E45}"/>
              </a:ext>
            </a:extLst>
          </p:cNvPr>
          <p:cNvSpPr txBox="1">
            <a:spLocks noChangeArrowheads="1"/>
          </p:cNvSpPr>
          <p:nvPr/>
        </p:nvSpPr>
        <p:spPr bwMode="auto">
          <a:xfrm>
            <a:off x="3492500" y="4246563"/>
            <a:ext cx="1584325" cy="2216150"/>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SKLAVISTISCHE GESELLSCHAFT</a:t>
            </a:r>
          </a:p>
          <a:p>
            <a:pPr eaLnBrk="1" hangingPunct="1">
              <a:spcBef>
                <a:spcPct val="0"/>
              </a:spcBef>
              <a:buFontTx/>
              <a:buNone/>
            </a:pPr>
            <a:endParaRPr lang="it-CH" altLang="it-CH" sz="1000" b="1">
              <a:solidFill>
                <a:srgbClr val="000000"/>
              </a:solidFill>
              <a:latin typeface="Arial" panose="020B0604020202020204" pitchFamily="34" charset="0"/>
            </a:endParaRPr>
          </a:p>
          <a:p>
            <a:pPr eaLnBrk="1" hangingPunct="1">
              <a:spcBef>
                <a:spcPct val="0"/>
              </a:spcBef>
              <a:buFontTx/>
              <a:buNone/>
            </a:pPr>
            <a:r>
              <a:rPr lang="de-DE" altLang="it-CH" sz="900">
                <a:solidFill>
                  <a:srgbClr val="000000"/>
                </a:solidFill>
                <a:latin typeface="Arial" panose="020B0604020202020204" pitchFamily="34" charset="0"/>
              </a:rPr>
              <a:t>Seit vor etwa 15‘000 Jahren bis vor etwa 1‘600 Jahren (Rom).</a:t>
            </a:r>
          </a:p>
          <a:p>
            <a:pPr eaLnBrk="1" hangingPunct="1">
              <a:spcBef>
                <a:spcPct val="0"/>
              </a:spcBef>
              <a:buFontTx/>
              <a:buNone/>
            </a:pPr>
            <a:r>
              <a:rPr lang="de-DE" altLang="it-CH" sz="900">
                <a:solidFill>
                  <a:srgbClr val="000000"/>
                </a:solidFill>
                <a:latin typeface="Arial" panose="020B0604020202020204" pitchFamily="34" charset="0"/>
              </a:rPr>
              <a:t>Patriarchalisch und undemokratisch, sesshaft.</a:t>
            </a:r>
          </a:p>
          <a:p>
            <a:pPr eaLnBrk="1" hangingPunct="1">
              <a:spcBef>
                <a:spcPct val="0"/>
              </a:spcBef>
              <a:buFontTx/>
              <a:buNone/>
            </a:pPr>
            <a:r>
              <a:rPr lang="de-DE" altLang="it-CH" sz="900">
                <a:solidFill>
                  <a:srgbClr val="000000"/>
                </a:solidFill>
                <a:latin typeface="Arial" panose="020B0604020202020204" pitchFamily="34" charset="0"/>
              </a:rPr>
              <a:t>Zwei-Klassen System.</a:t>
            </a:r>
          </a:p>
          <a:p>
            <a:pPr eaLnBrk="1" hangingPunct="1">
              <a:spcBef>
                <a:spcPct val="0"/>
              </a:spcBef>
              <a:buFontTx/>
              <a:buNone/>
            </a:pPr>
            <a:r>
              <a:rPr lang="de-DE" altLang="it-CH" sz="900">
                <a:solidFill>
                  <a:srgbClr val="000000"/>
                </a:solidFill>
                <a:latin typeface="Arial" panose="020B0604020202020204" pitchFamily="34" charset="0"/>
              </a:rPr>
              <a:t>Privates Eigentum: Land, Tiere, Sklaven.</a:t>
            </a:r>
          </a:p>
          <a:p>
            <a:pPr eaLnBrk="1" hangingPunct="1">
              <a:spcBef>
                <a:spcPct val="0"/>
              </a:spcBef>
              <a:buFontTx/>
              <a:buNone/>
            </a:pPr>
            <a:r>
              <a:rPr lang="de-DE" altLang="it-CH" sz="900">
                <a:solidFill>
                  <a:srgbClr val="000000"/>
                </a:solidFill>
                <a:latin typeface="Arial" panose="020B0604020202020204" pitchFamily="34" charset="0"/>
              </a:rPr>
              <a:t>Großen Landeroberungen.</a:t>
            </a:r>
          </a:p>
          <a:p>
            <a:pPr eaLnBrk="1" hangingPunct="1">
              <a:spcBef>
                <a:spcPct val="0"/>
              </a:spcBef>
              <a:buFontTx/>
              <a:buNone/>
            </a:pPr>
            <a:endParaRPr lang="de-DE" altLang="it-CH" sz="900">
              <a:solidFill>
                <a:srgbClr val="000000"/>
              </a:solidFill>
              <a:latin typeface="Arial" panose="020B0604020202020204" pitchFamily="34" charset="0"/>
            </a:endParaRPr>
          </a:p>
          <a:p>
            <a:pPr eaLnBrk="1" hangingPunct="1">
              <a:spcBef>
                <a:spcPct val="0"/>
              </a:spcBef>
              <a:buFontTx/>
              <a:buNone/>
            </a:pPr>
            <a:r>
              <a:rPr lang="de-DE" altLang="it-CH" sz="900">
                <a:solidFill>
                  <a:srgbClr val="000000"/>
                </a:solidFill>
                <a:latin typeface="Arial" panose="020B0604020202020204" pitchFamily="34" charset="0"/>
              </a:rPr>
              <a:t>Es dominieren die Großgrundbesitzer.</a:t>
            </a:r>
            <a:endParaRPr lang="it-CH" altLang="it-CH" sz="900">
              <a:solidFill>
                <a:srgbClr val="000000"/>
              </a:solidFill>
              <a:latin typeface="Arial" panose="020B0604020202020204" pitchFamily="34" charset="0"/>
            </a:endParaRPr>
          </a:p>
        </p:txBody>
      </p:sp>
      <p:sp>
        <p:nvSpPr>
          <p:cNvPr id="814105" name="CasellaDiTesto 27">
            <a:extLst>
              <a:ext uri="{FF2B5EF4-FFF2-40B4-BE49-F238E27FC236}">
                <a16:creationId xmlns:a16="http://schemas.microsoft.com/office/drawing/2014/main" id="{23CB863C-401D-F364-08E8-DE5A16796344}"/>
              </a:ext>
            </a:extLst>
          </p:cNvPr>
          <p:cNvSpPr txBox="1">
            <a:spLocks noChangeArrowheads="1"/>
          </p:cNvSpPr>
          <p:nvPr/>
        </p:nvSpPr>
        <p:spPr bwMode="auto">
          <a:xfrm>
            <a:off x="5226050" y="4259263"/>
            <a:ext cx="1647825" cy="2190750"/>
          </a:xfrm>
          <a:prstGeom prst="rect">
            <a:avLst/>
          </a:prstGeom>
          <a:solidFill>
            <a:schemeClr val="bg1"/>
          </a:solidFill>
          <a:ln w="28575">
            <a:solidFill>
              <a:srgbClr val="FF0000"/>
            </a:solidFill>
            <a:miter lim="800000"/>
            <a:headEnd/>
            <a:tailEnd/>
          </a:ln>
        </p:spPr>
        <p:txBody>
          <a:bodyPr bIns="468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FEUDALE</a:t>
            </a:r>
          </a:p>
          <a:p>
            <a:pPr eaLnBrk="1" hangingPunct="1">
              <a:spcBef>
                <a:spcPct val="0"/>
              </a:spcBef>
              <a:buFontTx/>
              <a:buNone/>
            </a:pPr>
            <a:r>
              <a:rPr lang="it-CH" altLang="it-CH" sz="1000" b="1">
                <a:solidFill>
                  <a:srgbClr val="000000"/>
                </a:solidFill>
                <a:latin typeface="Arial" panose="020B0604020202020204" pitchFamily="34" charset="0"/>
              </a:rPr>
              <a:t>GESELLSCHAFT</a:t>
            </a:r>
            <a:endParaRPr lang="de-DE" altLang="it-CH" sz="900">
              <a:solidFill>
                <a:srgbClr val="000000"/>
              </a:solidFill>
              <a:latin typeface="Arial" panose="020B0604020202020204" pitchFamily="34" charset="0"/>
            </a:endParaRPr>
          </a:p>
          <a:p>
            <a:pPr eaLnBrk="1" hangingPunct="1">
              <a:spcBef>
                <a:spcPct val="0"/>
              </a:spcBef>
              <a:buFontTx/>
              <a:buNone/>
            </a:pPr>
            <a:r>
              <a:rPr lang="de-DE" altLang="it-CH" sz="900">
                <a:solidFill>
                  <a:srgbClr val="000000"/>
                </a:solidFill>
                <a:latin typeface="Arial" panose="020B0604020202020204" pitchFamily="34" charset="0"/>
              </a:rPr>
              <a:t>Seit von vor etwa 1‘600 Jahren bis vor 200 Jahren (</a:t>
            </a:r>
            <a:r>
              <a:rPr lang="de-DE" altLang="it-CH" sz="800">
                <a:solidFill>
                  <a:srgbClr val="000000"/>
                </a:solidFill>
                <a:latin typeface="Arial" panose="020B0604020202020204" pitchFamily="34" charset="0"/>
              </a:rPr>
              <a:t>die Französische Revolution</a:t>
            </a:r>
            <a:r>
              <a:rPr lang="de-DE" altLang="it-CH" sz="900">
                <a:solidFill>
                  <a:srgbClr val="000000"/>
                </a:solidFill>
                <a:latin typeface="Arial" panose="020B0604020202020204" pitchFamily="34" charset="0"/>
              </a:rPr>
              <a:t>).</a:t>
            </a:r>
          </a:p>
          <a:p>
            <a:pPr eaLnBrk="1" hangingPunct="1">
              <a:spcBef>
                <a:spcPct val="0"/>
              </a:spcBef>
              <a:buFontTx/>
              <a:buNone/>
            </a:pPr>
            <a:r>
              <a:rPr lang="de-DE" altLang="it-CH" sz="900">
                <a:solidFill>
                  <a:srgbClr val="000000"/>
                </a:solidFill>
                <a:latin typeface="Arial" panose="020B0604020202020204" pitchFamily="34" charset="0"/>
              </a:rPr>
              <a:t>Patriarchale oligarchische Gesellschaft.</a:t>
            </a:r>
          </a:p>
          <a:p>
            <a:pPr eaLnBrk="1" hangingPunct="1">
              <a:spcBef>
                <a:spcPct val="0"/>
              </a:spcBef>
              <a:buFontTx/>
              <a:buNone/>
            </a:pPr>
            <a:r>
              <a:rPr lang="de-DE" altLang="it-CH" sz="900">
                <a:solidFill>
                  <a:srgbClr val="000000"/>
                </a:solidFill>
                <a:latin typeface="Arial" panose="020B0604020202020204" pitchFamily="34" charset="0"/>
              </a:rPr>
              <a:t>Drei soziale Klassen: </a:t>
            </a:r>
          </a:p>
          <a:p>
            <a:pPr eaLnBrk="1" hangingPunct="1">
              <a:spcBef>
                <a:spcPct val="0"/>
              </a:spcBef>
              <a:buFontTx/>
              <a:buNone/>
            </a:pPr>
            <a:r>
              <a:rPr lang="de-DE" altLang="it-CH" sz="900">
                <a:solidFill>
                  <a:srgbClr val="000000"/>
                </a:solidFill>
                <a:latin typeface="Arial" panose="020B0604020202020204" pitchFamily="34" charset="0"/>
              </a:rPr>
              <a:t>Adlige, Bürger, Plebejer.</a:t>
            </a:r>
          </a:p>
          <a:p>
            <a:pPr eaLnBrk="1" hangingPunct="1">
              <a:spcBef>
                <a:spcPct val="0"/>
              </a:spcBef>
              <a:buFontTx/>
              <a:buNone/>
            </a:pPr>
            <a:r>
              <a:rPr lang="de-DE" altLang="it-CH" sz="900">
                <a:solidFill>
                  <a:srgbClr val="000000"/>
                </a:solidFill>
                <a:latin typeface="Arial" panose="020B0604020202020204" pitchFamily="34" charset="0"/>
              </a:rPr>
              <a:t>Grosse Grundstücke sind Privateigentum. Grosse Konflikte um den Landbesitz.</a:t>
            </a:r>
          </a:p>
          <a:p>
            <a:pPr eaLnBrk="1" hangingPunct="1">
              <a:spcBef>
                <a:spcPct val="0"/>
              </a:spcBef>
              <a:buFontTx/>
              <a:buNone/>
            </a:pPr>
            <a:r>
              <a:rPr lang="de-DE" altLang="it-CH" sz="900">
                <a:solidFill>
                  <a:srgbClr val="000000"/>
                </a:solidFill>
                <a:latin typeface="Arial" panose="020B0604020202020204" pitchFamily="34" charset="0"/>
              </a:rPr>
              <a:t>Es dominiert die adlige Obrigkeit.</a:t>
            </a:r>
            <a:endParaRPr lang="it-CH" altLang="it-CH" sz="900">
              <a:solidFill>
                <a:srgbClr val="000000"/>
              </a:solidFill>
              <a:latin typeface="Arial" panose="020B0604020202020204" pitchFamily="34" charset="0"/>
            </a:endParaRPr>
          </a:p>
        </p:txBody>
      </p:sp>
      <p:sp>
        <p:nvSpPr>
          <p:cNvPr id="814106" name="CasellaDiTesto 28">
            <a:extLst>
              <a:ext uri="{FF2B5EF4-FFF2-40B4-BE49-F238E27FC236}">
                <a16:creationId xmlns:a16="http://schemas.microsoft.com/office/drawing/2014/main" id="{BD6A28CF-8829-4CA4-03C7-32795A5ABA5D}"/>
              </a:ext>
            </a:extLst>
          </p:cNvPr>
          <p:cNvSpPr txBox="1">
            <a:spLocks noChangeArrowheads="1"/>
          </p:cNvSpPr>
          <p:nvPr/>
        </p:nvSpPr>
        <p:spPr bwMode="auto">
          <a:xfrm>
            <a:off x="7024688" y="4254500"/>
            <a:ext cx="1655762" cy="2200275"/>
          </a:xfrm>
          <a:prstGeom prst="rect">
            <a:avLst/>
          </a:prstGeom>
          <a:solidFill>
            <a:schemeClr val="bg1"/>
          </a:solidFill>
          <a:ln w="2857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000" b="1">
                <a:solidFill>
                  <a:srgbClr val="000000"/>
                </a:solidFill>
                <a:latin typeface="Arial" panose="020B0604020202020204" pitchFamily="34" charset="0"/>
              </a:rPr>
              <a:t>KAPITALISTISCHE GESELLSCHAFT</a:t>
            </a:r>
          </a:p>
          <a:p>
            <a:pPr eaLnBrk="1" hangingPunct="1">
              <a:spcBef>
                <a:spcPct val="0"/>
              </a:spcBef>
              <a:buFontTx/>
              <a:buNone/>
            </a:pPr>
            <a:endParaRPr lang="de-DE" altLang="it-CH" sz="900">
              <a:solidFill>
                <a:srgbClr val="000000"/>
              </a:solidFill>
              <a:latin typeface="Arial" panose="020B0604020202020204" pitchFamily="34" charset="0"/>
            </a:endParaRPr>
          </a:p>
          <a:p>
            <a:pPr eaLnBrk="1" hangingPunct="1">
              <a:spcBef>
                <a:spcPct val="0"/>
              </a:spcBef>
              <a:buFontTx/>
              <a:buNone/>
            </a:pPr>
            <a:r>
              <a:rPr lang="de-DE" altLang="it-CH" sz="900">
                <a:solidFill>
                  <a:srgbClr val="000000"/>
                </a:solidFill>
                <a:latin typeface="Arial" panose="020B0604020202020204" pitchFamily="34" charset="0"/>
              </a:rPr>
              <a:t>Sie besteht seit 200 Jahren. Patriarchalische zum Teil demokratische Gesellschaft .</a:t>
            </a:r>
          </a:p>
          <a:p>
            <a:pPr eaLnBrk="1" hangingPunct="1">
              <a:spcBef>
                <a:spcPct val="0"/>
              </a:spcBef>
              <a:buFontTx/>
              <a:buNone/>
            </a:pPr>
            <a:r>
              <a:rPr lang="de-DE" altLang="it-CH" sz="900">
                <a:solidFill>
                  <a:srgbClr val="000000"/>
                </a:solidFill>
                <a:latin typeface="Arial" panose="020B0604020202020204" pitchFamily="34" charset="0"/>
              </a:rPr>
              <a:t>Zwei soziale Klassen: Bourgeoisie und Proletariat.</a:t>
            </a:r>
          </a:p>
          <a:p>
            <a:pPr eaLnBrk="1" hangingPunct="1">
              <a:spcBef>
                <a:spcPct val="0"/>
              </a:spcBef>
              <a:buFontTx/>
              <a:buNone/>
            </a:pPr>
            <a:r>
              <a:rPr lang="de-DE" altLang="it-CH" sz="900">
                <a:solidFill>
                  <a:srgbClr val="000000"/>
                </a:solidFill>
                <a:latin typeface="Arial" panose="020B0604020202020204" pitchFamily="34" charset="0"/>
              </a:rPr>
              <a:t>Es gibt das private Eigentum von Land und Produktions-mittel, der Staat und großen Konflikte um die Ressourcen</a:t>
            </a:r>
            <a:r>
              <a:rPr lang="it-CH" altLang="it-CH" sz="900">
                <a:solidFill>
                  <a:srgbClr val="000000"/>
                </a:solidFill>
                <a:latin typeface="Arial" panose="020B0604020202020204" pitchFamily="34" charset="0"/>
              </a:rPr>
              <a:t> und die Märkten.</a:t>
            </a:r>
          </a:p>
          <a:p>
            <a:pPr eaLnBrk="1" hangingPunct="1">
              <a:spcBef>
                <a:spcPct val="0"/>
              </a:spcBef>
              <a:buFontTx/>
              <a:buNone/>
            </a:pPr>
            <a:endParaRPr lang="it-CH" altLang="it-CH" sz="900">
              <a:solidFill>
                <a:srgbClr val="000000"/>
              </a:solidFill>
              <a:latin typeface="Arial" panose="020B0604020202020204" pitchFamily="34" charset="0"/>
            </a:endParaRPr>
          </a:p>
          <a:p>
            <a:pPr eaLnBrk="1" hangingPunct="1">
              <a:spcBef>
                <a:spcPct val="0"/>
              </a:spcBef>
              <a:buFontTx/>
              <a:buNone/>
            </a:pPr>
            <a:r>
              <a:rPr lang="it-CH" altLang="it-CH" sz="900">
                <a:solidFill>
                  <a:srgbClr val="000000"/>
                </a:solidFill>
                <a:latin typeface="Arial" panose="020B0604020202020204" pitchFamily="34" charset="0"/>
              </a:rPr>
              <a:t>Es dominiert das Kapital.</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6130" name="Segnaposto numero diapositiva 3">
            <a:extLst>
              <a:ext uri="{FF2B5EF4-FFF2-40B4-BE49-F238E27FC236}">
                <a16:creationId xmlns:a16="http://schemas.microsoft.com/office/drawing/2014/main" id="{B7121D92-E0D9-3581-1C04-95FA2BAB40F1}"/>
              </a:ext>
            </a:extLst>
          </p:cNvPr>
          <p:cNvSpPr>
            <a:spLocks noGrp="1"/>
          </p:cNvSpPr>
          <p:nvPr>
            <p:ph type="sldNum" sz="quarter" idx="12"/>
          </p:nvPr>
        </p:nvSpPr>
        <p:spPr>
          <a:xfrm>
            <a:off x="7480300" y="5467350"/>
            <a:ext cx="706438"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AC62264-2816-4E35-9D31-941B0FC3A1FE}" type="slidenum">
              <a:rPr lang="it-CH" altLang="en-US" sz="1200" b="1" smtClean="0">
                <a:latin typeface="Calibri" panose="020F0502020204030204" pitchFamily="34" charset="0"/>
              </a:rPr>
              <a:pPr algn="ctr">
                <a:spcBef>
                  <a:spcPct val="0"/>
                </a:spcBef>
                <a:buFontTx/>
                <a:buNone/>
              </a:pPr>
              <a:t>271</a:t>
            </a:fld>
            <a:endParaRPr lang="it-CH" altLang="en-US" sz="1200" b="1">
              <a:latin typeface="Calibri" panose="020F0502020204030204" pitchFamily="34" charset="0"/>
            </a:endParaRPr>
          </a:p>
        </p:txBody>
      </p:sp>
      <p:pic>
        <p:nvPicPr>
          <p:cNvPr id="457731" name="Picture 3" descr="C:\Users\Enrico\Desktop\disocc bianco jpeg.jpg">
            <a:extLst>
              <a:ext uri="{FF2B5EF4-FFF2-40B4-BE49-F238E27FC236}">
                <a16:creationId xmlns:a16="http://schemas.microsoft.com/office/drawing/2014/main" id="{131AF691-F79F-6E89-CE5B-5AAE039F1F91}"/>
              </a:ext>
            </a:extLst>
          </p:cNvPr>
          <p:cNvPicPr>
            <a:picLocks noChangeAspect="1" noChangeArrowheads="1"/>
          </p:cNvPicPr>
          <p:nvPr/>
        </p:nvPicPr>
        <p:blipFill>
          <a:blip r:embed="rId4"/>
          <a:srcRect/>
          <a:stretch>
            <a:fillRect/>
          </a:stretch>
        </p:blipFill>
        <p:spPr bwMode="auto">
          <a:xfrm>
            <a:off x="414338" y="350838"/>
            <a:ext cx="6192837" cy="6065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16132" name="CasellaDiTesto 4">
            <a:extLst>
              <a:ext uri="{FF2B5EF4-FFF2-40B4-BE49-F238E27FC236}">
                <a16:creationId xmlns:a16="http://schemas.microsoft.com/office/drawing/2014/main" id="{810FB88C-5B4F-68A3-99DE-810DCAAE2990}"/>
              </a:ext>
            </a:extLst>
          </p:cNvPr>
          <p:cNvSpPr txBox="1">
            <a:spLocks noChangeArrowheads="1"/>
          </p:cNvSpPr>
          <p:nvPr/>
        </p:nvSpPr>
        <p:spPr bwMode="auto">
          <a:xfrm>
            <a:off x="4011613" y="1052513"/>
            <a:ext cx="19431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600"/>
              </a:spcBef>
              <a:buFontTx/>
              <a:buNone/>
            </a:pPr>
            <a:r>
              <a:rPr lang="de-DE" altLang="it-CH" sz="1600" b="1">
                <a:solidFill>
                  <a:srgbClr val="000000"/>
                </a:solidFill>
              </a:rPr>
              <a:t>Guten Morgen,</a:t>
            </a:r>
          </a:p>
          <a:p>
            <a:pPr algn="ctr" eaLnBrk="1" hangingPunct="1">
              <a:spcBef>
                <a:spcPts val="600"/>
              </a:spcBef>
              <a:buFontTx/>
              <a:buNone/>
            </a:pPr>
            <a:r>
              <a:rPr lang="de-DE" altLang="it-CH" sz="1600" b="1">
                <a:solidFill>
                  <a:srgbClr val="000000"/>
                </a:solidFill>
              </a:rPr>
              <a:t>Ich bin euer Arbeitslosigkeits-Professor.</a:t>
            </a:r>
          </a:p>
        </p:txBody>
      </p:sp>
      <p:sp>
        <p:nvSpPr>
          <p:cNvPr id="816133" name="CasellaDiTesto 5">
            <a:extLst>
              <a:ext uri="{FF2B5EF4-FFF2-40B4-BE49-F238E27FC236}">
                <a16:creationId xmlns:a16="http://schemas.microsoft.com/office/drawing/2014/main" id="{C88884F0-6EB3-6625-FA9A-620FEBFEB5E8}"/>
              </a:ext>
            </a:extLst>
          </p:cNvPr>
          <p:cNvSpPr txBox="1">
            <a:spLocks noChangeArrowheads="1"/>
          </p:cNvSpPr>
          <p:nvPr/>
        </p:nvSpPr>
        <p:spPr bwMode="auto">
          <a:xfrm>
            <a:off x="7246938" y="4108450"/>
            <a:ext cx="1173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Ist dies </a:t>
            </a:r>
          </a:p>
          <a:p>
            <a:pPr algn="ctr" eaLnBrk="1" hangingPunct="1">
              <a:spcBef>
                <a:spcPct val="0"/>
              </a:spcBef>
              <a:buFontTx/>
              <a:buNone/>
            </a:pPr>
            <a:r>
              <a:rPr lang="it-CH" altLang="it-CH" sz="1800" b="1">
                <a:solidFill>
                  <a:srgbClr val="000000"/>
                </a:solidFill>
              </a:rPr>
              <a:t>unsere </a:t>
            </a:r>
          </a:p>
          <a:p>
            <a:pPr algn="ctr" eaLnBrk="1" hangingPunct="1">
              <a:spcBef>
                <a:spcPct val="0"/>
              </a:spcBef>
              <a:buFontTx/>
              <a:buNone/>
            </a:pPr>
            <a:r>
              <a:rPr lang="it-CH" altLang="it-CH" sz="1800" b="1">
                <a:solidFill>
                  <a:srgbClr val="000000"/>
                </a:solidFill>
              </a:rPr>
              <a:t>Zukunft?</a:t>
            </a:r>
          </a:p>
        </p:txBody>
      </p:sp>
      <p:sp>
        <p:nvSpPr>
          <p:cNvPr id="816134" name="CasellaDiTesto 1">
            <a:extLst>
              <a:ext uri="{FF2B5EF4-FFF2-40B4-BE49-F238E27FC236}">
                <a16:creationId xmlns:a16="http://schemas.microsoft.com/office/drawing/2014/main" id="{7870F337-FC91-C6DD-4F0F-B85CC219446B}"/>
              </a:ext>
            </a:extLst>
          </p:cNvPr>
          <p:cNvSpPr txBox="1">
            <a:spLocks noChangeArrowheads="1"/>
          </p:cNvSpPr>
          <p:nvPr/>
        </p:nvSpPr>
        <p:spPr bwMode="auto">
          <a:xfrm>
            <a:off x="6851650" y="1425575"/>
            <a:ext cx="2016125" cy="862013"/>
          </a:xfrm>
          <a:prstGeom prst="rect">
            <a:avLst/>
          </a:prstGeom>
          <a:solidFill>
            <a:srgbClr val="FFFF00"/>
          </a:solidFill>
          <a:ln w="19050">
            <a:solidFill>
              <a:schemeClr val="tx1">
                <a:lumMod val="95000"/>
                <a:lumOff val="5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CH" altLang="it-CH" sz="5000" b="1" dirty="0">
                <a:latin typeface="Arial" panose="020B0604020202020204" pitchFamily="34" charset="0"/>
              </a:rPr>
              <a:t>ENDE</a:t>
            </a:r>
          </a:p>
        </p:txBody>
      </p:sp>
      <p:sp>
        <p:nvSpPr>
          <p:cNvPr id="7" name="Rettangolo 6">
            <a:extLst>
              <a:ext uri="{FF2B5EF4-FFF2-40B4-BE49-F238E27FC236}">
                <a16:creationId xmlns:a16="http://schemas.microsoft.com/office/drawing/2014/main" id="{B40F83DB-1260-E83F-E0F3-F035B240737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3">
            <a:extLst>
              <a:ext uri="{FF2B5EF4-FFF2-40B4-BE49-F238E27FC236}">
                <a16:creationId xmlns:a16="http://schemas.microsoft.com/office/drawing/2014/main" id="{0F5111E7-DED0-B0F6-ADB5-B2D86D82B5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89B7CD-3D39-4513-8184-2BA23185B065}" type="slidenum">
              <a:rPr lang="it-IT" altLang="en-US" sz="1400" smtClean="0">
                <a:solidFill>
                  <a:srgbClr val="000000"/>
                </a:solidFill>
              </a:rPr>
              <a:pPr>
                <a:spcBef>
                  <a:spcPct val="0"/>
                </a:spcBef>
                <a:buFontTx/>
                <a:buNone/>
              </a:pPr>
              <a:t>28</a:t>
            </a:fld>
            <a:endParaRPr lang="it-IT" altLang="en-US" sz="1400">
              <a:solidFill>
                <a:srgbClr val="000000"/>
              </a:solidFill>
            </a:endParaRPr>
          </a:p>
        </p:txBody>
      </p:sp>
      <p:pic>
        <p:nvPicPr>
          <p:cNvPr id="218115" name="Picture 15" descr="1950-mercury-350">
            <a:extLst>
              <a:ext uri="{FF2B5EF4-FFF2-40B4-BE49-F238E27FC236}">
                <a16:creationId xmlns:a16="http://schemas.microsoft.com/office/drawing/2014/main" id="{C8BEC7B2-135C-3C96-7854-E399825DB290}"/>
              </a:ext>
            </a:extLst>
          </p:cNvPr>
          <p:cNvPicPr>
            <a:picLocks noChangeAspect="1" noChangeArrowheads="1"/>
          </p:cNvPicPr>
          <p:nvPr/>
        </p:nvPicPr>
        <p:blipFill>
          <a:blip r:embed="rId3"/>
          <a:srcRect/>
          <a:stretch>
            <a:fillRect/>
          </a:stretch>
        </p:blipFill>
        <p:spPr bwMode="auto">
          <a:xfrm>
            <a:off x="250825" y="4292600"/>
            <a:ext cx="3889375" cy="2278063"/>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sp>
        <p:nvSpPr>
          <p:cNvPr id="325636" name="Text Box 17">
            <a:extLst>
              <a:ext uri="{FF2B5EF4-FFF2-40B4-BE49-F238E27FC236}">
                <a16:creationId xmlns:a16="http://schemas.microsoft.com/office/drawing/2014/main" id="{32AD4F5A-0F76-03D1-2D7D-F88AC7BA21FF}"/>
              </a:ext>
            </a:extLst>
          </p:cNvPr>
          <p:cNvSpPr txBox="1">
            <a:spLocks noChangeArrowheads="1"/>
          </p:cNvSpPr>
          <p:nvPr/>
        </p:nvSpPr>
        <p:spPr bwMode="auto">
          <a:xfrm>
            <a:off x="395288" y="2276475"/>
            <a:ext cx="15843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Holzchassis eines Autos Anfang der 20. Jahrhunderts</a:t>
            </a:r>
            <a:endParaRPr lang="it-IT" altLang="it-CH" sz="1200" b="1">
              <a:solidFill>
                <a:srgbClr val="000000"/>
              </a:solidFill>
            </a:endParaRPr>
          </a:p>
        </p:txBody>
      </p:sp>
      <p:sp>
        <p:nvSpPr>
          <p:cNvPr id="325637" name="Text Box 18">
            <a:extLst>
              <a:ext uri="{FF2B5EF4-FFF2-40B4-BE49-F238E27FC236}">
                <a16:creationId xmlns:a16="http://schemas.microsoft.com/office/drawing/2014/main" id="{C2A6A83B-8759-BDFC-5592-BDD9A335B05F}"/>
              </a:ext>
            </a:extLst>
          </p:cNvPr>
          <p:cNvSpPr txBox="1">
            <a:spLocks noChangeArrowheads="1"/>
          </p:cNvSpPr>
          <p:nvPr/>
        </p:nvSpPr>
        <p:spPr bwMode="auto">
          <a:xfrm>
            <a:off x="7092950" y="2492375"/>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Massives Chassis der ’30 Jahre</a:t>
            </a:r>
            <a:endParaRPr lang="it-IT" altLang="it-CH" sz="1200" b="1">
              <a:solidFill>
                <a:srgbClr val="000000"/>
              </a:solidFill>
            </a:endParaRPr>
          </a:p>
        </p:txBody>
      </p:sp>
      <p:sp>
        <p:nvSpPr>
          <p:cNvPr id="325638" name="Text Box 19">
            <a:extLst>
              <a:ext uri="{FF2B5EF4-FFF2-40B4-BE49-F238E27FC236}">
                <a16:creationId xmlns:a16="http://schemas.microsoft.com/office/drawing/2014/main" id="{E73BC1EE-A57C-3078-32F2-49F531EBFC76}"/>
              </a:ext>
            </a:extLst>
          </p:cNvPr>
          <p:cNvSpPr txBox="1">
            <a:spLocks noChangeArrowheads="1"/>
          </p:cNvSpPr>
          <p:nvPr/>
        </p:nvSpPr>
        <p:spPr bwMode="auto">
          <a:xfrm>
            <a:off x="5508625" y="5876925"/>
            <a:ext cx="12239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Innenelement aus ABS           der ’60 Jahren</a:t>
            </a:r>
            <a:endParaRPr lang="it-IT" altLang="it-CH" sz="1200" b="1">
              <a:solidFill>
                <a:srgbClr val="000000"/>
              </a:solidFill>
            </a:endParaRPr>
          </a:p>
        </p:txBody>
      </p:sp>
      <p:sp>
        <p:nvSpPr>
          <p:cNvPr id="325639" name="Text Box 20">
            <a:extLst>
              <a:ext uri="{FF2B5EF4-FFF2-40B4-BE49-F238E27FC236}">
                <a16:creationId xmlns:a16="http://schemas.microsoft.com/office/drawing/2014/main" id="{95264002-6A72-D344-DC32-350BE80CF871}"/>
              </a:ext>
            </a:extLst>
          </p:cNvPr>
          <p:cNvSpPr txBox="1">
            <a:spLocks noChangeArrowheads="1"/>
          </p:cNvSpPr>
          <p:nvPr/>
        </p:nvSpPr>
        <p:spPr bwMode="auto">
          <a:xfrm>
            <a:off x="611188" y="5876925"/>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Chassis,            der ’50 Jahren</a:t>
            </a:r>
            <a:endParaRPr lang="it-IT" altLang="it-CH" sz="1200" b="1">
              <a:solidFill>
                <a:srgbClr val="000000"/>
              </a:solidFill>
            </a:endParaRPr>
          </a:p>
        </p:txBody>
      </p:sp>
      <p:pic>
        <p:nvPicPr>
          <p:cNvPr id="218120" name="Picture 21" descr="Scocca in ABS anni '70">
            <a:extLst>
              <a:ext uri="{FF2B5EF4-FFF2-40B4-BE49-F238E27FC236}">
                <a16:creationId xmlns:a16="http://schemas.microsoft.com/office/drawing/2014/main" id="{150D4695-0990-B845-28F3-CE96734910A8}"/>
              </a:ext>
            </a:extLst>
          </p:cNvPr>
          <p:cNvPicPr>
            <a:picLocks noChangeAspect="1" noChangeArrowheads="1"/>
          </p:cNvPicPr>
          <p:nvPr/>
        </p:nvPicPr>
        <p:blipFill>
          <a:blip r:embed="rId4"/>
          <a:srcRect/>
          <a:stretch>
            <a:fillRect/>
          </a:stretch>
        </p:blipFill>
        <p:spPr bwMode="auto">
          <a:xfrm>
            <a:off x="6659563" y="4005263"/>
            <a:ext cx="2100262" cy="2473325"/>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pic>
        <p:nvPicPr>
          <p:cNvPr id="218122" name="Picture 24" descr="Telaio in legno della Morgan">
            <a:extLst>
              <a:ext uri="{FF2B5EF4-FFF2-40B4-BE49-F238E27FC236}">
                <a16:creationId xmlns:a16="http://schemas.microsoft.com/office/drawing/2014/main" id="{C5CF37DB-8A5C-832F-5156-44A42BD168F1}"/>
              </a:ext>
            </a:extLst>
          </p:cNvPr>
          <p:cNvPicPr>
            <a:picLocks noChangeAspect="1" noChangeArrowheads="1"/>
          </p:cNvPicPr>
          <p:nvPr/>
        </p:nvPicPr>
        <p:blipFill>
          <a:blip r:embed="rId5"/>
          <a:srcRect/>
          <a:stretch>
            <a:fillRect/>
          </a:stretch>
        </p:blipFill>
        <p:spPr bwMode="auto">
          <a:xfrm>
            <a:off x="323850" y="404813"/>
            <a:ext cx="2879725" cy="1798637"/>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pic>
        <p:nvPicPr>
          <p:cNvPr id="218123" name="Picture 26" descr="mbalilla11carrozzeria">
            <a:extLst>
              <a:ext uri="{FF2B5EF4-FFF2-40B4-BE49-F238E27FC236}">
                <a16:creationId xmlns:a16="http://schemas.microsoft.com/office/drawing/2014/main" id="{2359115F-28CB-BB9A-3008-84AE0EF83BB1}"/>
              </a:ext>
            </a:extLst>
          </p:cNvPr>
          <p:cNvPicPr>
            <a:picLocks noChangeAspect="1" noChangeArrowheads="1"/>
          </p:cNvPicPr>
          <p:nvPr/>
        </p:nvPicPr>
        <p:blipFill>
          <a:blip r:embed="rId6"/>
          <a:srcRect/>
          <a:stretch>
            <a:fillRect/>
          </a:stretch>
        </p:blipFill>
        <p:spPr bwMode="auto">
          <a:xfrm>
            <a:off x="5292725" y="333375"/>
            <a:ext cx="3529013" cy="2181225"/>
          </a:xfrm>
          <a:prstGeom prst="rect">
            <a:avLst/>
          </a:prstGeom>
          <a:ln>
            <a:solidFill>
              <a:schemeClr val="accent4">
                <a:lumMod val="95000"/>
                <a:lumOff val="5000"/>
              </a:schemeClr>
            </a:solidFill>
          </a:ln>
          <a:effectLst>
            <a:outerShdw blurRad="292100" dist="139700" dir="2700000" algn="tl" rotWithShape="0">
              <a:srgbClr val="333333">
                <a:alpha val="65000"/>
              </a:srgbClr>
            </a:outerShdw>
          </a:effectLst>
        </p:spPr>
      </p:pic>
      <p:sp>
        <p:nvSpPr>
          <p:cNvPr id="218124" name="Text Box 27">
            <a:extLst>
              <a:ext uri="{FF2B5EF4-FFF2-40B4-BE49-F238E27FC236}">
                <a16:creationId xmlns:a16="http://schemas.microsoft.com/office/drawing/2014/main" id="{65A8FCC3-17D2-ACDF-1FA3-8DDAB138C222}"/>
              </a:ext>
            </a:extLst>
          </p:cNvPr>
          <p:cNvSpPr txBox="1">
            <a:spLocks noChangeArrowheads="1"/>
          </p:cNvSpPr>
          <p:nvPr/>
        </p:nvSpPr>
        <p:spPr bwMode="auto">
          <a:xfrm>
            <a:off x="3252788" y="981075"/>
            <a:ext cx="1944687" cy="528638"/>
          </a:xfrm>
          <a:prstGeom prst="rect">
            <a:avLst/>
          </a:prstGeom>
          <a:noFill/>
          <a:ln w="9525">
            <a:solidFill>
              <a:srgbClr val="00B0F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800" b="1" dirty="0">
                <a:solidFill>
                  <a:schemeClr val="accent4">
                    <a:lumMod val="95000"/>
                    <a:lumOff val="5000"/>
                  </a:schemeClr>
                </a:solidFill>
                <a:effectLst>
                  <a:outerShdw blurRad="38100" dist="38100" dir="2700000" algn="tl">
                    <a:srgbClr val="000000">
                      <a:alpha val="43137"/>
                    </a:srgbClr>
                  </a:outerShdw>
                </a:effectLst>
                <a:cs typeface="Arial" charset="0"/>
              </a:rPr>
              <a:t>GESTERN</a:t>
            </a:r>
            <a:endParaRPr lang="it-IT" altLang="it-CH" sz="2800" b="1" dirty="0">
              <a:solidFill>
                <a:schemeClr val="accent4">
                  <a:lumMod val="95000"/>
                  <a:lumOff val="5000"/>
                </a:schemeClr>
              </a:solidFill>
              <a:effectLst>
                <a:outerShdw blurRad="38100" dist="38100" dir="2700000" algn="tl">
                  <a:srgbClr val="000000">
                    <a:alpha val="43137"/>
                  </a:srgbClr>
                </a:outerShdw>
              </a:effectLst>
              <a:cs typeface="Arial" charset="0"/>
            </a:endParaRPr>
          </a:p>
        </p:txBody>
      </p:sp>
      <p:pic>
        <p:nvPicPr>
          <p:cNvPr id="13" name="Picture 23" descr="Scocca e carrozzeria della renault 12">
            <a:extLst>
              <a:ext uri="{FF2B5EF4-FFF2-40B4-BE49-F238E27FC236}">
                <a16:creationId xmlns:a16="http://schemas.microsoft.com/office/drawing/2014/main" id="{F585A4F1-C672-59FA-3BF0-DFD16324209A}"/>
              </a:ext>
            </a:extLst>
          </p:cNvPr>
          <p:cNvPicPr>
            <a:picLocks noChangeAspect="1" noChangeArrowheads="1"/>
          </p:cNvPicPr>
          <p:nvPr/>
        </p:nvPicPr>
        <p:blipFill>
          <a:blip r:embed="rId7"/>
          <a:srcRect/>
          <a:stretch>
            <a:fillRect/>
          </a:stretch>
        </p:blipFill>
        <p:spPr bwMode="auto">
          <a:xfrm>
            <a:off x="2555875" y="2187575"/>
            <a:ext cx="4608513" cy="2652713"/>
          </a:xfrm>
          <a:prstGeom prst="rect">
            <a:avLst/>
          </a:prstGeom>
          <a:ln>
            <a:noFill/>
          </a:ln>
          <a:effectLst>
            <a:outerShdw blurRad="292100" dist="139700" dir="2700000" algn="tl" rotWithShape="0">
              <a:srgbClr val="333333">
                <a:alpha val="65000"/>
              </a:srgbClr>
            </a:outerShdw>
          </a:effectLst>
        </p:spPr>
      </p:pic>
      <p:sp>
        <p:nvSpPr>
          <p:cNvPr id="14" name="Rettangolo 13">
            <a:extLst>
              <a:ext uri="{FF2B5EF4-FFF2-40B4-BE49-F238E27FC236}">
                <a16:creationId xmlns:a16="http://schemas.microsoft.com/office/drawing/2014/main" id="{C149DD00-67C7-2E07-AEF2-F03A6A7D396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3">
            <a:extLst>
              <a:ext uri="{FF2B5EF4-FFF2-40B4-BE49-F238E27FC236}">
                <a16:creationId xmlns:a16="http://schemas.microsoft.com/office/drawing/2014/main" id="{06659AC9-2D32-7CB0-9070-12BED53AA6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002283-88A0-4CC9-A1C7-EFB44D3F1864}" type="slidenum">
              <a:rPr lang="it-IT" altLang="en-US" sz="1400" smtClean="0">
                <a:solidFill>
                  <a:srgbClr val="000000"/>
                </a:solidFill>
              </a:rPr>
              <a:pPr>
                <a:spcBef>
                  <a:spcPct val="0"/>
                </a:spcBef>
                <a:buFontTx/>
                <a:buNone/>
              </a:pPr>
              <a:t>29</a:t>
            </a:fld>
            <a:endParaRPr lang="it-IT" altLang="en-US" sz="1400">
              <a:solidFill>
                <a:srgbClr val="000000"/>
              </a:solidFill>
            </a:endParaRPr>
          </a:p>
        </p:txBody>
      </p:sp>
      <p:pic>
        <p:nvPicPr>
          <p:cNvPr id="327683" name="Picture 7" descr="Parti della carrozzeria">
            <a:extLst>
              <a:ext uri="{FF2B5EF4-FFF2-40B4-BE49-F238E27FC236}">
                <a16:creationId xmlns:a16="http://schemas.microsoft.com/office/drawing/2014/main" id="{BC33EE79-8AAC-E486-53DC-48626A6B2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276475"/>
            <a:ext cx="5256213"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8" descr="Carrozzeria">
            <a:extLst>
              <a:ext uri="{FF2B5EF4-FFF2-40B4-BE49-F238E27FC236}">
                <a16:creationId xmlns:a16="http://schemas.microsoft.com/office/drawing/2014/main" id="{10292838-7883-747F-3D75-89AAFD5E9BCA}"/>
              </a:ext>
            </a:extLst>
          </p:cNvPr>
          <p:cNvPicPr>
            <a:picLocks noChangeAspect="1" noChangeArrowheads="1"/>
          </p:cNvPicPr>
          <p:nvPr/>
        </p:nvPicPr>
        <p:blipFill>
          <a:blip r:embed="rId4"/>
          <a:srcRect/>
          <a:stretch>
            <a:fillRect/>
          </a:stretch>
        </p:blipFill>
        <p:spPr bwMode="auto">
          <a:xfrm>
            <a:off x="323850" y="4941888"/>
            <a:ext cx="2808288" cy="1611312"/>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327685" name="Picture 9" descr="Laterale saldato al laser">
            <a:extLst>
              <a:ext uri="{FF2B5EF4-FFF2-40B4-BE49-F238E27FC236}">
                <a16:creationId xmlns:a16="http://schemas.microsoft.com/office/drawing/2014/main" id="{FD4D0FA2-B835-02B6-E98A-F1708E922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508500"/>
            <a:ext cx="34925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6" name="Picture 10" descr="Portiera">
            <a:extLst>
              <a:ext uri="{FF2B5EF4-FFF2-40B4-BE49-F238E27FC236}">
                <a16:creationId xmlns:a16="http://schemas.microsoft.com/office/drawing/2014/main" id="{9A79C95A-1F0A-FE57-57FA-197892F12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76250"/>
            <a:ext cx="2271712"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7" name="Picture 11" descr="Lastra da pavimento in lamiera">
            <a:extLst>
              <a:ext uri="{FF2B5EF4-FFF2-40B4-BE49-F238E27FC236}">
                <a16:creationId xmlns:a16="http://schemas.microsoft.com/office/drawing/2014/main" id="{D6DBC027-9E86-B5BC-E485-016C710850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549275"/>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4" name="Text Box 12">
            <a:extLst>
              <a:ext uri="{FF2B5EF4-FFF2-40B4-BE49-F238E27FC236}">
                <a16:creationId xmlns:a16="http://schemas.microsoft.com/office/drawing/2014/main" id="{7F08854C-A831-CC4D-FD42-F7F42D43D5C2}"/>
              </a:ext>
            </a:extLst>
          </p:cNvPr>
          <p:cNvSpPr txBox="1">
            <a:spLocks noChangeArrowheads="1"/>
          </p:cNvSpPr>
          <p:nvPr/>
        </p:nvSpPr>
        <p:spPr bwMode="auto">
          <a:xfrm>
            <a:off x="3563938" y="765175"/>
            <a:ext cx="1800225" cy="650875"/>
          </a:xfrm>
          <a:prstGeom prst="rect">
            <a:avLst/>
          </a:prstGeom>
          <a:noFill/>
          <a:ln w="9525">
            <a:solidFill>
              <a:srgbClr val="00B0F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600" b="1" dirty="0">
                <a:solidFill>
                  <a:schemeClr val="accent4">
                    <a:lumMod val="95000"/>
                    <a:lumOff val="5000"/>
                  </a:schemeClr>
                </a:solidFill>
                <a:effectLst>
                  <a:outerShdw blurRad="38100" dist="38100" dir="2700000" algn="tl">
                    <a:srgbClr val="000000">
                      <a:alpha val="43137"/>
                    </a:srgbClr>
                  </a:outerShdw>
                </a:effectLst>
                <a:cs typeface="Arial" charset="0"/>
              </a:rPr>
              <a:t>HEUTE</a:t>
            </a:r>
            <a:endParaRPr lang="it-IT" altLang="it-CH" sz="3600" b="1" dirty="0">
              <a:solidFill>
                <a:schemeClr val="accent4">
                  <a:lumMod val="95000"/>
                  <a:lumOff val="5000"/>
                </a:schemeClr>
              </a:solidFill>
              <a:effectLst>
                <a:outerShdw blurRad="38100" dist="38100" dir="2700000" algn="tl">
                  <a:srgbClr val="000000">
                    <a:alpha val="43137"/>
                  </a:srgbClr>
                </a:outerShdw>
              </a:effectLst>
              <a:cs typeface="Arial" charset="0"/>
            </a:endParaRPr>
          </a:p>
        </p:txBody>
      </p:sp>
      <p:sp>
        <p:nvSpPr>
          <p:cNvPr id="327689" name="Text Box 13">
            <a:extLst>
              <a:ext uri="{FF2B5EF4-FFF2-40B4-BE49-F238E27FC236}">
                <a16:creationId xmlns:a16="http://schemas.microsoft.com/office/drawing/2014/main" id="{FCB44A7F-A1FA-F294-C6C8-FB56777E30DC}"/>
              </a:ext>
            </a:extLst>
          </p:cNvPr>
          <p:cNvSpPr txBox="1">
            <a:spLocks noChangeArrowheads="1"/>
          </p:cNvSpPr>
          <p:nvPr/>
        </p:nvSpPr>
        <p:spPr bwMode="auto">
          <a:xfrm>
            <a:off x="395288" y="2781300"/>
            <a:ext cx="1368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Gepresstes Bodenelement, mit Laser geschweisst</a:t>
            </a:r>
            <a:endParaRPr lang="it-IT" altLang="it-CH" sz="1200" b="1">
              <a:solidFill>
                <a:srgbClr val="000000"/>
              </a:solidFill>
            </a:endParaRPr>
          </a:p>
        </p:txBody>
      </p:sp>
      <p:sp>
        <p:nvSpPr>
          <p:cNvPr id="327690" name="Text Box 14">
            <a:extLst>
              <a:ext uri="{FF2B5EF4-FFF2-40B4-BE49-F238E27FC236}">
                <a16:creationId xmlns:a16="http://schemas.microsoft.com/office/drawing/2014/main" id="{7F8CEA3E-25BE-2732-F9E2-BE967C67B5CB}"/>
              </a:ext>
            </a:extLst>
          </p:cNvPr>
          <p:cNvSpPr txBox="1">
            <a:spLocks noChangeArrowheads="1"/>
          </p:cNvSpPr>
          <p:nvPr/>
        </p:nvSpPr>
        <p:spPr bwMode="auto">
          <a:xfrm>
            <a:off x="6156325" y="620713"/>
            <a:ext cx="107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Gepresstes Türelement</a:t>
            </a:r>
            <a:endParaRPr lang="it-IT" altLang="it-CH" sz="1200" b="1">
              <a:solidFill>
                <a:srgbClr val="000000"/>
              </a:solidFill>
            </a:endParaRPr>
          </a:p>
        </p:txBody>
      </p:sp>
      <p:sp>
        <p:nvSpPr>
          <p:cNvPr id="327691" name="Text Box 15">
            <a:extLst>
              <a:ext uri="{FF2B5EF4-FFF2-40B4-BE49-F238E27FC236}">
                <a16:creationId xmlns:a16="http://schemas.microsoft.com/office/drawing/2014/main" id="{60FD0C15-F890-577A-576A-E82C8E619CE1}"/>
              </a:ext>
            </a:extLst>
          </p:cNvPr>
          <p:cNvSpPr txBox="1">
            <a:spLocks noChangeArrowheads="1"/>
          </p:cNvSpPr>
          <p:nvPr/>
        </p:nvSpPr>
        <p:spPr bwMode="auto">
          <a:xfrm>
            <a:off x="7667625" y="3789363"/>
            <a:ext cx="1476375"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Seitenlement in  4 verschiedenen Stärken,                 mit Laser geschweisst</a:t>
            </a:r>
            <a:endParaRPr lang="it-IT" altLang="it-CH" sz="1200" b="1">
              <a:solidFill>
                <a:srgbClr val="000000"/>
              </a:solidFill>
            </a:endParaRPr>
          </a:p>
        </p:txBody>
      </p:sp>
      <p:sp>
        <p:nvSpPr>
          <p:cNvPr id="327692" name="Text Box 16">
            <a:extLst>
              <a:ext uri="{FF2B5EF4-FFF2-40B4-BE49-F238E27FC236}">
                <a16:creationId xmlns:a16="http://schemas.microsoft.com/office/drawing/2014/main" id="{FFD54722-3EBB-12CC-074B-60F208A2B4E6}"/>
              </a:ext>
            </a:extLst>
          </p:cNvPr>
          <p:cNvSpPr txBox="1">
            <a:spLocks noChangeArrowheads="1"/>
          </p:cNvSpPr>
          <p:nvPr/>
        </p:nvSpPr>
        <p:spPr bwMode="auto">
          <a:xfrm>
            <a:off x="323850" y="42926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Selbsttragende Karosserie</a:t>
            </a:r>
            <a:endParaRPr lang="it-IT" altLang="it-CH" sz="1200" b="1">
              <a:solidFill>
                <a:srgbClr val="000000"/>
              </a:solidFill>
            </a:endParaRPr>
          </a:p>
        </p:txBody>
      </p:sp>
      <p:sp>
        <p:nvSpPr>
          <p:cNvPr id="327693" name="CasellaDiTesto 1">
            <a:extLst>
              <a:ext uri="{FF2B5EF4-FFF2-40B4-BE49-F238E27FC236}">
                <a16:creationId xmlns:a16="http://schemas.microsoft.com/office/drawing/2014/main" id="{0FDF696C-63C7-D22D-E9E3-49506858AAD5}"/>
              </a:ext>
            </a:extLst>
          </p:cNvPr>
          <p:cNvSpPr txBox="1">
            <a:spLocks noChangeArrowheads="1"/>
          </p:cNvSpPr>
          <p:nvPr/>
        </p:nvSpPr>
        <p:spPr bwMode="auto">
          <a:xfrm>
            <a:off x="3570288" y="5332413"/>
            <a:ext cx="14398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a:t>Die Autos sind schön und leistungsfähig, aber zerbrechlich.</a:t>
            </a:r>
            <a:endParaRPr lang="it-CH" altLang="it-CH" sz="1200"/>
          </a:p>
        </p:txBody>
      </p:sp>
      <p:sp>
        <p:nvSpPr>
          <p:cNvPr id="14" name="Rettangolo 13">
            <a:extLst>
              <a:ext uri="{FF2B5EF4-FFF2-40B4-BE49-F238E27FC236}">
                <a16:creationId xmlns:a16="http://schemas.microsoft.com/office/drawing/2014/main" id="{842E6615-FAF0-15F5-A073-62CF55D629C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4" name="Slide Number Placeholder 5">
            <a:extLst>
              <a:ext uri="{FF2B5EF4-FFF2-40B4-BE49-F238E27FC236}">
                <a16:creationId xmlns:a16="http://schemas.microsoft.com/office/drawing/2014/main" id="{6DA08955-1F84-EE3D-923B-43024F8969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838FA8-9458-406D-8254-8B3DB64F4013}" type="slidenum">
              <a:rPr lang="it-IT" altLang="en-US" sz="1400" smtClean="0">
                <a:solidFill>
                  <a:srgbClr val="FFFFFF"/>
                </a:solidFill>
              </a:rPr>
              <a:pPr>
                <a:spcBef>
                  <a:spcPct val="0"/>
                </a:spcBef>
                <a:buFontTx/>
                <a:buNone/>
              </a:pPr>
              <a:t>3</a:t>
            </a:fld>
            <a:endParaRPr lang="it-IT" altLang="en-US" sz="1400">
              <a:solidFill>
                <a:srgbClr val="FFFFFF"/>
              </a:solidFill>
            </a:endParaRPr>
          </a:p>
        </p:txBody>
      </p:sp>
      <p:sp>
        <p:nvSpPr>
          <p:cNvPr id="274435" name="Rectangle 3">
            <a:extLst>
              <a:ext uri="{FF2B5EF4-FFF2-40B4-BE49-F238E27FC236}">
                <a16:creationId xmlns:a16="http://schemas.microsoft.com/office/drawing/2014/main" id="{394A87AD-67C6-1A6F-7695-A68B6B20B7F8}"/>
              </a:ext>
            </a:extLst>
          </p:cNvPr>
          <p:cNvSpPr>
            <a:spLocks noGrp="1" noChangeArrowheads="1"/>
          </p:cNvSpPr>
          <p:nvPr>
            <p:ph type="subTitle" idx="1"/>
          </p:nvPr>
        </p:nvSpPr>
        <p:spPr>
          <a:xfrm>
            <a:off x="1042988" y="5311775"/>
            <a:ext cx="6400800" cy="576263"/>
          </a:xfrm>
        </p:spPr>
        <p:txBody>
          <a:bodyPr/>
          <a:lstStyle/>
          <a:p>
            <a:pPr eaLnBrk="1" hangingPunct="1"/>
            <a:r>
              <a:rPr lang="fr-CH" altLang="it-CH" sz="2400" b="1"/>
              <a:t>Die Übertragung des Wissens </a:t>
            </a:r>
            <a:r>
              <a:rPr lang="fr-CH" altLang="it-CH" sz="1400" b="1"/>
              <a:t> </a:t>
            </a:r>
            <a:r>
              <a:rPr lang="fr-CH" altLang="it-CH" sz="1400"/>
              <a:t>im</a:t>
            </a:r>
            <a:r>
              <a:rPr lang="fr-CH" altLang="it-CH" sz="1400" b="1"/>
              <a:t> </a:t>
            </a:r>
            <a:r>
              <a:rPr lang="fr-CH" altLang="it-CH" sz="1400"/>
              <a:t>1848 , Anker </a:t>
            </a:r>
            <a:endParaRPr lang="it-IT" altLang="it-CH" sz="1400"/>
          </a:p>
        </p:txBody>
      </p:sp>
      <p:pic>
        <p:nvPicPr>
          <p:cNvPr id="6" name="Picture 5">
            <a:extLst>
              <a:ext uri="{FF2B5EF4-FFF2-40B4-BE49-F238E27FC236}">
                <a16:creationId xmlns:a16="http://schemas.microsoft.com/office/drawing/2014/main" id="{6408D9BB-8B76-9801-63E4-EA2BCB308FE7}"/>
              </a:ext>
            </a:extLst>
          </p:cNvPr>
          <p:cNvPicPr>
            <a:picLocks noChangeAspect="1" noChangeArrowheads="1"/>
          </p:cNvPicPr>
          <p:nvPr/>
        </p:nvPicPr>
        <p:blipFill>
          <a:blip r:embed="rId4"/>
          <a:srcRect/>
          <a:stretch>
            <a:fillRect/>
          </a:stretch>
        </p:blipFill>
        <p:spPr bwMode="auto">
          <a:xfrm>
            <a:off x="611188" y="476250"/>
            <a:ext cx="7848600" cy="4672013"/>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pic>
        <p:nvPicPr>
          <p:cNvPr id="7" name="Picture 5" descr="C:\Users\Enrico\Desktop\Mandela j.jpg">
            <a:extLst>
              <a:ext uri="{FF2B5EF4-FFF2-40B4-BE49-F238E27FC236}">
                <a16:creationId xmlns:a16="http://schemas.microsoft.com/office/drawing/2014/main" id="{09C5F7E0-9B84-190F-F495-8B39AD728B1B}"/>
              </a:ext>
            </a:extLst>
          </p:cNvPr>
          <p:cNvPicPr>
            <a:picLocks noChangeAspect="1" noChangeArrowheads="1"/>
          </p:cNvPicPr>
          <p:nvPr/>
        </p:nvPicPr>
        <p:blipFill rotWithShape="1">
          <a:blip r:embed="rId5"/>
          <a:srcRect b="26085"/>
          <a:stretch/>
        </p:blipFill>
        <p:spPr bwMode="auto">
          <a:xfrm>
            <a:off x="6227763" y="5888038"/>
            <a:ext cx="1649412" cy="674687"/>
          </a:xfrm>
          <a:prstGeom prst="rect">
            <a:avLst/>
          </a:prstGeom>
          <a:ln w="12700">
            <a:solidFill>
              <a:srgbClr val="FFFFFF"/>
            </a:solidFill>
          </a:ln>
          <a:effectLst>
            <a:outerShdw blurRad="292100" dist="139700" dir="2700000" algn="tl" rotWithShape="0">
              <a:srgbClr val="333333">
                <a:alpha val="65000"/>
              </a:srgbClr>
            </a:outerShdw>
          </a:effectLst>
        </p:spPr>
      </p:pic>
      <p:sp>
        <p:nvSpPr>
          <p:cNvPr id="8" name="CasellaDiTesto 1">
            <a:extLst>
              <a:ext uri="{FF2B5EF4-FFF2-40B4-BE49-F238E27FC236}">
                <a16:creationId xmlns:a16="http://schemas.microsoft.com/office/drawing/2014/main" id="{C96100BB-933F-BD3C-B9E3-8FE49192C238}"/>
              </a:ext>
            </a:extLst>
          </p:cNvPr>
          <p:cNvSpPr txBox="1">
            <a:spLocks noChangeArrowheads="1"/>
          </p:cNvSpPr>
          <p:nvPr/>
        </p:nvSpPr>
        <p:spPr bwMode="auto">
          <a:xfrm>
            <a:off x="1331913" y="5964238"/>
            <a:ext cx="4895850" cy="52387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de-DE" altLang="it-CH" sz="1400" kern="0" dirty="0">
                <a:solidFill>
                  <a:srgbClr val="FFFFFF"/>
                </a:solidFill>
              </a:rPr>
              <a:t>"Bildung ist die mächtigste Waffe, die man verwenden kann, um die Welt zu verändern" - Nelson Mandela</a:t>
            </a:r>
            <a:endParaRPr lang="it-CH" altLang="it-CH" sz="1400" kern="0" dirty="0">
              <a:solidFill>
                <a:srgbClr val="FFFFFF"/>
              </a:solidFill>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Number Placeholder 7">
            <a:extLst>
              <a:ext uri="{FF2B5EF4-FFF2-40B4-BE49-F238E27FC236}">
                <a16:creationId xmlns:a16="http://schemas.microsoft.com/office/drawing/2014/main" id="{C4262940-2924-175C-B4BF-7C2FDE19BB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7EAD43-2449-4CC2-A568-EFC85AC528EC}" type="slidenum">
              <a:rPr lang="it-IT" altLang="en-US" sz="1400" smtClean="0">
                <a:solidFill>
                  <a:srgbClr val="FFFFFF"/>
                </a:solidFill>
              </a:rPr>
              <a:pPr>
                <a:spcBef>
                  <a:spcPct val="0"/>
                </a:spcBef>
                <a:buFontTx/>
                <a:buNone/>
              </a:pPr>
              <a:t>30</a:t>
            </a:fld>
            <a:endParaRPr lang="it-IT" altLang="en-US" sz="1400">
              <a:solidFill>
                <a:srgbClr val="FFFFFF"/>
              </a:solidFill>
            </a:endParaRPr>
          </a:p>
        </p:txBody>
      </p:sp>
      <p:sp>
        <p:nvSpPr>
          <p:cNvPr id="66562" name="Rectangle 2">
            <a:extLst>
              <a:ext uri="{FF2B5EF4-FFF2-40B4-BE49-F238E27FC236}">
                <a16:creationId xmlns:a16="http://schemas.microsoft.com/office/drawing/2014/main" id="{6D50C649-484F-F0AF-867F-C1DD966F6F4E}"/>
              </a:ext>
            </a:extLst>
          </p:cNvPr>
          <p:cNvSpPr>
            <a:spLocks noGrp="1" noChangeArrowheads="1"/>
          </p:cNvSpPr>
          <p:nvPr>
            <p:ph type="body" sz="half" idx="3"/>
          </p:nvPr>
        </p:nvSpPr>
        <p:spPr>
          <a:xfrm>
            <a:off x="5651500" y="476250"/>
            <a:ext cx="2951163" cy="1079500"/>
          </a:xfrm>
        </p:spPr>
        <p:txBody>
          <a:bodyPr/>
          <a:lstStyle/>
          <a:p>
            <a:pPr eaLnBrk="1" hangingPunct="1">
              <a:defRPr/>
            </a:pPr>
            <a:r>
              <a:rPr lang="fr-CH" sz="2800"/>
              <a:t>Traditionelles</a:t>
            </a:r>
            <a:r>
              <a:rPr lang="fr-CH" sz="2800" b="1" i="1">
                <a:effectLst>
                  <a:outerShdw blurRad="38100" dist="38100" dir="2700000" algn="tl">
                    <a:srgbClr val="000000"/>
                  </a:outerShdw>
                </a:effectLst>
              </a:rPr>
              <a:t>           Lager</a:t>
            </a:r>
            <a:endParaRPr lang="it-IT" sz="2800" b="1" i="1">
              <a:effectLst>
                <a:outerShdw blurRad="38100" dist="38100" dir="2700000" algn="tl">
                  <a:srgbClr val="000000"/>
                </a:outerShdw>
              </a:effectLst>
            </a:endParaRPr>
          </a:p>
        </p:txBody>
      </p:sp>
      <p:sp>
        <p:nvSpPr>
          <p:cNvPr id="329732" name="Text Box 9">
            <a:extLst>
              <a:ext uri="{FF2B5EF4-FFF2-40B4-BE49-F238E27FC236}">
                <a16:creationId xmlns:a16="http://schemas.microsoft.com/office/drawing/2014/main" id="{BA268D14-3A5B-58D1-5520-F0F8661AABE9}"/>
              </a:ext>
            </a:extLst>
          </p:cNvPr>
          <p:cNvSpPr txBox="1">
            <a:spLocks noChangeArrowheads="1"/>
          </p:cNvSpPr>
          <p:nvPr/>
        </p:nvSpPr>
        <p:spPr bwMode="auto">
          <a:xfrm>
            <a:off x="1763713" y="2749550"/>
            <a:ext cx="194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u="sng"/>
              <a:t>Die Logistik</a:t>
            </a:r>
            <a:endParaRPr lang="it-IT" altLang="it-CH" sz="2400" b="1" u="sng"/>
          </a:p>
        </p:txBody>
      </p:sp>
      <p:pic>
        <p:nvPicPr>
          <p:cNvPr id="13" name="Picture 5" descr="movimentazione pezzi">
            <a:extLst>
              <a:ext uri="{FF2B5EF4-FFF2-40B4-BE49-F238E27FC236}">
                <a16:creationId xmlns:a16="http://schemas.microsoft.com/office/drawing/2014/main" id="{E3E27AB0-1621-58EB-3B35-AE9751DDEC37}"/>
              </a:ext>
            </a:extLst>
          </p:cNvPr>
          <p:cNvPicPr>
            <a:picLocks noChangeAspect="1" noChangeArrowheads="1"/>
          </p:cNvPicPr>
          <p:nvPr/>
        </p:nvPicPr>
        <p:blipFill>
          <a:blip r:embed="rId4"/>
          <a:srcRect/>
          <a:stretch>
            <a:fillRect/>
          </a:stretch>
        </p:blipFill>
        <p:spPr bwMode="auto">
          <a:xfrm>
            <a:off x="539750" y="492125"/>
            <a:ext cx="4184650" cy="2182813"/>
          </a:xfrm>
          <a:prstGeom prst="rect">
            <a:avLst/>
          </a:prstGeom>
          <a:noFill/>
          <a:ln w="38100">
            <a:solidFill>
              <a:srgbClr val="FFFFFF"/>
            </a:solidFill>
          </a:ln>
          <a:effectLst>
            <a:outerShdw blurRad="292100" dist="139700" dir="2700000" algn="tl" rotWithShape="0">
              <a:srgbClr val="333333">
                <a:alpha val="65000"/>
              </a:srgbClr>
            </a:outerShdw>
          </a:effectLst>
        </p:spPr>
      </p:pic>
      <p:pic>
        <p:nvPicPr>
          <p:cNvPr id="14" name="Picture 6" descr="fabbrica magazzino e">
            <a:extLst>
              <a:ext uri="{FF2B5EF4-FFF2-40B4-BE49-F238E27FC236}">
                <a16:creationId xmlns:a16="http://schemas.microsoft.com/office/drawing/2014/main" id="{048CB40E-EE91-8E77-157E-905712A9167D}"/>
              </a:ext>
            </a:extLst>
          </p:cNvPr>
          <p:cNvPicPr>
            <a:picLocks noChangeAspect="1" noChangeArrowheads="1"/>
          </p:cNvPicPr>
          <p:nvPr/>
        </p:nvPicPr>
        <p:blipFill>
          <a:blip r:embed="rId5">
            <a:lum contrast="14000"/>
          </a:blip>
          <a:srcRect/>
          <a:stretch>
            <a:fillRect/>
          </a:stretch>
        </p:blipFill>
        <p:spPr bwMode="auto">
          <a:xfrm>
            <a:off x="4932363" y="2024063"/>
            <a:ext cx="3749675" cy="4397375"/>
          </a:xfrm>
          <a:prstGeom prst="rect">
            <a:avLst/>
          </a:prstGeom>
          <a:noFill/>
          <a:ln w="38100">
            <a:solidFill>
              <a:srgbClr val="FFFFFF"/>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52A5D069-AF05-8CF6-4C91-4F8AF000013F}"/>
              </a:ext>
            </a:extLst>
          </p:cNvPr>
          <p:cNvPicPr>
            <a:picLocks noChangeAspect="1"/>
          </p:cNvPicPr>
          <p:nvPr/>
        </p:nvPicPr>
        <p:blipFill>
          <a:blip r:embed="rId6"/>
          <a:stretch>
            <a:fillRect/>
          </a:stretch>
        </p:blipFill>
        <p:spPr>
          <a:xfrm>
            <a:off x="530225" y="3284538"/>
            <a:ext cx="4194175" cy="3143250"/>
          </a:xfrm>
          <a:prstGeom prst="rect">
            <a:avLst/>
          </a:prstGeom>
          <a:ln w="38100">
            <a:solidFill>
              <a:srgbClr val="FFFFFF"/>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BAF47439-420E-0976-B12D-5A4691B079F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6">
            <a:extLst>
              <a:ext uri="{FF2B5EF4-FFF2-40B4-BE49-F238E27FC236}">
                <a16:creationId xmlns:a16="http://schemas.microsoft.com/office/drawing/2014/main" id="{A33C847C-C193-218A-99EB-24CD2780AA9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885D9A-D53F-4C27-A6B1-68656BA24502}"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sp>
        <p:nvSpPr>
          <p:cNvPr id="331779" name="Rectangle 2">
            <a:extLst>
              <a:ext uri="{FF2B5EF4-FFF2-40B4-BE49-F238E27FC236}">
                <a16:creationId xmlns:a16="http://schemas.microsoft.com/office/drawing/2014/main" id="{EA35E12E-EBF6-E4C8-7B65-5918DD449C39}"/>
              </a:ext>
            </a:extLst>
          </p:cNvPr>
          <p:cNvSpPr>
            <a:spLocks noGrp="1" noChangeArrowheads="1"/>
          </p:cNvSpPr>
          <p:nvPr>
            <p:ph type="title"/>
          </p:nvPr>
        </p:nvSpPr>
        <p:spPr>
          <a:xfrm>
            <a:off x="4859338" y="3295650"/>
            <a:ext cx="3565525" cy="2808288"/>
          </a:xfrm>
        </p:spPr>
        <p:txBody>
          <a:bodyPr/>
          <a:lstStyle/>
          <a:p>
            <a:pPr eaLnBrk="1" hangingPunct="1"/>
            <a:r>
              <a:rPr lang="fr-CH" altLang="it-CH" sz="3600">
                <a:solidFill>
                  <a:schemeClr val="tx1"/>
                </a:solidFill>
              </a:rPr>
              <a:t>Ferngesteuertes</a:t>
            </a:r>
            <a:r>
              <a:rPr lang="fr-CH" altLang="it-CH">
                <a:solidFill>
                  <a:schemeClr val="tx1"/>
                </a:solidFill>
              </a:rPr>
              <a:t> Lager</a:t>
            </a:r>
            <a:endParaRPr lang="it-IT" altLang="it-CH">
              <a:solidFill>
                <a:schemeClr val="tx1"/>
              </a:solidFill>
            </a:endParaRPr>
          </a:p>
        </p:txBody>
      </p:sp>
      <p:sp>
        <p:nvSpPr>
          <p:cNvPr id="331780" name="Text Box 5">
            <a:extLst>
              <a:ext uri="{FF2B5EF4-FFF2-40B4-BE49-F238E27FC236}">
                <a16:creationId xmlns:a16="http://schemas.microsoft.com/office/drawing/2014/main" id="{44064BAC-6B12-5584-8886-7A00964134E4}"/>
              </a:ext>
            </a:extLst>
          </p:cNvPr>
          <p:cNvSpPr txBox="1">
            <a:spLocks noChangeArrowheads="1"/>
          </p:cNvSpPr>
          <p:nvPr/>
        </p:nvSpPr>
        <p:spPr bwMode="auto">
          <a:xfrm>
            <a:off x="6300788" y="5788025"/>
            <a:ext cx="1006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FF00"/>
                </a:solidFill>
              </a:rPr>
              <a:t>Logistik</a:t>
            </a:r>
            <a:endParaRPr lang="it-IT" altLang="it-CH" sz="1400" b="1">
              <a:solidFill>
                <a:srgbClr val="00FF00"/>
              </a:solidFill>
            </a:endParaRPr>
          </a:p>
        </p:txBody>
      </p:sp>
      <p:pic>
        <p:nvPicPr>
          <p:cNvPr id="9" name="Picture 4" descr="operatori magazzino 23">
            <a:extLst>
              <a:ext uri="{FF2B5EF4-FFF2-40B4-BE49-F238E27FC236}">
                <a16:creationId xmlns:a16="http://schemas.microsoft.com/office/drawing/2014/main" id="{C304DD6E-E40F-7007-1E81-DFA822C2A9EE}"/>
              </a:ext>
            </a:extLst>
          </p:cNvPr>
          <p:cNvPicPr>
            <a:picLocks noGrp="1" noChangeAspect="1" noChangeArrowheads="1"/>
          </p:cNvPicPr>
          <p:nvPr>
            <p:ph sz="half" idx="1"/>
          </p:nvPr>
        </p:nvPicPr>
        <p:blipFill>
          <a:blip r:embed="rId4"/>
          <a:srcRect/>
          <a:stretch>
            <a:fillRect/>
          </a:stretch>
        </p:blipFill>
        <p:spPr>
          <a:xfrm>
            <a:off x="4932363" y="836613"/>
            <a:ext cx="3435350" cy="2752725"/>
          </a:xfrm>
          <a:ln w="28575">
            <a:solidFill>
              <a:schemeClr val="tx1"/>
            </a:solidFill>
          </a:ln>
          <a:effectLst>
            <a:outerShdw blurRad="292100" dist="139700" dir="2700000" algn="tl" rotWithShape="0">
              <a:srgbClr val="333333">
                <a:alpha val="65000"/>
              </a:srgbClr>
            </a:outerShdw>
          </a:effectLst>
        </p:spPr>
      </p:pic>
      <p:pic>
        <p:nvPicPr>
          <p:cNvPr id="10" name="Picture 3" descr="magazzino 23">
            <a:extLst>
              <a:ext uri="{FF2B5EF4-FFF2-40B4-BE49-F238E27FC236}">
                <a16:creationId xmlns:a16="http://schemas.microsoft.com/office/drawing/2014/main" id="{897C5E68-59DB-3BF5-E388-C5DABF7DA721}"/>
              </a:ext>
            </a:extLst>
          </p:cNvPr>
          <p:cNvPicPr>
            <a:picLocks noGrp="1" noChangeAspect="1" noChangeArrowheads="1"/>
          </p:cNvPicPr>
          <p:nvPr>
            <p:ph sz="half" idx="2"/>
          </p:nvPr>
        </p:nvPicPr>
        <p:blipFill>
          <a:blip r:embed="rId5"/>
          <a:srcRect/>
          <a:stretch>
            <a:fillRect/>
          </a:stretch>
        </p:blipFill>
        <p:spPr>
          <a:xfrm>
            <a:off x="755650" y="863600"/>
            <a:ext cx="3989388" cy="5229225"/>
          </a:xfrm>
          <a:ln w="28575">
            <a:solidFill>
              <a:schemeClr val="tx1"/>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F9870121-DE4C-B034-E5B6-B444ED506EE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Number Placeholder 5">
            <a:extLst>
              <a:ext uri="{FF2B5EF4-FFF2-40B4-BE49-F238E27FC236}">
                <a16:creationId xmlns:a16="http://schemas.microsoft.com/office/drawing/2014/main" id="{38E0454E-9802-F788-D28D-88E8F0396E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43A3C5-2BA4-4A3D-A272-BA31171A50F8}" type="slidenum">
              <a:rPr lang="it-IT" altLang="en-US" sz="1400" smtClean="0">
                <a:solidFill>
                  <a:srgbClr val="FFFFFF"/>
                </a:solidFill>
              </a:rPr>
              <a:pPr>
                <a:spcBef>
                  <a:spcPct val="0"/>
                </a:spcBef>
                <a:buFontTx/>
                <a:buNone/>
              </a:pPr>
              <a:t>32</a:t>
            </a:fld>
            <a:endParaRPr lang="it-IT" altLang="en-US" sz="1400">
              <a:solidFill>
                <a:srgbClr val="FFFFFF"/>
              </a:solidFill>
            </a:endParaRPr>
          </a:p>
        </p:txBody>
      </p:sp>
      <p:sp>
        <p:nvSpPr>
          <p:cNvPr id="333827" name="Rectangle 5">
            <a:extLst>
              <a:ext uri="{FF2B5EF4-FFF2-40B4-BE49-F238E27FC236}">
                <a16:creationId xmlns:a16="http://schemas.microsoft.com/office/drawing/2014/main" id="{7FC4FD7A-17DA-DB64-EEE2-AAE342C85523}"/>
              </a:ext>
            </a:extLst>
          </p:cNvPr>
          <p:cNvSpPr>
            <a:spLocks noGrp="1" noChangeArrowheads="1"/>
          </p:cNvSpPr>
          <p:nvPr>
            <p:ph type="ctrTitle"/>
          </p:nvPr>
        </p:nvSpPr>
        <p:spPr>
          <a:xfrm>
            <a:off x="2443163" y="6284913"/>
            <a:ext cx="4572000" cy="549275"/>
          </a:xfrm>
        </p:spPr>
        <p:txBody>
          <a:bodyPr/>
          <a:lstStyle/>
          <a:p>
            <a:pPr eaLnBrk="1" hangingPunct="1"/>
            <a:r>
              <a:rPr lang="fr-CH" altLang="it-CH" sz="2000" b="1">
                <a:solidFill>
                  <a:schemeClr val="tx1"/>
                </a:solidFill>
              </a:rPr>
              <a:t>Die Automatisierung in der  Logistik</a:t>
            </a:r>
            <a:endParaRPr lang="it-IT" altLang="it-CH" sz="2000" b="1">
              <a:solidFill>
                <a:schemeClr val="tx1"/>
              </a:solidFill>
            </a:endParaRPr>
          </a:p>
        </p:txBody>
      </p:sp>
      <p:pic>
        <p:nvPicPr>
          <p:cNvPr id="8" name="Picture 8" descr="magazzino 24">
            <a:extLst>
              <a:ext uri="{FF2B5EF4-FFF2-40B4-BE49-F238E27FC236}">
                <a16:creationId xmlns:a16="http://schemas.microsoft.com/office/drawing/2014/main" id="{96E6A1F0-D1CC-A984-4FFD-75E5BB9355EE}"/>
              </a:ext>
            </a:extLst>
          </p:cNvPr>
          <p:cNvPicPr>
            <a:picLocks noChangeAspect="1" noChangeArrowheads="1"/>
          </p:cNvPicPr>
          <p:nvPr/>
        </p:nvPicPr>
        <p:blipFill>
          <a:blip r:embed="rId4"/>
          <a:srcRect/>
          <a:stretch>
            <a:fillRect/>
          </a:stretch>
        </p:blipFill>
        <p:spPr bwMode="auto">
          <a:xfrm>
            <a:off x="4859338" y="496888"/>
            <a:ext cx="3621087"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magazzino esterno 23">
            <a:extLst>
              <a:ext uri="{FF2B5EF4-FFF2-40B4-BE49-F238E27FC236}">
                <a16:creationId xmlns:a16="http://schemas.microsoft.com/office/drawing/2014/main" id="{C29419E7-BFDB-60C7-C0A7-98B43ADBF33E}"/>
              </a:ext>
            </a:extLst>
          </p:cNvPr>
          <p:cNvPicPr>
            <a:picLocks noChangeAspect="1" noChangeArrowheads="1"/>
          </p:cNvPicPr>
          <p:nvPr/>
        </p:nvPicPr>
        <p:blipFill>
          <a:blip r:embed="rId5"/>
          <a:srcRect/>
          <a:stretch>
            <a:fillRect/>
          </a:stretch>
        </p:blipFill>
        <p:spPr bwMode="auto">
          <a:xfrm>
            <a:off x="4519613" y="3519488"/>
            <a:ext cx="3960812" cy="2670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13" descr="logistica trasporto container">
            <a:extLst>
              <a:ext uri="{FF2B5EF4-FFF2-40B4-BE49-F238E27FC236}">
                <a16:creationId xmlns:a16="http://schemas.microsoft.com/office/drawing/2014/main" id="{CC0A34FA-413B-102D-98E2-A6A2A892F27E}"/>
              </a:ext>
            </a:extLst>
          </p:cNvPr>
          <p:cNvPicPr>
            <a:picLocks noChangeAspect="1" noChangeArrowheads="1"/>
          </p:cNvPicPr>
          <p:nvPr/>
        </p:nvPicPr>
        <p:blipFill>
          <a:blip r:embed="rId6"/>
          <a:srcRect/>
          <a:stretch>
            <a:fillRect/>
          </a:stretch>
        </p:blipFill>
        <p:spPr bwMode="auto">
          <a:xfrm>
            <a:off x="684213" y="3500438"/>
            <a:ext cx="3656012"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5" descr="logistica Magazzino con robot">
            <a:extLst>
              <a:ext uri="{FF2B5EF4-FFF2-40B4-BE49-F238E27FC236}">
                <a16:creationId xmlns:a16="http://schemas.microsoft.com/office/drawing/2014/main" id="{1B17C444-5EB0-C0B3-807F-67780235CD5F}"/>
              </a:ext>
            </a:extLst>
          </p:cNvPr>
          <p:cNvPicPr>
            <a:picLocks noChangeAspect="1" noChangeArrowheads="1"/>
          </p:cNvPicPr>
          <p:nvPr/>
        </p:nvPicPr>
        <p:blipFill>
          <a:blip r:embed="rId7"/>
          <a:srcRect/>
          <a:stretch>
            <a:fillRect/>
          </a:stretch>
        </p:blipFill>
        <p:spPr bwMode="auto">
          <a:xfrm>
            <a:off x="684213" y="496888"/>
            <a:ext cx="4044950" cy="2908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D3017F74-AF71-8656-4F18-5F178A11FCD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Number Placeholder 8">
            <a:extLst>
              <a:ext uri="{FF2B5EF4-FFF2-40B4-BE49-F238E27FC236}">
                <a16:creationId xmlns:a16="http://schemas.microsoft.com/office/drawing/2014/main" id="{77FADDAC-1466-6275-387A-B2431BDB7BF2}"/>
              </a:ext>
            </a:extLst>
          </p:cNvPr>
          <p:cNvSpPr>
            <a:spLocks noGrp="1"/>
          </p:cNvSpPr>
          <p:nvPr>
            <p:ph type="sldNum" sz="quarter" idx="12"/>
          </p:nvPr>
        </p:nvSpPr>
        <p:spPr>
          <a:xfrm>
            <a:off x="6588125" y="61388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74A09B-54BC-4978-A27C-CE4DC7309666}" type="slidenum">
              <a:rPr lang="it-IT" altLang="en-US" sz="1400" smtClean="0">
                <a:solidFill>
                  <a:srgbClr val="FFFFFF"/>
                </a:solidFill>
              </a:rPr>
              <a:pPr>
                <a:spcBef>
                  <a:spcPct val="0"/>
                </a:spcBef>
                <a:buFontTx/>
                <a:buNone/>
              </a:pPr>
              <a:t>33</a:t>
            </a:fld>
            <a:endParaRPr lang="it-IT" altLang="en-US" sz="1400">
              <a:solidFill>
                <a:srgbClr val="FFFFFF"/>
              </a:solidFill>
            </a:endParaRPr>
          </a:p>
        </p:txBody>
      </p:sp>
      <p:sp>
        <p:nvSpPr>
          <p:cNvPr id="335875" name="Rectangle 14">
            <a:extLst>
              <a:ext uri="{FF2B5EF4-FFF2-40B4-BE49-F238E27FC236}">
                <a16:creationId xmlns:a16="http://schemas.microsoft.com/office/drawing/2014/main" id="{F4EC93B8-DD25-6CA6-E3B3-332803D4FAA8}"/>
              </a:ext>
            </a:extLst>
          </p:cNvPr>
          <p:cNvSpPr>
            <a:spLocks noGrp="1" noChangeArrowheads="1"/>
          </p:cNvSpPr>
          <p:nvPr>
            <p:ph type="title" sz="quarter"/>
          </p:nvPr>
        </p:nvSpPr>
        <p:spPr>
          <a:xfrm>
            <a:off x="3919538" y="3054350"/>
            <a:ext cx="4752975" cy="1143000"/>
          </a:xfrm>
        </p:spPr>
        <p:txBody>
          <a:bodyPr/>
          <a:lstStyle/>
          <a:p>
            <a:pPr eaLnBrk="1" hangingPunct="1"/>
            <a:r>
              <a:rPr lang="fr-CH" altLang="it-CH" sz="2400" b="1">
                <a:solidFill>
                  <a:schemeClr val="tx1"/>
                </a:solidFill>
              </a:rPr>
              <a:t> </a:t>
            </a:r>
            <a:r>
              <a:rPr lang="fr-CH" altLang="it-CH" sz="2000" b="1">
                <a:solidFill>
                  <a:schemeClr val="tx1"/>
                </a:solidFill>
              </a:rPr>
              <a:t>Links : Angestellte eines grossen automatisierten Lagers.</a:t>
            </a:r>
            <a:br>
              <a:rPr lang="fr-CH" altLang="it-CH" sz="2000" b="1">
                <a:solidFill>
                  <a:schemeClr val="tx1"/>
                </a:solidFill>
              </a:rPr>
            </a:br>
            <a:r>
              <a:rPr lang="fr-CH" altLang="it-CH" sz="2400" b="1">
                <a:solidFill>
                  <a:schemeClr val="tx1"/>
                </a:solidFill>
              </a:rPr>
              <a:t>Der Hafen von Basel</a:t>
            </a:r>
            <a:endParaRPr lang="it-IT" altLang="it-CH" sz="2400" b="1">
              <a:solidFill>
                <a:schemeClr val="tx1"/>
              </a:solidFill>
            </a:endParaRPr>
          </a:p>
        </p:txBody>
      </p:sp>
      <p:pic>
        <p:nvPicPr>
          <p:cNvPr id="10" name="Picture 4" descr="operatrice magazzino">
            <a:extLst>
              <a:ext uri="{FF2B5EF4-FFF2-40B4-BE49-F238E27FC236}">
                <a16:creationId xmlns:a16="http://schemas.microsoft.com/office/drawing/2014/main" id="{22CDFBC1-0E53-1C6E-238D-E76099962F01}"/>
              </a:ext>
            </a:extLst>
          </p:cNvPr>
          <p:cNvPicPr>
            <a:picLocks noGrp="1" noChangeAspect="1" noChangeArrowheads="1"/>
          </p:cNvPicPr>
          <p:nvPr>
            <p:ph sz="quarter" idx="1"/>
          </p:nvPr>
        </p:nvPicPr>
        <p:blipFill>
          <a:blip r:embed="rId4"/>
          <a:srcRect/>
          <a:stretch>
            <a:fillRect/>
          </a:stretch>
        </p:blipFill>
        <p:spPr>
          <a:xfrm>
            <a:off x="681038" y="461963"/>
            <a:ext cx="3368675" cy="3883025"/>
          </a:xfrm>
          <a:ln w="12700">
            <a:solidFill>
              <a:schemeClr val="tx1"/>
            </a:solidFill>
          </a:ln>
          <a:effectLst>
            <a:outerShdw blurRad="292100" dist="139700" dir="2700000" algn="tl" rotWithShape="0">
              <a:srgbClr val="333333">
                <a:alpha val="65000"/>
              </a:srgbClr>
            </a:outerShdw>
          </a:effectLst>
        </p:spPr>
      </p:pic>
      <p:pic>
        <p:nvPicPr>
          <p:cNvPr id="11" name="Picture 18">
            <a:extLst>
              <a:ext uri="{FF2B5EF4-FFF2-40B4-BE49-F238E27FC236}">
                <a16:creationId xmlns:a16="http://schemas.microsoft.com/office/drawing/2014/main" id="{3B48A8B1-34BA-9862-BE50-F80DB685BF49}"/>
              </a:ext>
            </a:extLst>
          </p:cNvPr>
          <p:cNvPicPr>
            <a:picLocks noChangeAspect="1" noChangeArrowheads="1"/>
          </p:cNvPicPr>
          <p:nvPr/>
        </p:nvPicPr>
        <p:blipFill>
          <a:blip r:embed="rId5"/>
          <a:srcRect/>
          <a:stretch>
            <a:fillRect/>
          </a:stretch>
        </p:blipFill>
        <p:spPr bwMode="auto">
          <a:xfrm>
            <a:off x="684213" y="4413250"/>
            <a:ext cx="1655762" cy="1963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19">
            <a:extLst>
              <a:ext uri="{FF2B5EF4-FFF2-40B4-BE49-F238E27FC236}">
                <a16:creationId xmlns:a16="http://schemas.microsoft.com/office/drawing/2014/main" id="{ACC517A3-2456-1691-DD4B-276CFB5AA8DA}"/>
              </a:ext>
            </a:extLst>
          </p:cNvPr>
          <p:cNvPicPr>
            <a:picLocks noChangeAspect="1" noChangeArrowheads="1"/>
          </p:cNvPicPr>
          <p:nvPr/>
        </p:nvPicPr>
        <p:blipFill>
          <a:blip r:embed="rId6"/>
          <a:srcRect/>
          <a:stretch>
            <a:fillRect/>
          </a:stretch>
        </p:blipFill>
        <p:spPr bwMode="auto">
          <a:xfrm>
            <a:off x="4140200" y="476250"/>
            <a:ext cx="4105275" cy="2578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20">
            <a:extLst>
              <a:ext uri="{FF2B5EF4-FFF2-40B4-BE49-F238E27FC236}">
                <a16:creationId xmlns:a16="http://schemas.microsoft.com/office/drawing/2014/main" id="{842BC71C-F85A-9F35-E869-CEFBE68DD029}"/>
              </a:ext>
            </a:extLst>
          </p:cNvPr>
          <p:cNvPicPr>
            <a:picLocks noChangeAspect="1" noChangeArrowheads="1"/>
          </p:cNvPicPr>
          <p:nvPr/>
        </p:nvPicPr>
        <p:blipFill>
          <a:blip r:embed="rId7"/>
          <a:srcRect/>
          <a:stretch>
            <a:fillRect/>
          </a:stretch>
        </p:blipFill>
        <p:spPr bwMode="auto">
          <a:xfrm>
            <a:off x="5519738" y="4413250"/>
            <a:ext cx="2716212" cy="1963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5880" name="Picture 9">
            <a:extLst>
              <a:ext uri="{FF2B5EF4-FFF2-40B4-BE49-F238E27FC236}">
                <a16:creationId xmlns:a16="http://schemas.microsoft.com/office/drawing/2014/main" id="{77DF31F4-57D4-3988-7408-202FA83B3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4413250"/>
            <a:ext cx="2949575" cy="196373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ttangolo 8">
            <a:extLst>
              <a:ext uri="{FF2B5EF4-FFF2-40B4-BE49-F238E27FC236}">
                <a16:creationId xmlns:a16="http://schemas.microsoft.com/office/drawing/2014/main" id="{B7CA5E0B-C104-2819-61FE-0740C715636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3">
            <a:extLst>
              <a:ext uri="{FF2B5EF4-FFF2-40B4-BE49-F238E27FC236}">
                <a16:creationId xmlns:a16="http://schemas.microsoft.com/office/drawing/2014/main" id="{727A0203-EAF0-65B5-8929-A71E61FB6D72}"/>
              </a:ext>
            </a:extLst>
          </p:cNvPr>
          <p:cNvSpPr>
            <a:spLocks noGrp="1"/>
          </p:cNvSpPr>
          <p:nvPr>
            <p:ph type="sldNum" sz="quarter" idx="12"/>
          </p:nvPr>
        </p:nvSpPr>
        <p:spPr>
          <a:xfrm>
            <a:off x="3089275" y="46942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C4D81B-D945-48EB-A327-6AB6309F0184}" type="slidenum">
              <a:rPr lang="it-IT" altLang="en-US" sz="1400" smtClean="0">
                <a:solidFill>
                  <a:srgbClr val="FFFFFF"/>
                </a:solidFill>
              </a:rPr>
              <a:pPr>
                <a:spcBef>
                  <a:spcPct val="0"/>
                </a:spcBef>
                <a:buFontTx/>
                <a:buNone/>
              </a:pPr>
              <a:t>34</a:t>
            </a:fld>
            <a:endParaRPr lang="it-IT" altLang="en-US" sz="1400">
              <a:solidFill>
                <a:srgbClr val="FFFFFF"/>
              </a:solidFill>
            </a:endParaRPr>
          </a:p>
        </p:txBody>
      </p:sp>
      <p:pic>
        <p:nvPicPr>
          <p:cNvPr id="224259" name="Picture 4" descr="TIR">
            <a:extLst>
              <a:ext uri="{FF2B5EF4-FFF2-40B4-BE49-F238E27FC236}">
                <a16:creationId xmlns:a16="http://schemas.microsoft.com/office/drawing/2014/main" id="{91E408DF-94C3-4A09-486A-C95B263268A9}"/>
              </a:ext>
            </a:extLst>
          </p:cNvPr>
          <p:cNvPicPr>
            <a:picLocks noChangeAspect="1" noChangeArrowheads="1"/>
          </p:cNvPicPr>
          <p:nvPr/>
        </p:nvPicPr>
        <p:blipFill>
          <a:blip r:embed="rId4"/>
          <a:srcRect/>
          <a:stretch>
            <a:fillRect/>
          </a:stretch>
        </p:blipFill>
        <p:spPr bwMode="auto">
          <a:xfrm>
            <a:off x="0" y="0"/>
            <a:ext cx="2987675" cy="26654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0" name="Picture 5" descr="TIR 6">
            <a:extLst>
              <a:ext uri="{FF2B5EF4-FFF2-40B4-BE49-F238E27FC236}">
                <a16:creationId xmlns:a16="http://schemas.microsoft.com/office/drawing/2014/main" id="{D84492CC-0C43-65E8-749E-939FB7BD7830}"/>
              </a:ext>
            </a:extLst>
          </p:cNvPr>
          <p:cNvPicPr>
            <a:picLocks noChangeAspect="1" noChangeArrowheads="1"/>
          </p:cNvPicPr>
          <p:nvPr/>
        </p:nvPicPr>
        <p:blipFill>
          <a:blip r:embed="rId5"/>
          <a:srcRect/>
          <a:stretch>
            <a:fillRect/>
          </a:stretch>
        </p:blipFill>
        <p:spPr bwMode="auto">
          <a:xfrm>
            <a:off x="5334000" y="0"/>
            <a:ext cx="3810000" cy="2857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1" name="Picture 6" descr="TIR 7">
            <a:extLst>
              <a:ext uri="{FF2B5EF4-FFF2-40B4-BE49-F238E27FC236}">
                <a16:creationId xmlns:a16="http://schemas.microsoft.com/office/drawing/2014/main" id="{AD8E1E2B-7D9A-0C9D-3A51-80A3E2F32B85}"/>
              </a:ext>
            </a:extLst>
          </p:cNvPr>
          <p:cNvPicPr>
            <a:picLocks noChangeAspect="1" noChangeArrowheads="1"/>
          </p:cNvPicPr>
          <p:nvPr/>
        </p:nvPicPr>
        <p:blipFill>
          <a:blip r:embed="rId6"/>
          <a:srcRect/>
          <a:stretch>
            <a:fillRect/>
          </a:stretch>
        </p:blipFill>
        <p:spPr bwMode="auto">
          <a:xfrm>
            <a:off x="0" y="4865688"/>
            <a:ext cx="2987675" cy="1992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2" name="Picture 7" descr="TIR 4">
            <a:extLst>
              <a:ext uri="{FF2B5EF4-FFF2-40B4-BE49-F238E27FC236}">
                <a16:creationId xmlns:a16="http://schemas.microsoft.com/office/drawing/2014/main" id="{A188D0CA-D06A-3728-CF3E-4586A307D905}"/>
              </a:ext>
            </a:extLst>
          </p:cNvPr>
          <p:cNvPicPr>
            <a:picLocks noChangeAspect="1" noChangeArrowheads="1"/>
          </p:cNvPicPr>
          <p:nvPr/>
        </p:nvPicPr>
        <p:blipFill>
          <a:blip r:embed="rId7"/>
          <a:srcRect/>
          <a:stretch>
            <a:fillRect/>
          </a:stretch>
        </p:blipFill>
        <p:spPr bwMode="auto">
          <a:xfrm>
            <a:off x="3132138" y="5157788"/>
            <a:ext cx="2047875" cy="1533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3" name="Picture 8" descr="TIR 2">
            <a:extLst>
              <a:ext uri="{FF2B5EF4-FFF2-40B4-BE49-F238E27FC236}">
                <a16:creationId xmlns:a16="http://schemas.microsoft.com/office/drawing/2014/main" id="{C3A64748-E558-77D3-3746-A8B1B42CD4C0}"/>
              </a:ext>
            </a:extLst>
          </p:cNvPr>
          <p:cNvPicPr>
            <a:picLocks noChangeAspect="1" noChangeArrowheads="1"/>
          </p:cNvPicPr>
          <p:nvPr/>
        </p:nvPicPr>
        <p:blipFill>
          <a:blip r:embed="rId8"/>
          <a:srcRect/>
          <a:stretch>
            <a:fillRect/>
          </a:stretch>
        </p:blipFill>
        <p:spPr bwMode="auto">
          <a:xfrm>
            <a:off x="5334000" y="4151313"/>
            <a:ext cx="3810000" cy="2706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4" name="Picture 9" descr="TIR 5">
            <a:extLst>
              <a:ext uri="{FF2B5EF4-FFF2-40B4-BE49-F238E27FC236}">
                <a16:creationId xmlns:a16="http://schemas.microsoft.com/office/drawing/2014/main" id="{199A80F5-A60A-F4D6-42FB-DA3BB9331B73}"/>
              </a:ext>
            </a:extLst>
          </p:cNvPr>
          <p:cNvPicPr>
            <a:picLocks noChangeAspect="1" noChangeArrowheads="1"/>
          </p:cNvPicPr>
          <p:nvPr/>
        </p:nvPicPr>
        <p:blipFill>
          <a:blip r:embed="rId9"/>
          <a:srcRect/>
          <a:stretch>
            <a:fillRect/>
          </a:stretch>
        </p:blipFill>
        <p:spPr bwMode="auto">
          <a:xfrm>
            <a:off x="3132138" y="188913"/>
            <a:ext cx="2047875" cy="1533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5" name="Picture 11" descr="TIR 8">
            <a:extLst>
              <a:ext uri="{FF2B5EF4-FFF2-40B4-BE49-F238E27FC236}">
                <a16:creationId xmlns:a16="http://schemas.microsoft.com/office/drawing/2014/main" id="{027D03CF-0F11-792B-9CD2-371E037A18F2}"/>
              </a:ext>
            </a:extLst>
          </p:cNvPr>
          <p:cNvPicPr>
            <a:picLocks noChangeAspect="1" noChangeArrowheads="1"/>
          </p:cNvPicPr>
          <p:nvPr/>
        </p:nvPicPr>
        <p:blipFill>
          <a:blip r:embed="rId10"/>
          <a:srcRect/>
          <a:stretch>
            <a:fillRect/>
          </a:stretch>
        </p:blipFill>
        <p:spPr bwMode="auto">
          <a:xfrm>
            <a:off x="0" y="2781300"/>
            <a:ext cx="2987675" cy="1992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37930" name="Text Box 12">
            <a:extLst>
              <a:ext uri="{FF2B5EF4-FFF2-40B4-BE49-F238E27FC236}">
                <a16:creationId xmlns:a16="http://schemas.microsoft.com/office/drawing/2014/main" id="{EF3A87AE-37AF-20E2-5A8B-61C0FCBE7AD6}"/>
              </a:ext>
            </a:extLst>
          </p:cNvPr>
          <p:cNvSpPr txBox="1">
            <a:spLocks noChangeArrowheads="1"/>
          </p:cNvSpPr>
          <p:nvPr/>
        </p:nvSpPr>
        <p:spPr bwMode="auto">
          <a:xfrm>
            <a:off x="3563938" y="4221163"/>
            <a:ext cx="1079500" cy="711200"/>
          </a:xfrm>
          <a:prstGeom prst="rect">
            <a:avLst/>
          </a:prstGeom>
          <a:solidFill>
            <a:srgbClr val="FFFF99"/>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4000" b="1">
                <a:solidFill>
                  <a:srgbClr val="000000"/>
                </a:solidFill>
              </a:rPr>
              <a:t>TIR</a:t>
            </a:r>
            <a:endParaRPr lang="it-IT" altLang="it-CH" sz="4000" b="1">
              <a:solidFill>
                <a:srgbClr val="000000"/>
              </a:solidFill>
            </a:endParaRPr>
          </a:p>
        </p:txBody>
      </p:sp>
      <p:sp>
        <p:nvSpPr>
          <p:cNvPr id="337931" name="Text Box 13">
            <a:extLst>
              <a:ext uri="{FF2B5EF4-FFF2-40B4-BE49-F238E27FC236}">
                <a16:creationId xmlns:a16="http://schemas.microsoft.com/office/drawing/2014/main" id="{CA39AB29-CFCF-00D0-EAF7-74C34B9A86A9}"/>
              </a:ext>
            </a:extLst>
          </p:cNvPr>
          <p:cNvSpPr txBox="1">
            <a:spLocks noChangeArrowheads="1"/>
          </p:cNvSpPr>
          <p:nvPr/>
        </p:nvSpPr>
        <p:spPr bwMode="auto">
          <a:xfrm>
            <a:off x="3014663" y="2133600"/>
            <a:ext cx="24479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400" b="1">
                <a:solidFill>
                  <a:srgbClr val="FFFFFF"/>
                </a:solidFill>
              </a:rPr>
              <a:t>DER STRASSEN-TRANSPORT WIRD IMMER </a:t>
            </a:r>
            <a:r>
              <a:rPr lang="fr-CH" altLang="it-CH" sz="1800" b="1">
                <a:solidFill>
                  <a:srgbClr val="FFFFFF"/>
                </a:solidFill>
              </a:rPr>
              <a:t>EINDRINGENDER.</a:t>
            </a:r>
            <a:r>
              <a:rPr lang="fr-CH" altLang="it-CH" sz="2000" b="1">
                <a:solidFill>
                  <a:srgbClr val="FFFFFF"/>
                </a:solidFill>
              </a:rPr>
              <a:t>..</a:t>
            </a:r>
            <a:endParaRPr lang="it-IT" altLang="it-CH" sz="2000" b="1">
              <a:solidFill>
                <a:srgbClr val="FFFFFF"/>
              </a:solidFill>
            </a:endParaRPr>
          </a:p>
        </p:txBody>
      </p:sp>
      <p:pic>
        <p:nvPicPr>
          <p:cNvPr id="224269" name="Picture 13" descr="C:\Users\Enrico\Desktop\Road train j.jpg">
            <a:extLst>
              <a:ext uri="{FF2B5EF4-FFF2-40B4-BE49-F238E27FC236}">
                <a16:creationId xmlns:a16="http://schemas.microsoft.com/office/drawing/2014/main" id="{02C39960-64FB-82AD-6604-E1374326FBEB}"/>
              </a:ext>
            </a:extLst>
          </p:cNvPr>
          <p:cNvPicPr>
            <a:picLocks noChangeAspect="1" noChangeArrowheads="1"/>
          </p:cNvPicPr>
          <p:nvPr/>
        </p:nvPicPr>
        <p:blipFill>
          <a:blip r:embed="rId11"/>
          <a:srcRect/>
          <a:stretch>
            <a:fillRect/>
          </a:stretch>
        </p:blipFill>
        <p:spPr bwMode="auto">
          <a:xfrm>
            <a:off x="5338763" y="2930525"/>
            <a:ext cx="3805237" cy="1081088"/>
          </a:xfrm>
          <a:prstGeom prst="rect">
            <a:avLst/>
          </a:prstGeom>
          <a:ln w="12700">
            <a:solidFill>
              <a:schemeClr val="tx1"/>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4F03DB3E-35EB-D5D2-2BED-6DB5C4DA633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Segnaposto numero diapositiva 1">
            <a:extLst>
              <a:ext uri="{FF2B5EF4-FFF2-40B4-BE49-F238E27FC236}">
                <a16:creationId xmlns:a16="http://schemas.microsoft.com/office/drawing/2014/main" id="{6A587F92-94F5-C3FC-0C50-F91899E4637A}"/>
              </a:ext>
            </a:extLst>
          </p:cNvPr>
          <p:cNvSpPr>
            <a:spLocks noGrp="1"/>
          </p:cNvSpPr>
          <p:nvPr>
            <p:ph type="sldNum" sz="quarter" idx="12"/>
          </p:nvPr>
        </p:nvSpPr>
        <p:spPr>
          <a:xfrm>
            <a:off x="6659563" y="59309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216093-4AE7-42A4-8780-B431BCAE4877}" type="slidenum">
              <a:rPr lang="it-IT" altLang="en-US" sz="1400" smtClean="0"/>
              <a:pPr>
                <a:spcBef>
                  <a:spcPct val="0"/>
                </a:spcBef>
                <a:buFontTx/>
                <a:buNone/>
              </a:pPr>
              <a:t>35</a:t>
            </a:fld>
            <a:endParaRPr lang="it-IT" altLang="en-US" sz="1400"/>
          </a:p>
        </p:txBody>
      </p:sp>
      <p:pic>
        <p:nvPicPr>
          <p:cNvPr id="339971" name="Picture 2" descr="C:\Users\Enrico\Desktop\Cargo.jpg">
            <a:extLst>
              <a:ext uri="{FF2B5EF4-FFF2-40B4-BE49-F238E27FC236}">
                <a16:creationId xmlns:a16="http://schemas.microsoft.com/office/drawing/2014/main" id="{C7DCC5D6-D0D4-91A3-35A8-BF78E272E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3" y="4414838"/>
            <a:ext cx="455136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2" name="Picture 3" descr="C:\Users\Enrico\Desktop\Carico treno.jpg">
            <a:extLst>
              <a:ext uri="{FF2B5EF4-FFF2-40B4-BE49-F238E27FC236}">
                <a16:creationId xmlns:a16="http://schemas.microsoft.com/office/drawing/2014/main" id="{96B73AE0-3753-09D1-D2D9-6A2C47057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620713"/>
            <a:ext cx="296862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3" name="Picture 4" descr="C:\Users\Enrico\Desktop\SBB Cargo.jpg">
            <a:extLst>
              <a:ext uri="{FF2B5EF4-FFF2-40B4-BE49-F238E27FC236}">
                <a16:creationId xmlns:a16="http://schemas.microsoft.com/office/drawing/2014/main" id="{C198DC2C-043A-47E6-FF33-D0785A678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363" y="620713"/>
            <a:ext cx="441007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4" name="Picture 5" descr="C:\Users\Enrico\Desktop\Hupac.jpg">
            <a:extLst>
              <a:ext uri="{FF2B5EF4-FFF2-40B4-BE49-F238E27FC236}">
                <a16:creationId xmlns:a16="http://schemas.microsoft.com/office/drawing/2014/main" id="{6F17EDFE-1275-3878-0382-7678C3446A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067050"/>
            <a:ext cx="29495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5" name="Picture 7" descr="http://www.blogdem.it/como/files/2011/10/Logo_Alptransit.jpg">
            <a:extLst>
              <a:ext uri="{FF2B5EF4-FFF2-40B4-BE49-F238E27FC236}">
                <a16:creationId xmlns:a16="http://schemas.microsoft.com/office/drawing/2014/main" id="{43736DC8-FE8A-6D95-12EB-95232451F7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288" y="4414838"/>
            <a:ext cx="29781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6" name="CasellaDiTesto 2">
            <a:extLst>
              <a:ext uri="{FF2B5EF4-FFF2-40B4-BE49-F238E27FC236}">
                <a16:creationId xmlns:a16="http://schemas.microsoft.com/office/drawing/2014/main" id="{B2429927-8BBF-55F4-600E-64A6722DC7ED}"/>
              </a:ext>
            </a:extLst>
          </p:cNvPr>
          <p:cNvSpPr txBox="1">
            <a:spLocks noChangeArrowheads="1"/>
          </p:cNvSpPr>
          <p:nvPr/>
        </p:nvSpPr>
        <p:spPr bwMode="auto">
          <a:xfrm>
            <a:off x="1476375" y="3952875"/>
            <a:ext cx="6551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…aber der Transport auf Schienen organisiert sich.</a:t>
            </a:r>
            <a:endParaRPr lang="it-CH" altLang="it-CH" sz="1800">
              <a:solidFill>
                <a:srgbClr val="FFFFFF"/>
              </a:solidFill>
            </a:endParaRPr>
          </a:p>
        </p:txBody>
      </p:sp>
      <p:sp>
        <p:nvSpPr>
          <p:cNvPr id="9" name="Rettangolo 8">
            <a:extLst>
              <a:ext uri="{FF2B5EF4-FFF2-40B4-BE49-F238E27FC236}">
                <a16:creationId xmlns:a16="http://schemas.microsoft.com/office/drawing/2014/main" id="{960ED9E5-19D9-6E21-6EC2-6FE93BBD082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2018" name="Picture 2" descr="http://www.nuovofiscooggi.it/files/immagini_articoli/il%20porto%20di%20gioia%20tauro.jpg">
            <a:extLst>
              <a:ext uri="{FF2B5EF4-FFF2-40B4-BE49-F238E27FC236}">
                <a16:creationId xmlns:a16="http://schemas.microsoft.com/office/drawing/2014/main" id="{16B3D11E-A3BE-F93C-F76D-E8863CDC26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TextBox 3">
            <a:extLst>
              <a:ext uri="{FF2B5EF4-FFF2-40B4-BE49-F238E27FC236}">
                <a16:creationId xmlns:a16="http://schemas.microsoft.com/office/drawing/2014/main" id="{875C6109-6193-D24F-DB27-1F54C681D347}"/>
              </a:ext>
            </a:extLst>
          </p:cNvPr>
          <p:cNvSpPr txBox="1">
            <a:spLocks noChangeArrowheads="1"/>
          </p:cNvSpPr>
          <p:nvPr/>
        </p:nvSpPr>
        <p:spPr bwMode="auto">
          <a:xfrm>
            <a:off x="6000750" y="5715000"/>
            <a:ext cx="2857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FFFFFF"/>
                </a:solidFill>
              </a:rPr>
              <a:t>Der Güterhafen von Gioia Tauro in Italien</a:t>
            </a:r>
            <a:endParaRPr lang="it-IT" altLang="it-CH" sz="2000" b="1">
              <a:solidFill>
                <a:srgbClr val="FFFFFF"/>
              </a:solidFill>
            </a:endParaRPr>
          </a:p>
        </p:txBody>
      </p:sp>
      <p:sp>
        <p:nvSpPr>
          <p:cNvPr id="342020" name="Slide Number Placeholder 1">
            <a:extLst>
              <a:ext uri="{FF2B5EF4-FFF2-40B4-BE49-F238E27FC236}">
                <a16:creationId xmlns:a16="http://schemas.microsoft.com/office/drawing/2014/main" id="{B94ED7F9-2BA6-192E-452D-29AB7A3AC9EC}"/>
              </a:ext>
            </a:extLst>
          </p:cNvPr>
          <p:cNvSpPr>
            <a:spLocks noGrp="1"/>
          </p:cNvSpPr>
          <p:nvPr>
            <p:ph type="sldNum" sz="quarter" idx="12"/>
          </p:nvPr>
        </p:nvSpPr>
        <p:spPr>
          <a:xfrm>
            <a:off x="6516688" y="4797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DAE451-2687-4C8C-986B-0D1203C44E9D}" type="slidenum">
              <a:rPr lang="it-IT" altLang="en-US" sz="1400" smtClean="0">
                <a:solidFill>
                  <a:srgbClr val="FFFFFF"/>
                </a:solidFill>
              </a:rPr>
              <a:pPr>
                <a:spcBef>
                  <a:spcPct val="0"/>
                </a:spcBef>
                <a:buFontTx/>
                <a:buNone/>
              </a:pPr>
              <a:t>36</a:t>
            </a:fld>
            <a:endParaRPr lang="it-IT" altLang="en-US" sz="1400">
              <a:solidFill>
                <a:srgbClr val="FFFFFF"/>
              </a:solidFill>
            </a:endParaRPr>
          </a:p>
        </p:txBody>
      </p:sp>
      <p:sp>
        <p:nvSpPr>
          <p:cNvPr id="5" name="Rettangolo 4">
            <a:extLst>
              <a:ext uri="{FF2B5EF4-FFF2-40B4-BE49-F238E27FC236}">
                <a16:creationId xmlns:a16="http://schemas.microsoft.com/office/drawing/2014/main" id="{E0BA73BE-DF37-63BE-76D5-8B39C39F837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C:\Users\Enrico\Desktop\Container jpeg.jpg">
            <a:extLst>
              <a:ext uri="{FF2B5EF4-FFF2-40B4-BE49-F238E27FC236}">
                <a16:creationId xmlns:a16="http://schemas.microsoft.com/office/drawing/2014/main" id="{FBD81860-19DD-BEBC-FBE0-46350D455274}"/>
              </a:ext>
            </a:extLst>
          </p:cNvPr>
          <p:cNvPicPr>
            <a:picLocks noChangeAspect="1" noChangeArrowheads="1"/>
          </p:cNvPicPr>
          <p:nvPr/>
        </p:nvPicPr>
        <p:blipFill>
          <a:blip r:embed="rId3"/>
          <a:srcRect/>
          <a:stretch>
            <a:fillRect/>
          </a:stretch>
        </p:blipFill>
        <p:spPr bwMode="auto">
          <a:xfrm>
            <a:off x="0" y="0"/>
            <a:ext cx="9144000" cy="6134100"/>
          </a:xfrm>
          <a:prstGeom prst="rect">
            <a:avLst/>
          </a:prstGeom>
          <a:ln>
            <a:noFill/>
          </a:ln>
          <a:effectLst>
            <a:outerShdw blurRad="292100" dist="139700" dir="2700000" algn="tl" rotWithShape="0">
              <a:srgbClr val="333333">
                <a:alpha val="65000"/>
              </a:srgbClr>
            </a:outerShdw>
          </a:effectLst>
        </p:spPr>
      </p:pic>
      <p:sp>
        <p:nvSpPr>
          <p:cNvPr id="344067" name="CasellaDiTesto 4">
            <a:extLst>
              <a:ext uri="{FF2B5EF4-FFF2-40B4-BE49-F238E27FC236}">
                <a16:creationId xmlns:a16="http://schemas.microsoft.com/office/drawing/2014/main" id="{49D85AD9-40DD-CF10-BE68-05F06E296DFA}"/>
              </a:ext>
            </a:extLst>
          </p:cNvPr>
          <p:cNvSpPr txBox="1">
            <a:spLocks noChangeArrowheads="1"/>
          </p:cNvSpPr>
          <p:nvPr/>
        </p:nvSpPr>
        <p:spPr bwMode="auto">
          <a:xfrm>
            <a:off x="468313" y="6308725"/>
            <a:ext cx="799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000000"/>
                </a:solidFill>
              </a:rPr>
              <a:t>Container 20 feet : 6,0960 m ; 40 feet: 12,192 m ; B = 2,43 m, H = 2,59 m</a:t>
            </a:r>
          </a:p>
        </p:txBody>
      </p:sp>
      <p:sp>
        <p:nvSpPr>
          <p:cNvPr id="344068" name="CasellaDiTesto 1">
            <a:extLst>
              <a:ext uri="{FF2B5EF4-FFF2-40B4-BE49-F238E27FC236}">
                <a16:creationId xmlns:a16="http://schemas.microsoft.com/office/drawing/2014/main" id="{1AD14904-916C-2A58-D58B-7D3424FF5FFF}"/>
              </a:ext>
            </a:extLst>
          </p:cNvPr>
          <p:cNvSpPr txBox="1">
            <a:spLocks noChangeArrowheads="1"/>
          </p:cNvSpPr>
          <p:nvPr/>
        </p:nvSpPr>
        <p:spPr bwMode="auto">
          <a:xfrm>
            <a:off x="5724525" y="5867400"/>
            <a:ext cx="251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a:solidFill>
                  <a:schemeClr val="bg1"/>
                </a:solidFill>
              </a:rPr>
              <a:t>Terminal Port Elizabeth, New Jersey</a:t>
            </a:r>
            <a:endParaRPr lang="it-CH" altLang="it-CH" sz="1100">
              <a:solidFill>
                <a:schemeClr val="bg1"/>
              </a:solidFill>
            </a:endParaRPr>
          </a:p>
        </p:txBody>
      </p:sp>
      <p:sp>
        <p:nvSpPr>
          <p:cNvPr id="344069" name="Slide Number Placeholder 1">
            <a:extLst>
              <a:ext uri="{FF2B5EF4-FFF2-40B4-BE49-F238E27FC236}">
                <a16:creationId xmlns:a16="http://schemas.microsoft.com/office/drawing/2014/main" id="{697C298B-1DF4-B2CE-4CCC-BBBCAD831597}"/>
              </a:ext>
            </a:extLst>
          </p:cNvPr>
          <p:cNvSpPr>
            <a:spLocks noGrp="1"/>
          </p:cNvSpPr>
          <p:nvPr>
            <p:ph type="sldNum" sz="quarter" idx="12"/>
          </p:nvPr>
        </p:nvSpPr>
        <p:spPr>
          <a:xfrm>
            <a:off x="6875463"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460B56-C1A4-4110-9B22-4B5ED5C1B357}" type="slidenum">
              <a:rPr lang="it-IT" altLang="en-US" sz="1400" b="1" smtClean="0"/>
              <a:pPr>
                <a:spcBef>
                  <a:spcPct val="0"/>
                </a:spcBef>
                <a:buFontTx/>
                <a:buNone/>
              </a:pPr>
              <a:t>37</a:t>
            </a:fld>
            <a:endParaRPr lang="it-IT" altLang="en-US" sz="1400" b="1"/>
          </a:p>
        </p:txBody>
      </p:sp>
      <p:sp>
        <p:nvSpPr>
          <p:cNvPr id="6" name="Rettangolo 5">
            <a:extLst>
              <a:ext uri="{FF2B5EF4-FFF2-40B4-BE49-F238E27FC236}">
                <a16:creationId xmlns:a16="http://schemas.microsoft.com/office/drawing/2014/main" id="{9D8EFBAC-973F-8887-576F-248279744CD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5" descr="C:\Dokumente und Einstellungen\Enrico\Desktop\Autocarro d.bmp">
            <a:extLst>
              <a:ext uri="{FF2B5EF4-FFF2-40B4-BE49-F238E27FC236}">
                <a16:creationId xmlns:a16="http://schemas.microsoft.com/office/drawing/2014/main" id="{A92AB127-A30B-B3A0-B7DB-7BF3B071B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5" name="Slide Number Placeholder 1">
            <a:extLst>
              <a:ext uri="{FF2B5EF4-FFF2-40B4-BE49-F238E27FC236}">
                <a16:creationId xmlns:a16="http://schemas.microsoft.com/office/drawing/2014/main" id="{F9A55587-4E9E-CBBC-798B-23FCF4670ECB}"/>
              </a:ext>
            </a:extLst>
          </p:cNvPr>
          <p:cNvSpPr>
            <a:spLocks noGrp="1"/>
          </p:cNvSpPr>
          <p:nvPr>
            <p:ph type="sldNum" sz="quarter" idx="12"/>
          </p:nvPr>
        </p:nvSpPr>
        <p:spPr>
          <a:xfrm>
            <a:off x="6804025"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894E9C-653B-4CDF-8C9A-4D8B1CC165B3}" type="slidenum">
              <a:rPr lang="it-IT" altLang="en-US" sz="1400" b="1" smtClean="0"/>
              <a:pPr>
                <a:spcBef>
                  <a:spcPct val="0"/>
                </a:spcBef>
                <a:buFontTx/>
                <a:buNone/>
              </a:pPr>
              <a:t>38</a:t>
            </a:fld>
            <a:endParaRPr lang="it-IT" altLang="en-US" sz="1400" b="1"/>
          </a:p>
        </p:txBody>
      </p:sp>
      <p:sp>
        <p:nvSpPr>
          <p:cNvPr id="4" name="Rettangolo 3">
            <a:extLst>
              <a:ext uri="{FF2B5EF4-FFF2-40B4-BE49-F238E27FC236}">
                <a16:creationId xmlns:a16="http://schemas.microsoft.com/office/drawing/2014/main" id="{55F9B786-8B2B-8905-3530-D71B90E40F5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Number Placeholder 1">
            <a:extLst>
              <a:ext uri="{FF2B5EF4-FFF2-40B4-BE49-F238E27FC236}">
                <a16:creationId xmlns:a16="http://schemas.microsoft.com/office/drawing/2014/main" id="{060A9706-E52A-95EA-EB6A-D08E83F5DE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8B7701-E289-4D0B-929D-206F849F3287}" type="slidenum">
              <a:rPr lang="it-IT" altLang="en-US" sz="1400" smtClean="0">
                <a:solidFill>
                  <a:srgbClr val="000000"/>
                </a:solidFill>
              </a:rPr>
              <a:pPr>
                <a:spcBef>
                  <a:spcPct val="0"/>
                </a:spcBef>
                <a:buFontTx/>
                <a:buNone/>
              </a:pPr>
              <a:t>39</a:t>
            </a:fld>
            <a:endParaRPr lang="it-IT" altLang="en-US" sz="1400">
              <a:solidFill>
                <a:srgbClr val="000000"/>
              </a:solidFill>
            </a:endParaRPr>
          </a:p>
        </p:txBody>
      </p:sp>
      <p:sp>
        <p:nvSpPr>
          <p:cNvPr id="348163" name="AutoShape 2" descr="http://upload.wikimedia.org/wikipedia/commons/5/56/Train_in_bangladesh.jpg">
            <a:extLst>
              <a:ext uri="{FF2B5EF4-FFF2-40B4-BE49-F238E27FC236}">
                <a16:creationId xmlns:a16="http://schemas.microsoft.com/office/drawing/2014/main" id="{3A7FB40B-C37C-EAA2-06E0-2A5CD1040779}"/>
              </a:ext>
            </a:extLst>
          </p:cNvPr>
          <p:cNvSpPr>
            <a:spLocks noChangeAspect="1" noChangeArrowheads="1"/>
          </p:cNvSpPr>
          <p:nvPr/>
        </p:nvSpPr>
        <p:spPr bwMode="auto">
          <a:xfrm>
            <a:off x="34925"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000" u="sng">
              <a:solidFill>
                <a:srgbClr val="000000"/>
              </a:solidFill>
            </a:endParaRPr>
          </a:p>
        </p:txBody>
      </p:sp>
      <p:pic>
        <p:nvPicPr>
          <p:cNvPr id="348164" name="Picture 3" descr="C:\Dokumente und Einstellungen\Enrico\Eigene Dateien\Enrico\Documenti\AA Enrico nuovo\Politica\Presentazione marxismo\Treno sovraccarico buona jpeg.JPG">
            <a:extLst>
              <a:ext uri="{FF2B5EF4-FFF2-40B4-BE49-F238E27FC236}">
                <a16:creationId xmlns:a16="http://schemas.microsoft.com/office/drawing/2014/main" id="{F666A709-FAF4-A1C1-2F94-304C8B86E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5" name="TextBox 4">
            <a:extLst>
              <a:ext uri="{FF2B5EF4-FFF2-40B4-BE49-F238E27FC236}">
                <a16:creationId xmlns:a16="http://schemas.microsoft.com/office/drawing/2014/main" id="{9FA2C352-999D-8044-53B5-E4ECAC85CFB6}"/>
              </a:ext>
            </a:extLst>
          </p:cNvPr>
          <p:cNvSpPr txBox="1">
            <a:spLocks noChangeArrowheads="1"/>
          </p:cNvSpPr>
          <p:nvPr/>
        </p:nvSpPr>
        <p:spPr bwMode="auto">
          <a:xfrm>
            <a:off x="3203575" y="6308725"/>
            <a:ext cx="56896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MAN MUSS DIE TRANSPORTE RATIONALISIEREN</a:t>
            </a:r>
            <a:endParaRPr lang="it-IT" altLang="it-CH" sz="1800" b="1">
              <a:solidFill>
                <a:srgbClr val="000000"/>
              </a:solidFill>
            </a:endParaRPr>
          </a:p>
        </p:txBody>
      </p:sp>
      <p:sp>
        <p:nvSpPr>
          <p:cNvPr id="6" name="Rettangolo 5">
            <a:extLst>
              <a:ext uri="{FF2B5EF4-FFF2-40B4-BE49-F238E27FC236}">
                <a16:creationId xmlns:a16="http://schemas.microsoft.com/office/drawing/2014/main" id="{F74BC1D8-1D22-416E-23FC-D01DF9D172E3}"/>
              </a:ext>
            </a:extLst>
          </p:cNvPr>
          <p:cNvSpPr/>
          <p:nvPr/>
        </p:nvSpPr>
        <p:spPr bwMode="auto">
          <a:xfrm>
            <a:off x="-11113" y="0"/>
            <a:ext cx="9144001"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Slide Number Placeholder 1">
            <a:extLst>
              <a:ext uri="{FF2B5EF4-FFF2-40B4-BE49-F238E27FC236}">
                <a16:creationId xmlns:a16="http://schemas.microsoft.com/office/drawing/2014/main" id="{F81B56F3-07DA-3837-927D-D41E740AA2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ED13221-4A5E-48E1-80BE-E5B2008E90FE}" type="slidenum">
              <a:rPr lang="it-IT" altLang="en-US" sz="1400" smtClean="0">
                <a:solidFill>
                  <a:srgbClr val="FFFFFF"/>
                </a:solidFill>
              </a:rPr>
              <a:pPr>
                <a:spcBef>
                  <a:spcPct val="0"/>
                </a:spcBef>
                <a:buFontTx/>
                <a:buNone/>
              </a:pPr>
              <a:t>4</a:t>
            </a:fld>
            <a:endParaRPr lang="it-IT" altLang="en-US" sz="1400">
              <a:solidFill>
                <a:srgbClr val="FFFFFF"/>
              </a:solidFill>
            </a:endParaRPr>
          </a:p>
        </p:txBody>
      </p:sp>
      <p:pic>
        <p:nvPicPr>
          <p:cNvPr id="194563" name="Picture 3" descr="C:\Dokumente und Einstellungen\Enrico\Eigene Dateien\Enrico\Documenti\AA Enrico nuovo\Politica\Conferenze - giornate autogestite\tabella economisti completa 1.JPG">
            <a:extLst>
              <a:ext uri="{FF2B5EF4-FFF2-40B4-BE49-F238E27FC236}">
                <a16:creationId xmlns:a16="http://schemas.microsoft.com/office/drawing/2014/main" id="{0C32623D-EC1D-EC15-5FB5-A0D4601FBDDF}"/>
              </a:ext>
            </a:extLst>
          </p:cNvPr>
          <p:cNvPicPr>
            <a:picLocks noChangeAspect="1" noChangeArrowheads="1"/>
          </p:cNvPicPr>
          <p:nvPr/>
        </p:nvPicPr>
        <p:blipFill>
          <a:blip r:embed="rId4">
            <a:lum bright="20000" contrast="72000"/>
          </a:blip>
          <a:srcRect l="7626" t="10976" r="7626" b="13416"/>
          <a:stretch>
            <a:fillRect/>
          </a:stretch>
        </p:blipFill>
        <p:spPr bwMode="auto">
          <a:xfrm>
            <a:off x="214313" y="142875"/>
            <a:ext cx="8715375" cy="5929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6484" name="TextBox 4">
            <a:extLst>
              <a:ext uri="{FF2B5EF4-FFF2-40B4-BE49-F238E27FC236}">
                <a16:creationId xmlns:a16="http://schemas.microsoft.com/office/drawing/2014/main" id="{E7820DCD-57CA-D0AB-D73C-F0024C54A3F4}"/>
              </a:ext>
            </a:extLst>
          </p:cNvPr>
          <p:cNvSpPr txBox="1">
            <a:spLocks noChangeArrowheads="1"/>
          </p:cNvSpPr>
          <p:nvPr/>
        </p:nvSpPr>
        <p:spPr bwMode="auto">
          <a:xfrm>
            <a:off x="1331913" y="6207125"/>
            <a:ext cx="6813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b="1">
                <a:solidFill>
                  <a:srgbClr val="FFFFFF"/>
                </a:solidFill>
              </a:rPr>
              <a:t>DIE WICHTIGSTEN WIRTSCHAFTSSCHULEN</a:t>
            </a:r>
            <a:endParaRPr lang="it-IT" altLang="it-CH" sz="2400" b="1">
              <a:solidFill>
                <a:srgbClr val="FFFFFF"/>
              </a:solidFill>
            </a:endParaRPr>
          </a:p>
        </p:txBody>
      </p:sp>
      <p:sp>
        <p:nvSpPr>
          <p:cNvPr id="7" name="Oval 6">
            <a:extLst>
              <a:ext uri="{FF2B5EF4-FFF2-40B4-BE49-F238E27FC236}">
                <a16:creationId xmlns:a16="http://schemas.microsoft.com/office/drawing/2014/main" id="{6EB76D11-89FA-6696-6E0E-54F82B38A830}"/>
              </a:ext>
            </a:extLst>
          </p:cNvPr>
          <p:cNvSpPr/>
          <p:nvPr/>
        </p:nvSpPr>
        <p:spPr>
          <a:xfrm>
            <a:off x="6357938" y="1428750"/>
            <a:ext cx="857250" cy="6429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u="sng">
              <a:solidFill>
                <a:srgbClr val="FFFFFF"/>
              </a:solidFill>
            </a:endParaRPr>
          </a:p>
        </p:txBody>
      </p:sp>
      <p:sp>
        <p:nvSpPr>
          <p:cNvPr id="8" name="Oval 7">
            <a:extLst>
              <a:ext uri="{FF2B5EF4-FFF2-40B4-BE49-F238E27FC236}">
                <a16:creationId xmlns:a16="http://schemas.microsoft.com/office/drawing/2014/main" id="{A0F08C3E-1E0A-AE83-2D71-7E34FF7FE4C1}"/>
              </a:ext>
            </a:extLst>
          </p:cNvPr>
          <p:cNvSpPr/>
          <p:nvPr/>
        </p:nvSpPr>
        <p:spPr>
          <a:xfrm>
            <a:off x="7000875" y="3500438"/>
            <a:ext cx="642938"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u="sng">
              <a:solidFill>
                <a:srgbClr val="FFFFFF"/>
              </a:solidFill>
            </a:endParaRPr>
          </a:p>
        </p:txBody>
      </p:sp>
      <p:sp>
        <p:nvSpPr>
          <p:cNvPr id="9" name="Oval 8">
            <a:extLst>
              <a:ext uri="{FF2B5EF4-FFF2-40B4-BE49-F238E27FC236}">
                <a16:creationId xmlns:a16="http://schemas.microsoft.com/office/drawing/2014/main" id="{A4D52BF6-EE3D-2681-957E-B1335B0708BE}"/>
              </a:ext>
            </a:extLst>
          </p:cNvPr>
          <p:cNvSpPr/>
          <p:nvPr/>
        </p:nvSpPr>
        <p:spPr>
          <a:xfrm>
            <a:off x="7000875" y="5072063"/>
            <a:ext cx="500063" cy="428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000" u="sng">
              <a:solidFill>
                <a:srgbClr val="FFFFFF"/>
              </a:solidFill>
            </a:endParaRPr>
          </a:p>
        </p:txBody>
      </p:sp>
      <p:cxnSp>
        <p:nvCxnSpPr>
          <p:cNvPr id="13" name="Straight Arrow Connector 12">
            <a:extLst>
              <a:ext uri="{FF2B5EF4-FFF2-40B4-BE49-F238E27FC236}">
                <a16:creationId xmlns:a16="http://schemas.microsoft.com/office/drawing/2014/main" id="{85CB2CCB-2BE3-AF5C-FFDC-13B4318616E2}"/>
              </a:ext>
            </a:extLst>
          </p:cNvPr>
          <p:cNvCxnSpPr>
            <a:stCxn id="7" idx="4"/>
          </p:cNvCxnSpPr>
          <p:nvPr/>
        </p:nvCxnSpPr>
        <p:spPr>
          <a:xfrm rot="16200000" flipH="1">
            <a:off x="6286501" y="2571750"/>
            <a:ext cx="1428750" cy="4286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3F92C0B7-B423-01C3-C23B-D7AB058C3C36}"/>
              </a:ext>
            </a:extLst>
          </p:cNvPr>
          <p:cNvCxnSpPr>
            <a:endCxn id="9" idx="0"/>
          </p:cNvCxnSpPr>
          <p:nvPr/>
        </p:nvCxnSpPr>
        <p:spPr>
          <a:xfrm rot="5400000">
            <a:off x="6697663" y="4483100"/>
            <a:ext cx="1143000" cy="349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76490" name="TextBox 21">
            <a:extLst>
              <a:ext uri="{FF2B5EF4-FFF2-40B4-BE49-F238E27FC236}">
                <a16:creationId xmlns:a16="http://schemas.microsoft.com/office/drawing/2014/main" id="{5D076B22-48B9-A9A9-3C46-6EABC1EFCD8A}"/>
              </a:ext>
            </a:extLst>
          </p:cNvPr>
          <p:cNvSpPr txBox="1">
            <a:spLocks noChangeArrowheads="1"/>
          </p:cNvSpPr>
          <p:nvPr/>
        </p:nvSpPr>
        <p:spPr bwMode="auto">
          <a:xfrm>
            <a:off x="7215188" y="1643063"/>
            <a:ext cx="714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C44200"/>
                </a:solidFill>
                <a:latin typeface="Baskerville Old Face" panose="02020602080505020303" pitchFamily="18" charset="0"/>
              </a:rPr>
              <a:t>I. e II. int.</a:t>
            </a:r>
            <a:endParaRPr lang="it-IT" altLang="it-CH" sz="1000" b="1" u="sng">
              <a:solidFill>
                <a:srgbClr val="C44200"/>
              </a:solidFill>
              <a:latin typeface="Baskerville Old Face" panose="02020602080505020303" pitchFamily="18" charset="0"/>
            </a:endParaRPr>
          </a:p>
        </p:txBody>
      </p:sp>
      <p:sp>
        <p:nvSpPr>
          <p:cNvPr id="276491" name="TextBox 22">
            <a:extLst>
              <a:ext uri="{FF2B5EF4-FFF2-40B4-BE49-F238E27FC236}">
                <a16:creationId xmlns:a16="http://schemas.microsoft.com/office/drawing/2014/main" id="{8463FDD9-4D2E-0A62-C391-DA2DEF2907E2}"/>
              </a:ext>
            </a:extLst>
          </p:cNvPr>
          <p:cNvSpPr txBox="1">
            <a:spLocks noChangeArrowheads="1"/>
          </p:cNvSpPr>
          <p:nvPr/>
        </p:nvSpPr>
        <p:spPr bwMode="auto">
          <a:xfrm>
            <a:off x="7358063" y="3857625"/>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C44200"/>
                </a:solidFill>
                <a:latin typeface="Baskerville Old Face" panose="02020602080505020303" pitchFamily="18" charset="0"/>
              </a:rPr>
              <a:t>III. int.</a:t>
            </a:r>
            <a:endParaRPr lang="it-IT" altLang="it-CH" sz="1000" b="1" u="sng">
              <a:solidFill>
                <a:srgbClr val="C44200"/>
              </a:solidFill>
              <a:latin typeface="Baskerville Old Face" panose="02020602080505020303" pitchFamily="18" charset="0"/>
            </a:endParaRPr>
          </a:p>
        </p:txBody>
      </p:sp>
      <p:sp>
        <p:nvSpPr>
          <p:cNvPr id="276492" name="TextBox 23">
            <a:extLst>
              <a:ext uri="{FF2B5EF4-FFF2-40B4-BE49-F238E27FC236}">
                <a16:creationId xmlns:a16="http://schemas.microsoft.com/office/drawing/2014/main" id="{0586EA92-D1C0-8E9B-FDE0-ACE4906C3D5E}"/>
              </a:ext>
            </a:extLst>
          </p:cNvPr>
          <p:cNvSpPr txBox="1">
            <a:spLocks noChangeArrowheads="1"/>
          </p:cNvSpPr>
          <p:nvPr/>
        </p:nvSpPr>
        <p:spPr bwMode="auto">
          <a:xfrm>
            <a:off x="7358063" y="54292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u="sng">
                <a:solidFill>
                  <a:srgbClr val="C44200"/>
                </a:solidFill>
                <a:latin typeface="Baskerville Old Face" panose="02020602080505020303" pitchFamily="18" charset="0"/>
              </a:rPr>
              <a:t>IV. int.</a:t>
            </a:r>
            <a:endParaRPr lang="it-IT" altLang="it-CH" sz="1000" b="1" u="sng">
              <a:solidFill>
                <a:srgbClr val="C44200"/>
              </a:solidFill>
              <a:latin typeface="Baskerville Old Face" panose="02020602080505020303" pitchFamily="18" charset="0"/>
            </a:endParaRPr>
          </a:p>
        </p:txBody>
      </p:sp>
      <p:sp>
        <p:nvSpPr>
          <p:cNvPr id="276493" name="CasellaDiTesto 1">
            <a:extLst>
              <a:ext uri="{FF2B5EF4-FFF2-40B4-BE49-F238E27FC236}">
                <a16:creationId xmlns:a16="http://schemas.microsoft.com/office/drawing/2014/main" id="{1BAC0EE1-9996-25B9-5AB7-FEBCEE808BFA}"/>
              </a:ext>
            </a:extLst>
          </p:cNvPr>
          <p:cNvSpPr txBox="1">
            <a:spLocks noChangeArrowheads="1"/>
          </p:cNvSpPr>
          <p:nvPr/>
        </p:nvSpPr>
        <p:spPr bwMode="auto">
          <a:xfrm>
            <a:off x="1609725" y="5888038"/>
            <a:ext cx="10080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0000"/>
                </a:solidFill>
              </a:rPr>
              <a:t>Konservativen</a:t>
            </a:r>
          </a:p>
        </p:txBody>
      </p:sp>
      <p:sp>
        <p:nvSpPr>
          <p:cNvPr id="276494" name="CasellaDiTesto 2">
            <a:extLst>
              <a:ext uri="{FF2B5EF4-FFF2-40B4-BE49-F238E27FC236}">
                <a16:creationId xmlns:a16="http://schemas.microsoft.com/office/drawing/2014/main" id="{03D6B78C-AA0A-E56D-BA75-03CD7FF1DE3D}"/>
              </a:ext>
            </a:extLst>
          </p:cNvPr>
          <p:cNvSpPr txBox="1">
            <a:spLocks noChangeArrowheads="1"/>
          </p:cNvSpPr>
          <p:nvPr/>
        </p:nvSpPr>
        <p:spPr bwMode="auto">
          <a:xfrm>
            <a:off x="6956425" y="5888038"/>
            <a:ext cx="946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0000"/>
                </a:solidFill>
              </a:rPr>
              <a:t>Revolutionäre</a:t>
            </a:r>
          </a:p>
        </p:txBody>
      </p:sp>
      <p:sp>
        <p:nvSpPr>
          <p:cNvPr id="276495" name="CasellaDiTesto 3">
            <a:extLst>
              <a:ext uri="{FF2B5EF4-FFF2-40B4-BE49-F238E27FC236}">
                <a16:creationId xmlns:a16="http://schemas.microsoft.com/office/drawing/2014/main" id="{959B756B-E2E1-CC1A-5D47-8F619CD857CC}"/>
              </a:ext>
            </a:extLst>
          </p:cNvPr>
          <p:cNvSpPr txBox="1">
            <a:spLocks noChangeArrowheads="1"/>
          </p:cNvSpPr>
          <p:nvPr/>
        </p:nvSpPr>
        <p:spPr bwMode="auto">
          <a:xfrm>
            <a:off x="4572000" y="5888038"/>
            <a:ext cx="7921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0000"/>
                </a:solidFill>
              </a:rPr>
              <a:t>Reformisten</a:t>
            </a:r>
          </a:p>
        </p:txBody>
      </p:sp>
    </p:spTree>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0210" name="Segnaposto numero diapositiva 1">
            <a:extLst>
              <a:ext uri="{FF2B5EF4-FFF2-40B4-BE49-F238E27FC236}">
                <a16:creationId xmlns:a16="http://schemas.microsoft.com/office/drawing/2014/main" id="{0F9B5B30-500D-7C0C-0D3F-8FA9A6C93A08}"/>
              </a:ext>
            </a:extLst>
          </p:cNvPr>
          <p:cNvSpPr>
            <a:spLocks noGrp="1"/>
          </p:cNvSpPr>
          <p:nvPr>
            <p:ph type="sldNum" sz="quarter" idx="12"/>
          </p:nvPr>
        </p:nvSpPr>
        <p:spPr>
          <a:xfrm>
            <a:off x="3103563" y="3048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AC1AE9-7039-4875-B34D-6FFD3776C0A1}" type="slidenum">
              <a:rPr lang="it-IT" altLang="en-US" sz="1400" b="1" smtClean="0"/>
              <a:pPr>
                <a:spcBef>
                  <a:spcPct val="0"/>
                </a:spcBef>
                <a:buFontTx/>
                <a:buNone/>
              </a:pPr>
              <a:t>40</a:t>
            </a:fld>
            <a:endParaRPr lang="it-IT" altLang="en-US" sz="1400" b="1"/>
          </a:p>
        </p:txBody>
      </p:sp>
      <p:pic>
        <p:nvPicPr>
          <p:cNvPr id="230403" name="Picture 2" descr="C:\Dokumente und Einstellungen\Enrico\Eigene Dateien\Enrico\Documenti\AA Enrico nuovo\Sito\Wirtschaft\shangai metro 4.jpg">
            <a:extLst>
              <a:ext uri="{FF2B5EF4-FFF2-40B4-BE49-F238E27FC236}">
                <a16:creationId xmlns:a16="http://schemas.microsoft.com/office/drawing/2014/main" id="{02473D06-2824-7C58-D6DD-5FA467F278AF}"/>
              </a:ext>
            </a:extLst>
          </p:cNvPr>
          <p:cNvPicPr>
            <a:picLocks noChangeAspect="1" noChangeArrowheads="1"/>
          </p:cNvPicPr>
          <p:nvPr/>
        </p:nvPicPr>
        <p:blipFill>
          <a:blip r:embed="rId4"/>
          <a:srcRect/>
          <a:stretch>
            <a:fillRect/>
          </a:stretch>
        </p:blipFill>
        <p:spPr bwMode="auto">
          <a:xfrm>
            <a:off x="323850" y="333375"/>
            <a:ext cx="4318000" cy="3241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50212" name="CasellaDiTesto 2">
            <a:extLst>
              <a:ext uri="{FF2B5EF4-FFF2-40B4-BE49-F238E27FC236}">
                <a16:creationId xmlns:a16="http://schemas.microsoft.com/office/drawing/2014/main" id="{78316995-0D4F-15BF-9FC5-0D0A92CBF337}"/>
              </a:ext>
            </a:extLst>
          </p:cNvPr>
          <p:cNvSpPr txBox="1">
            <a:spLocks noChangeArrowheads="1"/>
          </p:cNvSpPr>
          <p:nvPr/>
        </p:nvSpPr>
        <p:spPr bwMode="auto">
          <a:xfrm>
            <a:off x="323850" y="3717925"/>
            <a:ext cx="4318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it-CH" sz="1200" b="1">
                <a:solidFill>
                  <a:srgbClr val="FFFFFF"/>
                </a:solidFill>
              </a:rPr>
              <a:t>Shangai : </a:t>
            </a:r>
            <a:r>
              <a:rPr lang="de-DE" altLang="it-CH" sz="1200" b="1">
                <a:solidFill>
                  <a:srgbClr val="FFFFFF"/>
                </a:solidFill>
              </a:rPr>
              <a:t>Magnetschwebebahn</a:t>
            </a:r>
          </a:p>
        </p:txBody>
      </p:sp>
      <p:pic>
        <p:nvPicPr>
          <p:cNvPr id="230405" name="Picture 3" descr="C:\Dokumente und Einstellungen\Enrico\Eigene Dateien\Enrico\Documenti\AA Enrico nuovo\Sito\metro-lille-porte-darras.jpg">
            <a:extLst>
              <a:ext uri="{FF2B5EF4-FFF2-40B4-BE49-F238E27FC236}">
                <a16:creationId xmlns:a16="http://schemas.microsoft.com/office/drawing/2014/main" id="{44E27E85-B55E-F367-29BF-5401390716A4}"/>
              </a:ext>
            </a:extLst>
          </p:cNvPr>
          <p:cNvPicPr>
            <a:picLocks noChangeAspect="1" noChangeArrowheads="1"/>
          </p:cNvPicPr>
          <p:nvPr/>
        </p:nvPicPr>
        <p:blipFill>
          <a:blip r:embed="rId5"/>
          <a:srcRect/>
          <a:stretch>
            <a:fillRect/>
          </a:stretch>
        </p:blipFill>
        <p:spPr bwMode="auto">
          <a:xfrm>
            <a:off x="4356100" y="3749675"/>
            <a:ext cx="4319588" cy="27892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50214" name="CasellaDiTesto 3">
            <a:extLst>
              <a:ext uri="{FF2B5EF4-FFF2-40B4-BE49-F238E27FC236}">
                <a16:creationId xmlns:a16="http://schemas.microsoft.com/office/drawing/2014/main" id="{5879AADB-140C-020C-FBD4-92A6BCFA028F}"/>
              </a:ext>
            </a:extLst>
          </p:cNvPr>
          <p:cNvSpPr txBox="1">
            <a:spLocks noChangeArrowheads="1"/>
          </p:cNvSpPr>
          <p:nvPr/>
        </p:nvSpPr>
        <p:spPr bwMode="auto">
          <a:xfrm>
            <a:off x="5795963" y="3433763"/>
            <a:ext cx="287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Lille: automatische Untergrundbahn</a:t>
            </a:r>
            <a:endParaRPr lang="it-IT" altLang="it-CH" sz="1200" b="1">
              <a:solidFill>
                <a:srgbClr val="FFFFFF"/>
              </a:solidFill>
            </a:endParaRPr>
          </a:p>
        </p:txBody>
      </p:sp>
      <p:pic>
        <p:nvPicPr>
          <p:cNvPr id="230407" name="Picture 5" descr="http://notizie.tiscali.it/media/10/08/superpetroliera436.jpg_415368877.jpg">
            <a:extLst>
              <a:ext uri="{FF2B5EF4-FFF2-40B4-BE49-F238E27FC236}">
                <a16:creationId xmlns:a16="http://schemas.microsoft.com/office/drawing/2014/main" id="{B8196642-0FCC-BF40-42ED-AB427B6748D9}"/>
              </a:ext>
            </a:extLst>
          </p:cNvPr>
          <p:cNvPicPr>
            <a:picLocks noChangeAspect="1" noChangeArrowheads="1"/>
          </p:cNvPicPr>
          <p:nvPr/>
        </p:nvPicPr>
        <p:blipFill>
          <a:blip r:embed="rId6"/>
          <a:srcRect/>
          <a:stretch>
            <a:fillRect/>
          </a:stretch>
        </p:blipFill>
        <p:spPr bwMode="auto">
          <a:xfrm>
            <a:off x="323850" y="4508500"/>
            <a:ext cx="3846513" cy="20304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50216" name="CasellaDiTesto 4">
            <a:extLst>
              <a:ext uri="{FF2B5EF4-FFF2-40B4-BE49-F238E27FC236}">
                <a16:creationId xmlns:a16="http://schemas.microsoft.com/office/drawing/2014/main" id="{B4C11724-C115-AFAD-53E5-8D4B98DC3F7F}"/>
              </a:ext>
            </a:extLst>
          </p:cNvPr>
          <p:cNvSpPr txBox="1">
            <a:spLocks noChangeArrowheads="1"/>
          </p:cNvSpPr>
          <p:nvPr/>
        </p:nvSpPr>
        <p:spPr bwMode="auto">
          <a:xfrm>
            <a:off x="346075" y="4149725"/>
            <a:ext cx="151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Supertanker</a:t>
            </a:r>
            <a:endParaRPr lang="it-IT" altLang="it-CH" sz="1200" b="1">
              <a:solidFill>
                <a:srgbClr val="FFFFFF"/>
              </a:solidFill>
            </a:endParaRPr>
          </a:p>
        </p:txBody>
      </p:sp>
      <p:pic>
        <p:nvPicPr>
          <p:cNvPr id="230409" name="Picture 7" descr="http://img.travelistic.com/trv/images/dyn/blog_post/259/259.jpg">
            <a:extLst>
              <a:ext uri="{FF2B5EF4-FFF2-40B4-BE49-F238E27FC236}">
                <a16:creationId xmlns:a16="http://schemas.microsoft.com/office/drawing/2014/main" id="{CD20AB09-11A2-64F5-0727-680D518DA0DE}"/>
              </a:ext>
            </a:extLst>
          </p:cNvPr>
          <p:cNvPicPr>
            <a:picLocks noChangeAspect="1" noChangeArrowheads="1"/>
          </p:cNvPicPr>
          <p:nvPr/>
        </p:nvPicPr>
        <p:blipFill>
          <a:blip r:embed="rId7"/>
          <a:srcRect/>
          <a:stretch>
            <a:fillRect/>
          </a:stretch>
        </p:blipFill>
        <p:spPr bwMode="auto">
          <a:xfrm>
            <a:off x="4802188" y="357188"/>
            <a:ext cx="3873500" cy="2414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50218" name="CasellaDiTesto 9">
            <a:extLst>
              <a:ext uri="{FF2B5EF4-FFF2-40B4-BE49-F238E27FC236}">
                <a16:creationId xmlns:a16="http://schemas.microsoft.com/office/drawing/2014/main" id="{CAC65887-2524-5840-F458-55E3CF23263D}"/>
              </a:ext>
            </a:extLst>
          </p:cNvPr>
          <p:cNvSpPr txBox="1">
            <a:spLocks noChangeArrowheads="1"/>
          </p:cNvSpPr>
          <p:nvPr/>
        </p:nvSpPr>
        <p:spPr bwMode="auto">
          <a:xfrm>
            <a:off x="7499350" y="2771775"/>
            <a:ext cx="1185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Superjumbo</a:t>
            </a:r>
            <a:endParaRPr lang="it-IT" altLang="it-CH" sz="1200" b="1">
              <a:solidFill>
                <a:srgbClr val="FFFFFF"/>
              </a:solidFill>
            </a:endParaRPr>
          </a:p>
        </p:txBody>
      </p:sp>
      <p:sp>
        <p:nvSpPr>
          <p:cNvPr id="350219" name="CasellaDiTesto 5">
            <a:extLst>
              <a:ext uri="{FF2B5EF4-FFF2-40B4-BE49-F238E27FC236}">
                <a16:creationId xmlns:a16="http://schemas.microsoft.com/office/drawing/2014/main" id="{4589B0F7-2EA1-5C7B-1F1A-BF329A3B8A9D}"/>
              </a:ext>
            </a:extLst>
          </p:cNvPr>
          <p:cNvSpPr txBox="1">
            <a:spLocks noChangeArrowheads="1"/>
          </p:cNvSpPr>
          <p:nvPr/>
        </p:nvSpPr>
        <p:spPr bwMode="auto">
          <a:xfrm>
            <a:off x="971550" y="6538913"/>
            <a:ext cx="7345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Zur Rationalisierung wird immer </a:t>
            </a:r>
            <a:r>
              <a:rPr lang="it-CH" altLang="it-CH" sz="1400" b="1" u="sng">
                <a:solidFill>
                  <a:srgbClr val="FFFFFF"/>
                </a:solidFill>
              </a:rPr>
              <a:t>mehr</a:t>
            </a:r>
            <a:r>
              <a:rPr lang="it-CH" altLang="it-CH" sz="1400" b="1">
                <a:solidFill>
                  <a:srgbClr val="FFFFFF"/>
                </a:solidFill>
              </a:rPr>
              <a:t> angestrebt: grösser, schneller, automatischer</a:t>
            </a:r>
            <a:endParaRPr lang="it-IT" altLang="it-CH" sz="1400" b="1">
              <a:solidFill>
                <a:srgbClr val="FFFFFF"/>
              </a:solidFill>
            </a:endParaRPr>
          </a:p>
        </p:txBody>
      </p:sp>
      <p:sp>
        <p:nvSpPr>
          <p:cNvPr id="12" name="Rettangolo 11">
            <a:extLst>
              <a:ext uri="{FF2B5EF4-FFF2-40B4-BE49-F238E27FC236}">
                <a16:creationId xmlns:a16="http://schemas.microsoft.com/office/drawing/2014/main" id="{FAB13E53-E2A8-5C35-CECD-30459927A0A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Segnaposto numero diapositiva 1">
            <a:extLst>
              <a:ext uri="{FF2B5EF4-FFF2-40B4-BE49-F238E27FC236}">
                <a16:creationId xmlns:a16="http://schemas.microsoft.com/office/drawing/2014/main" id="{8674BB07-654F-4B97-5706-8C63C0D1D6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BA0778-8A1F-4E04-BE7D-BBF77C84B9D1}" type="slidenum">
              <a:rPr lang="it-IT" altLang="en-US" sz="1400" b="1" smtClean="0"/>
              <a:pPr>
                <a:spcBef>
                  <a:spcPct val="0"/>
                </a:spcBef>
                <a:buFontTx/>
                <a:buNone/>
              </a:pPr>
              <a:t>41</a:t>
            </a:fld>
            <a:endParaRPr lang="it-IT" altLang="en-US" sz="1400" b="1"/>
          </a:p>
        </p:txBody>
      </p:sp>
      <p:pic>
        <p:nvPicPr>
          <p:cNvPr id="231427" name="Picture 2" descr="C:\Users\Enrico\Desktop\Portalettere aereo jpeg.jpg">
            <a:extLst>
              <a:ext uri="{FF2B5EF4-FFF2-40B4-BE49-F238E27FC236}">
                <a16:creationId xmlns:a16="http://schemas.microsoft.com/office/drawing/2014/main" id="{FD2E559C-3CE6-6328-6B00-722018BB1CCC}"/>
              </a:ext>
            </a:extLst>
          </p:cNvPr>
          <p:cNvPicPr>
            <a:picLocks noChangeAspect="1" noChangeArrowheads="1"/>
          </p:cNvPicPr>
          <p:nvPr/>
        </p:nvPicPr>
        <p:blipFill>
          <a:blip r:embed="rId4"/>
          <a:srcRect/>
          <a:stretch>
            <a:fillRect/>
          </a:stretch>
        </p:blipFill>
        <p:spPr bwMode="auto">
          <a:xfrm>
            <a:off x="900113" y="908050"/>
            <a:ext cx="7115175" cy="4143375"/>
          </a:xfrm>
          <a:prstGeom prst="rect">
            <a:avLst/>
          </a:prstGeom>
          <a:ln w="38100">
            <a:solidFill>
              <a:schemeClr val="tx1"/>
            </a:solidFill>
          </a:ln>
          <a:effectLst>
            <a:outerShdw blurRad="292100" dist="139700" dir="2700000" algn="tl" rotWithShape="0">
              <a:srgbClr val="333333">
                <a:alpha val="65000"/>
              </a:srgbClr>
            </a:outerShdw>
          </a:effectLst>
        </p:spPr>
      </p:pic>
      <p:sp>
        <p:nvSpPr>
          <p:cNvPr id="352260" name="CasellaDiTesto 2">
            <a:extLst>
              <a:ext uri="{FF2B5EF4-FFF2-40B4-BE49-F238E27FC236}">
                <a16:creationId xmlns:a16="http://schemas.microsoft.com/office/drawing/2014/main" id="{1172531D-C362-5202-5E4B-94D52CF826B7}"/>
              </a:ext>
            </a:extLst>
          </p:cNvPr>
          <p:cNvSpPr txBox="1">
            <a:spLocks noChangeArrowheads="1"/>
          </p:cNvSpPr>
          <p:nvPr/>
        </p:nvSpPr>
        <p:spPr bwMode="auto">
          <a:xfrm>
            <a:off x="1042988" y="5402263"/>
            <a:ext cx="671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a:solidFill>
                  <a:srgbClr val="FFFFFF"/>
                </a:solidFill>
              </a:rPr>
              <a:t>Die Drohne: das Transport und Zustellungs-System der Zukunft</a:t>
            </a:r>
          </a:p>
        </p:txBody>
      </p:sp>
      <p:sp>
        <p:nvSpPr>
          <p:cNvPr id="5" name="Rettangolo 4">
            <a:extLst>
              <a:ext uri="{FF2B5EF4-FFF2-40B4-BE49-F238E27FC236}">
                <a16:creationId xmlns:a16="http://schemas.microsoft.com/office/drawing/2014/main" id="{770439C1-2057-8054-4FBA-BD09CA86683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itolo 1">
            <a:extLst>
              <a:ext uri="{FF2B5EF4-FFF2-40B4-BE49-F238E27FC236}">
                <a16:creationId xmlns:a16="http://schemas.microsoft.com/office/drawing/2014/main" id="{EF6393DA-7F52-B99D-1D6C-281218E0EFFE}"/>
              </a:ext>
            </a:extLst>
          </p:cNvPr>
          <p:cNvSpPr>
            <a:spLocks noGrp="1" noChangeArrowheads="1"/>
          </p:cNvSpPr>
          <p:nvPr>
            <p:ph type="title"/>
          </p:nvPr>
        </p:nvSpPr>
        <p:spPr>
          <a:xfrm>
            <a:off x="5851525" y="4763"/>
            <a:ext cx="3227388" cy="1998662"/>
          </a:xfrm>
        </p:spPr>
        <p:txBody>
          <a:bodyPr/>
          <a:lstStyle/>
          <a:p>
            <a:pPr algn="r"/>
            <a:r>
              <a:rPr lang="it-CH" altLang="it-CH"/>
              <a:t>Logistik: </a:t>
            </a:r>
            <a:r>
              <a:rPr lang="it-CH" altLang="it-CH" sz="3600"/>
              <a:t>praktische</a:t>
            </a:r>
            <a:br>
              <a:rPr lang="it-CH" altLang="it-CH" sz="3600"/>
            </a:br>
            <a:r>
              <a:rPr lang="it-CH" altLang="it-CH" sz="3600"/>
              <a:t>Demostration</a:t>
            </a:r>
          </a:p>
        </p:txBody>
      </p:sp>
      <p:pic>
        <p:nvPicPr>
          <p:cNvPr id="354307" name="Picture 7" descr="C:\Users\Enrico\Desktop\Fabbrica.jpg">
            <a:extLst>
              <a:ext uri="{FF2B5EF4-FFF2-40B4-BE49-F238E27FC236}">
                <a16:creationId xmlns:a16="http://schemas.microsoft.com/office/drawing/2014/main" id="{0B6FDAFA-31B3-0112-437A-28716F3C0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9050"/>
            <a:ext cx="1698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8" name="Picture 2" descr="C:\Users\Enrico\Desktop\Cub 1.jpg">
            <a:extLst>
              <a:ext uri="{FF2B5EF4-FFF2-40B4-BE49-F238E27FC236}">
                <a16:creationId xmlns:a16="http://schemas.microsoft.com/office/drawing/2014/main" id="{B58FE62D-EBF3-7B21-4505-29C1E056B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451225"/>
            <a:ext cx="3603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9" name="Picture 2" descr="C:\Users\Enrico\Desktop\Cub 1.jpg">
            <a:extLst>
              <a:ext uri="{FF2B5EF4-FFF2-40B4-BE49-F238E27FC236}">
                <a16:creationId xmlns:a16="http://schemas.microsoft.com/office/drawing/2014/main" id="{E210F4D5-D2F1-E45A-598A-C5D4D567C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1255713"/>
            <a:ext cx="2619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0" name="Picture 4" descr="C:\Users\Enrico\Desktop\Cub 2.jpg">
            <a:extLst>
              <a:ext uri="{FF2B5EF4-FFF2-40B4-BE49-F238E27FC236}">
                <a16:creationId xmlns:a16="http://schemas.microsoft.com/office/drawing/2014/main" id="{89AC961A-F680-F959-A1FF-F3E8D7D6D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663" y="1727200"/>
            <a:ext cx="212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1" name="Picture 4" descr="C:\Users\Enrico\Desktop\Cub 2.jpg">
            <a:extLst>
              <a:ext uri="{FF2B5EF4-FFF2-40B4-BE49-F238E27FC236}">
                <a16:creationId xmlns:a16="http://schemas.microsoft.com/office/drawing/2014/main" id="{84E7F6ED-9468-D611-9E03-E7E1F1319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4825" y="40719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icture 4" descr="C:\Users\Enrico\Desktop\Cub 2.jpg">
            <a:extLst>
              <a:ext uri="{FF2B5EF4-FFF2-40B4-BE49-F238E27FC236}">
                <a16:creationId xmlns:a16="http://schemas.microsoft.com/office/drawing/2014/main" id="{0DE36A2C-3B2D-2B06-786F-0B59F2CFC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163" y="2762250"/>
            <a:ext cx="3254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icture 4" descr="C:\Users\Enrico\Desktop\Cub 2.jpg">
            <a:extLst>
              <a:ext uri="{FF2B5EF4-FFF2-40B4-BE49-F238E27FC236}">
                <a16:creationId xmlns:a16="http://schemas.microsoft.com/office/drawing/2014/main" id="{FA6F6C7E-CA06-83D4-C35A-34437321B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205038"/>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4" name="CasellaDiTesto 5">
            <a:extLst>
              <a:ext uri="{FF2B5EF4-FFF2-40B4-BE49-F238E27FC236}">
                <a16:creationId xmlns:a16="http://schemas.microsoft.com/office/drawing/2014/main" id="{F8DA8EE1-C721-2282-6BA0-E625B769E066}"/>
              </a:ext>
            </a:extLst>
          </p:cNvPr>
          <p:cNvSpPr txBox="1">
            <a:spLocks noChangeArrowheads="1"/>
          </p:cNvSpPr>
          <p:nvPr/>
        </p:nvSpPr>
        <p:spPr bwMode="auto">
          <a:xfrm>
            <a:off x="298450" y="5354638"/>
            <a:ext cx="44021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a:solidFill>
                  <a:srgbClr val="000000"/>
                </a:solidFill>
              </a:rPr>
              <a:t>Die Würfel (oder andere Gegenstände) die ein nach dem anderen auf dem Tisch platziert werden, stellen die Lastwagen dar die von der Produktionsstätte bis  zum Käufer der Ware fahren.</a:t>
            </a:r>
          </a:p>
          <a:p>
            <a:pPr eaLnBrk="1" hangingPunct="1">
              <a:spcBef>
                <a:spcPct val="0"/>
              </a:spcBef>
              <a:buFontTx/>
              <a:buNone/>
            </a:pPr>
            <a:r>
              <a:rPr lang="de-DE" altLang="it-CH" sz="1100">
                <a:solidFill>
                  <a:srgbClr val="000000"/>
                </a:solidFill>
              </a:rPr>
              <a:t>Die Ware ist deshalb während  mehrere Tagen unterwegs was mit hohen Kosten  verbunden  ist. </a:t>
            </a:r>
          </a:p>
          <a:p>
            <a:pPr eaLnBrk="1" hangingPunct="1">
              <a:spcBef>
                <a:spcPct val="0"/>
              </a:spcBef>
              <a:buFontTx/>
              <a:buNone/>
            </a:pPr>
            <a:r>
              <a:rPr lang="de-DE" altLang="it-CH" sz="1100">
                <a:solidFill>
                  <a:srgbClr val="000000"/>
                </a:solidFill>
              </a:rPr>
              <a:t>Wie kann man dieses Vorgehen rationalisieren?</a:t>
            </a:r>
          </a:p>
          <a:p>
            <a:pPr eaLnBrk="1" hangingPunct="1">
              <a:spcBef>
                <a:spcPct val="0"/>
              </a:spcBef>
              <a:buFontTx/>
              <a:buNone/>
            </a:pPr>
            <a:r>
              <a:rPr lang="de-DE" altLang="it-CH" sz="1100">
                <a:solidFill>
                  <a:srgbClr val="000000"/>
                </a:solidFill>
              </a:rPr>
              <a:t>(Internationales Freizügigkeitsabkommen,  hohe Geschwindigkeitsbahn,  grössere Lastwagen, ...)</a:t>
            </a:r>
            <a:endParaRPr lang="it-CH" altLang="it-CH" sz="1100">
              <a:solidFill>
                <a:srgbClr val="000000"/>
              </a:solidFill>
            </a:endParaRPr>
          </a:p>
        </p:txBody>
      </p:sp>
      <p:pic>
        <p:nvPicPr>
          <p:cNvPr id="354315" name="Picture 7" descr="C:\Users\Enrico\Desktop\Fabbrica.jpg">
            <a:extLst>
              <a:ext uri="{FF2B5EF4-FFF2-40B4-BE49-F238E27FC236}">
                <a16:creationId xmlns:a16="http://schemas.microsoft.com/office/drawing/2014/main" id="{8254165F-576B-095F-CAB2-259F22E83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188" y="5411788"/>
            <a:ext cx="167481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6" name="CasellaDiTesto 2">
            <a:extLst>
              <a:ext uri="{FF2B5EF4-FFF2-40B4-BE49-F238E27FC236}">
                <a16:creationId xmlns:a16="http://schemas.microsoft.com/office/drawing/2014/main" id="{B2615B33-570D-85C6-5719-D7D902B072A8}"/>
              </a:ext>
            </a:extLst>
          </p:cNvPr>
          <p:cNvSpPr txBox="1">
            <a:spLocks noChangeArrowheads="1"/>
          </p:cNvSpPr>
          <p:nvPr/>
        </p:nvSpPr>
        <p:spPr bwMode="auto">
          <a:xfrm>
            <a:off x="2116138" y="1663700"/>
            <a:ext cx="1079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Unterwegs</a:t>
            </a:r>
          </a:p>
        </p:txBody>
      </p:sp>
      <p:sp>
        <p:nvSpPr>
          <p:cNvPr id="354317" name="CasellaDiTesto 19">
            <a:extLst>
              <a:ext uri="{FF2B5EF4-FFF2-40B4-BE49-F238E27FC236}">
                <a16:creationId xmlns:a16="http://schemas.microsoft.com/office/drawing/2014/main" id="{99E886B2-2268-DC1F-FC7F-351C802714CB}"/>
              </a:ext>
            </a:extLst>
          </p:cNvPr>
          <p:cNvSpPr txBox="1">
            <a:spLocks noChangeArrowheads="1"/>
          </p:cNvSpPr>
          <p:nvPr/>
        </p:nvSpPr>
        <p:spPr bwMode="auto">
          <a:xfrm>
            <a:off x="849313" y="4783138"/>
            <a:ext cx="442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 1 </a:t>
            </a:r>
          </a:p>
        </p:txBody>
      </p:sp>
      <p:sp>
        <p:nvSpPr>
          <p:cNvPr id="354318" name="CasellaDiTesto 20">
            <a:extLst>
              <a:ext uri="{FF2B5EF4-FFF2-40B4-BE49-F238E27FC236}">
                <a16:creationId xmlns:a16="http://schemas.microsoft.com/office/drawing/2014/main" id="{93D16FFD-FBB8-6955-C89C-3153A41ACB6E}"/>
              </a:ext>
            </a:extLst>
          </p:cNvPr>
          <p:cNvSpPr txBox="1">
            <a:spLocks noChangeArrowheads="1"/>
          </p:cNvSpPr>
          <p:nvPr/>
        </p:nvSpPr>
        <p:spPr bwMode="auto">
          <a:xfrm>
            <a:off x="3341688" y="2689225"/>
            <a:ext cx="1520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Wartezeit am            Zoll in Chiasso </a:t>
            </a:r>
          </a:p>
        </p:txBody>
      </p:sp>
      <p:sp>
        <p:nvSpPr>
          <p:cNvPr id="354319" name="CasellaDiTesto 21">
            <a:extLst>
              <a:ext uri="{FF2B5EF4-FFF2-40B4-BE49-F238E27FC236}">
                <a16:creationId xmlns:a16="http://schemas.microsoft.com/office/drawing/2014/main" id="{0AC599D3-75F6-7FCD-0D62-DA6E0E9C93FF}"/>
              </a:ext>
            </a:extLst>
          </p:cNvPr>
          <p:cNvSpPr txBox="1">
            <a:spLocks noChangeArrowheads="1"/>
          </p:cNvSpPr>
          <p:nvPr/>
        </p:nvSpPr>
        <p:spPr bwMode="auto">
          <a:xfrm>
            <a:off x="298450" y="1558925"/>
            <a:ext cx="1350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Vorbereitung der Ware zur Spedition, Laden.</a:t>
            </a:r>
          </a:p>
        </p:txBody>
      </p:sp>
      <p:sp>
        <p:nvSpPr>
          <p:cNvPr id="354320" name="CasellaDiTesto 22">
            <a:extLst>
              <a:ext uri="{FF2B5EF4-FFF2-40B4-BE49-F238E27FC236}">
                <a16:creationId xmlns:a16="http://schemas.microsoft.com/office/drawing/2014/main" id="{C9DAFE26-6E0A-EA12-EFCE-1C87B2BBA723}"/>
              </a:ext>
            </a:extLst>
          </p:cNvPr>
          <p:cNvSpPr txBox="1">
            <a:spLocks noChangeArrowheads="1"/>
          </p:cNvSpPr>
          <p:nvPr/>
        </p:nvSpPr>
        <p:spPr bwMode="auto">
          <a:xfrm>
            <a:off x="4672013" y="4071938"/>
            <a:ext cx="1052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Unterwegs</a:t>
            </a:r>
          </a:p>
        </p:txBody>
      </p:sp>
      <p:sp>
        <p:nvSpPr>
          <p:cNvPr id="354321" name="CasellaDiTesto 23">
            <a:extLst>
              <a:ext uri="{FF2B5EF4-FFF2-40B4-BE49-F238E27FC236}">
                <a16:creationId xmlns:a16="http://schemas.microsoft.com/office/drawing/2014/main" id="{554A7FAD-6C1F-13BC-5A74-ACEED0D27BF8}"/>
              </a:ext>
            </a:extLst>
          </p:cNvPr>
          <p:cNvSpPr txBox="1">
            <a:spLocks noChangeArrowheads="1"/>
          </p:cNvSpPr>
          <p:nvPr/>
        </p:nvSpPr>
        <p:spPr bwMode="auto">
          <a:xfrm>
            <a:off x="4002088" y="3370263"/>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Wartezeit am            Sankt Gotthard</a:t>
            </a:r>
          </a:p>
        </p:txBody>
      </p:sp>
      <p:sp>
        <p:nvSpPr>
          <p:cNvPr id="354322" name="CasellaDiTesto 24">
            <a:extLst>
              <a:ext uri="{FF2B5EF4-FFF2-40B4-BE49-F238E27FC236}">
                <a16:creationId xmlns:a16="http://schemas.microsoft.com/office/drawing/2014/main" id="{135AEA04-7CE0-04F4-F254-35F3FF649DB3}"/>
              </a:ext>
            </a:extLst>
          </p:cNvPr>
          <p:cNvSpPr txBox="1">
            <a:spLocks noChangeArrowheads="1"/>
          </p:cNvSpPr>
          <p:nvPr/>
        </p:nvSpPr>
        <p:spPr bwMode="auto">
          <a:xfrm>
            <a:off x="2871788" y="2071688"/>
            <a:ext cx="1025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Wartezeit im Stau</a:t>
            </a:r>
          </a:p>
        </p:txBody>
      </p:sp>
      <p:sp>
        <p:nvSpPr>
          <p:cNvPr id="354323" name="CasellaDiTesto 25">
            <a:extLst>
              <a:ext uri="{FF2B5EF4-FFF2-40B4-BE49-F238E27FC236}">
                <a16:creationId xmlns:a16="http://schemas.microsoft.com/office/drawing/2014/main" id="{F31E2B83-B6C7-22EB-1817-4BE1A900B92D}"/>
              </a:ext>
            </a:extLst>
          </p:cNvPr>
          <p:cNvSpPr txBox="1">
            <a:spLocks noChangeArrowheads="1"/>
          </p:cNvSpPr>
          <p:nvPr/>
        </p:nvSpPr>
        <p:spPr bwMode="auto">
          <a:xfrm>
            <a:off x="1738313" y="1236663"/>
            <a:ext cx="91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Abfahrt</a:t>
            </a:r>
          </a:p>
        </p:txBody>
      </p:sp>
      <p:pic>
        <p:nvPicPr>
          <p:cNvPr id="354324" name="Picture 4" descr="C:\Users\Enrico\Desktop\Cub 2.jpg">
            <a:extLst>
              <a:ext uri="{FF2B5EF4-FFF2-40B4-BE49-F238E27FC236}">
                <a16:creationId xmlns:a16="http://schemas.microsoft.com/office/drawing/2014/main" id="{2D69F04B-A6AB-DB6E-F82B-80D249D63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 y="467677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25" name="CasellaDiTesto 27">
            <a:extLst>
              <a:ext uri="{FF2B5EF4-FFF2-40B4-BE49-F238E27FC236}">
                <a16:creationId xmlns:a16="http://schemas.microsoft.com/office/drawing/2014/main" id="{7CEDFA87-B5D9-5B22-4441-CADE349A0F1E}"/>
              </a:ext>
            </a:extLst>
          </p:cNvPr>
          <p:cNvSpPr txBox="1">
            <a:spLocks noChangeArrowheads="1"/>
          </p:cNvSpPr>
          <p:nvPr/>
        </p:nvSpPr>
        <p:spPr bwMode="auto">
          <a:xfrm>
            <a:off x="5429250" y="4684713"/>
            <a:ext cx="1230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Wartezeit am            Zoll in Basel</a:t>
            </a:r>
          </a:p>
        </p:txBody>
      </p:sp>
      <p:sp>
        <p:nvSpPr>
          <p:cNvPr id="354326" name="CasellaDiTesto 28">
            <a:extLst>
              <a:ext uri="{FF2B5EF4-FFF2-40B4-BE49-F238E27FC236}">
                <a16:creationId xmlns:a16="http://schemas.microsoft.com/office/drawing/2014/main" id="{9A385AE1-B49E-5B35-17B3-C58916FDF3D8}"/>
              </a:ext>
            </a:extLst>
          </p:cNvPr>
          <p:cNvSpPr txBox="1">
            <a:spLocks noChangeArrowheads="1"/>
          </p:cNvSpPr>
          <p:nvPr/>
        </p:nvSpPr>
        <p:spPr bwMode="auto">
          <a:xfrm>
            <a:off x="7272338" y="4708525"/>
            <a:ext cx="1871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solidFill>
                  <a:srgbClr val="000000"/>
                </a:solidFill>
              </a:rPr>
              <a:t>Abladen, Vorbereitung der Ware zum Verkauf oder zur Verwendung.</a:t>
            </a:r>
            <a:endParaRPr lang="it-CH" altLang="it-CH" sz="1200" b="1">
              <a:solidFill>
                <a:srgbClr val="000000"/>
              </a:solidFill>
            </a:endParaRPr>
          </a:p>
        </p:txBody>
      </p:sp>
      <p:pic>
        <p:nvPicPr>
          <p:cNvPr id="354327" name="Picture 2" descr="C:\Users\Enrico\Desktop\Cub 1.jpg">
            <a:extLst>
              <a:ext uri="{FF2B5EF4-FFF2-40B4-BE49-F238E27FC236}">
                <a16:creationId xmlns:a16="http://schemas.microsoft.com/office/drawing/2014/main" id="{573A4094-4E26-9CEE-7833-1E6C6C23A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725" y="4795838"/>
            <a:ext cx="3603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28" name="Picture 4" descr="C:\Users\Enrico\Desktop\Cub 2.jpg">
            <a:extLst>
              <a:ext uri="{FF2B5EF4-FFF2-40B4-BE49-F238E27FC236}">
                <a16:creationId xmlns:a16="http://schemas.microsoft.com/office/drawing/2014/main" id="{FD3AAF6F-27CB-D25C-B5CC-FF109BC6BE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100" y="5418138"/>
            <a:ext cx="325438"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29" name="Picture 2" descr="C:\Users\Enrico\Desktop\Cub 1.jpg">
            <a:extLst>
              <a:ext uri="{FF2B5EF4-FFF2-40B4-BE49-F238E27FC236}">
                <a16:creationId xmlns:a16="http://schemas.microsoft.com/office/drawing/2014/main" id="{AE3623D2-D05E-6B43-66CD-B929597C0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325" y="6127750"/>
            <a:ext cx="3603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30" name="CasellaDiTesto 34">
            <a:extLst>
              <a:ext uri="{FF2B5EF4-FFF2-40B4-BE49-F238E27FC236}">
                <a16:creationId xmlns:a16="http://schemas.microsoft.com/office/drawing/2014/main" id="{44D82951-2A5F-1743-B8EC-F555138F5074}"/>
              </a:ext>
            </a:extLst>
          </p:cNvPr>
          <p:cNvSpPr txBox="1">
            <a:spLocks noChangeArrowheads="1"/>
          </p:cNvSpPr>
          <p:nvPr/>
        </p:nvSpPr>
        <p:spPr bwMode="auto">
          <a:xfrm>
            <a:off x="6176963" y="5441950"/>
            <a:ext cx="9667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Unterwegs</a:t>
            </a:r>
          </a:p>
        </p:txBody>
      </p:sp>
      <p:sp>
        <p:nvSpPr>
          <p:cNvPr id="354331" name="CasellaDiTesto 35">
            <a:extLst>
              <a:ext uri="{FF2B5EF4-FFF2-40B4-BE49-F238E27FC236}">
                <a16:creationId xmlns:a16="http://schemas.microsoft.com/office/drawing/2014/main" id="{2A7128FF-DF90-7E0D-CB24-204EBA0B5FCA}"/>
              </a:ext>
            </a:extLst>
          </p:cNvPr>
          <p:cNvSpPr txBox="1">
            <a:spLocks noChangeArrowheads="1"/>
          </p:cNvSpPr>
          <p:nvPr/>
        </p:nvSpPr>
        <p:spPr bwMode="auto">
          <a:xfrm>
            <a:off x="6159500" y="6165850"/>
            <a:ext cx="78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Ankunft</a:t>
            </a:r>
          </a:p>
        </p:txBody>
      </p:sp>
      <p:pic>
        <p:nvPicPr>
          <p:cNvPr id="354332" name="Picture 28" descr="C:\Users\Enrico\Desktop\Truk 1.jpg">
            <a:extLst>
              <a:ext uri="{FF2B5EF4-FFF2-40B4-BE49-F238E27FC236}">
                <a16:creationId xmlns:a16="http://schemas.microsoft.com/office/drawing/2014/main" id="{079D3735-A99B-6242-C1A9-7306605730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4494213"/>
            <a:ext cx="847725"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33" name="CasellaDiTesto 1">
            <a:extLst>
              <a:ext uri="{FF2B5EF4-FFF2-40B4-BE49-F238E27FC236}">
                <a16:creationId xmlns:a16="http://schemas.microsoft.com/office/drawing/2014/main" id="{932DBC2A-EE8D-908A-042A-1D1D77E35452}"/>
              </a:ext>
            </a:extLst>
          </p:cNvPr>
          <p:cNvSpPr txBox="1">
            <a:spLocks noChangeArrowheads="1"/>
          </p:cNvSpPr>
          <p:nvPr/>
        </p:nvSpPr>
        <p:spPr bwMode="auto">
          <a:xfrm>
            <a:off x="2084388" y="260350"/>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ITALIEN</a:t>
            </a:r>
          </a:p>
        </p:txBody>
      </p:sp>
      <p:sp>
        <p:nvSpPr>
          <p:cNvPr id="354334" name="CasellaDiTesto 2">
            <a:extLst>
              <a:ext uri="{FF2B5EF4-FFF2-40B4-BE49-F238E27FC236}">
                <a16:creationId xmlns:a16="http://schemas.microsoft.com/office/drawing/2014/main" id="{41F16D45-7CFA-9680-2B00-871EB4063DCD}"/>
              </a:ext>
            </a:extLst>
          </p:cNvPr>
          <p:cNvSpPr txBox="1">
            <a:spLocks noChangeArrowheads="1"/>
          </p:cNvSpPr>
          <p:nvPr/>
        </p:nvSpPr>
        <p:spPr bwMode="auto">
          <a:xfrm>
            <a:off x="7205663" y="4049713"/>
            <a:ext cx="1938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DEUTSCHLAND</a:t>
            </a:r>
          </a:p>
        </p:txBody>
      </p:sp>
      <p:pic>
        <p:nvPicPr>
          <p:cNvPr id="354335" name="Picture 31">
            <a:extLst>
              <a:ext uri="{FF2B5EF4-FFF2-40B4-BE49-F238E27FC236}">
                <a16:creationId xmlns:a16="http://schemas.microsoft.com/office/drawing/2014/main" id="{B075CB8E-4F0C-65A0-3862-BC735DD8B9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1063" y="1465263"/>
            <a:ext cx="4840287"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36" name="Segnaposto numero diapositiva 1">
            <a:extLst>
              <a:ext uri="{FF2B5EF4-FFF2-40B4-BE49-F238E27FC236}">
                <a16:creationId xmlns:a16="http://schemas.microsoft.com/office/drawing/2014/main" id="{AF1820D5-E9E3-373F-5AC4-76D88CF863D6}"/>
              </a:ext>
            </a:extLst>
          </p:cNvPr>
          <p:cNvSpPr>
            <a:spLocks noGrp="1"/>
          </p:cNvSpPr>
          <p:nvPr>
            <p:ph type="sldNum" sz="quarter" idx="12"/>
          </p:nvPr>
        </p:nvSpPr>
        <p:spPr>
          <a:xfrm>
            <a:off x="6804025" y="2840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87092D-4E73-4C3E-9645-0C9FDE8BFCBA}" type="slidenum">
              <a:rPr lang="it-IT" altLang="en-US" sz="1400" b="1" smtClean="0"/>
              <a:pPr>
                <a:spcBef>
                  <a:spcPct val="0"/>
                </a:spcBef>
                <a:buFontTx/>
                <a:buNone/>
              </a:pPr>
              <a:t>42</a:t>
            </a:fld>
            <a:endParaRPr lang="it-IT" altLang="en-US" sz="1400" b="1"/>
          </a:p>
        </p:txBody>
      </p:sp>
      <p:sp>
        <p:nvSpPr>
          <p:cNvPr id="33" name="Rettangolo 32">
            <a:extLst>
              <a:ext uri="{FF2B5EF4-FFF2-40B4-BE49-F238E27FC236}">
                <a16:creationId xmlns:a16="http://schemas.microsoft.com/office/drawing/2014/main" id="{142FB14A-4FB1-3025-110C-8F64D3EFCCA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olo 1">
            <a:extLst>
              <a:ext uri="{FF2B5EF4-FFF2-40B4-BE49-F238E27FC236}">
                <a16:creationId xmlns:a16="http://schemas.microsoft.com/office/drawing/2014/main" id="{A818B374-4D0B-B5CF-6888-C945C88E3119}"/>
              </a:ext>
            </a:extLst>
          </p:cNvPr>
          <p:cNvSpPr>
            <a:spLocks noGrp="1" noChangeArrowheads="1"/>
          </p:cNvSpPr>
          <p:nvPr>
            <p:ph type="title"/>
          </p:nvPr>
        </p:nvSpPr>
        <p:spPr>
          <a:xfrm>
            <a:off x="2747963" y="549275"/>
            <a:ext cx="3178175" cy="1157288"/>
          </a:xfrm>
        </p:spPr>
        <p:txBody>
          <a:bodyPr/>
          <a:lstStyle/>
          <a:p>
            <a:r>
              <a:rPr lang="it-CH" altLang="it-CH"/>
              <a:t>Uebung</a:t>
            </a:r>
          </a:p>
        </p:txBody>
      </p:sp>
      <p:sp>
        <p:nvSpPr>
          <p:cNvPr id="356355" name="Segnaposto numero diapositiva 3">
            <a:extLst>
              <a:ext uri="{FF2B5EF4-FFF2-40B4-BE49-F238E27FC236}">
                <a16:creationId xmlns:a16="http://schemas.microsoft.com/office/drawing/2014/main" id="{76BCE565-A2D2-8B11-EB62-8CAE3EAF2A1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1BFB16-9AD1-4B99-9483-385DD1F039AE}" type="slidenum">
              <a:rPr lang="it-IT" altLang="en-US" sz="1400" smtClean="0">
                <a:solidFill>
                  <a:srgbClr val="000000"/>
                </a:solidFill>
              </a:rPr>
              <a:pPr>
                <a:spcBef>
                  <a:spcPct val="0"/>
                </a:spcBef>
                <a:buFontTx/>
                <a:buNone/>
              </a:pPr>
              <a:t>43</a:t>
            </a:fld>
            <a:endParaRPr lang="it-IT" altLang="en-US" sz="1400">
              <a:solidFill>
                <a:srgbClr val="000000"/>
              </a:solidFill>
            </a:endParaRPr>
          </a:p>
        </p:txBody>
      </p:sp>
      <p:sp>
        <p:nvSpPr>
          <p:cNvPr id="356356" name="CasellaDiTesto 4">
            <a:extLst>
              <a:ext uri="{FF2B5EF4-FFF2-40B4-BE49-F238E27FC236}">
                <a16:creationId xmlns:a16="http://schemas.microsoft.com/office/drawing/2014/main" id="{C3E93F27-5774-3E60-B6A9-7AAB30CD938D}"/>
              </a:ext>
            </a:extLst>
          </p:cNvPr>
          <p:cNvSpPr txBox="1">
            <a:spLocks noChangeArrowheads="1"/>
          </p:cNvSpPr>
          <p:nvPr/>
        </p:nvSpPr>
        <p:spPr bwMode="auto">
          <a:xfrm>
            <a:off x="971550" y="2182813"/>
            <a:ext cx="74168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Was ist die Logistik?</a:t>
            </a:r>
          </a:p>
          <a:p>
            <a:pPr eaLnBrk="1" hangingPunct="1">
              <a:spcBef>
                <a:spcPct val="0"/>
              </a:spcBef>
              <a:buFontTx/>
              <a:buNone/>
            </a:pPr>
            <a:r>
              <a:rPr lang="de-DE" altLang="it-CH" sz="1800">
                <a:solidFill>
                  <a:srgbClr val="000000"/>
                </a:solidFill>
              </a:rPr>
              <a:t>Die Technik des Lagerung und Umschlag von </a:t>
            </a:r>
            <a:r>
              <a:rPr lang="it-CH" altLang="it-CH" sz="1800">
                <a:solidFill>
                  <a:srgbClr val="000000"/>
                </a:solidFill>
              </a:rPr>
              <a:t>Gütern</a:t>
            </a:r>
          </a:p>
          <a:p>
            <a:pPr eaLnBrk="1" hangingPunct="1">
              <a:spcBef>
                <a:spcPct val="0"/>
              </a:spcBef>
              <a:buFontTx/>
              <a:buNone/>
            </a:pPr>
            <a:endParaRPr lang="it-CH" altLang="it-CH" sz="1800">
              <a:solidFill>
                <a:srgbClr val="000000"/>
              </a:solidFill>
            </a:endParaRPr>
          </a:p>
          <a:p>
            <a:pPr eaLnBrk="1" hangingPunct="1">
              <a:spcBef>
                <a:spcPct val="0"/>
              </a:spcBef>
              <a:buFontTx/>
              <a:buNone/>
            </a:pPr>
            <a:r>
              <a:rPr lang="de-DE" altLang="it-CH" sz="2000" b="1">
                <a:solidFill>
                  <a:srgbClr val="000000"/>
                </a:solidFill>
              </a:rPr>
              <a:t>Ist die Logistik in unserem land </a:t>
            </a:r>
            <a:r>
              <a:rPr lang="de-DE" altLang="it-CH" sz="1800">
                <a:solidFill>
                  <a:srgbClr val="000000"/>
                </a:solidFill>
              </a:rPr>
              <a:t>(die Schweiz) </a:t>
            </a:r>
            <a:r>
              <a:rPr lang="de-DE" altLang="it-CH" sz="2000" b="1">
                <a:solidFill>
                  <a:srgbClr val="000000"/>
                </a:solidFill>
              </a:rPr>
              <a:t>wichtig?</a:t>
            </a:r>
          </a:p>
          <a:p>
            <a:pPr eaLnBrk="1" hangingPunct="1">
              <a:spcBef>
                <a:spcPct val="0"/>
              </a:spcBef>
              <a:buFontTx/>
              <a:buNone/>
            </a:pPr>
            <a:r>
              <a:rPr lang="de-DE" altLang="it-CH" sz="1800">
                <a:solidFill>
                  <a:srgbClr val="000000"/>
                </a:solidFill>
              </a:rPr>
              <a:t>die Gotthardbahn, die Verlader von Chiasso und Basel, usw.</a:t>
            </a:r>
            <a:endParaRPr lang="it-CH" altLang="it-CH" sz="1800">
              <a:solidFill>
                <a:srgbClr val="000000"/>
              </a:solidFill>
            </a:endParaRPr>
          </a:p>
          <a:p>
            <a:pPr eaLnBrk="1" hangingPunct="1">
              <a:spcBef>
                <a:spcPct val="0"/>
              </a:spcBef>
              <a:buFontTx/>
              <a:buNone/>
            </a:pPr>
            <a:endParaRPr lang="it-CH" altLang="it-CH" sz="1800">
              <a:solidFill>
                <a:srgbClr val="000000"/>
              </a:solidFill>
            </a:endParaRPr>
          </a:p>
          <a:p>
            <a:pPr eaLnBrk="1" hangingPunct="1">
              <a:spcBef>
                <a:spcPct val="0"/>
              </a:spcBef>
              <a:buFontTx/>
              <a:buNone/>
            </a:pPr>
            <a:r>
              <a:rPr lang="de-DE" altLang="it-CH" sz="2000" b="1">
                <a:solidFill>
                  <a:srgbClr val="000000"/>
                </a:solidFill>
              </a:rPr>
              <a:t>Was wird derzeit in unserem Land </a:t>
            </a:r>
            <a:r>
              <a:rPr lang="de-DE" altLang="it-CH" sz="1800">
                <a:solidFill>
                  <a:srgbClr val="000000"/>
                </a:solidFill>
              </a:rPr>
              <a:t>(die Schweiz) </a:t>
            </a:r>
            <a:r>
              <a:rPr lang="de-DE" altLang="it-CH" sz="2000" b="1">
                <a:solidFill>
                  <a:srgbClr val="000000"/>
                </a:solidFill>
              </a:rPr>
              <a:t>für die Logistik gebaut </a:t>
            </a:r>
            <a:r>
              <a:rPr lang="it-CH" altLang="it-CH" sz="2000" b="1">
                <a:solidFill>
                  <a:srgbClr val="000000"/>
                </a:solidFill>
              </a:rPr>
              <a:t>?</a:t>
            </a:r>
          </a:p>
          <a:p>
            <a:pPr eaLnBrk="1" hangingPunct="1">
              <a:spcBef>
                <a:spcPct val="0"/>
              </a:spcBef>
              <a:buFontTx/>
              <a:buNone/>
            </a:pPr>
            <a:r>
              <a:rPr lang="it-CH" altLang="it-CH" sz="1800">
                <a:solidFill>
                  <a:srgbClr val="000000"/>
                </a:solidFill>
              </a:rPr>
              <a:t>Alptransit</a:t>
            </a:r>
          </a:p>
        </p:txBody>
      </p:sp>
      <p:sp>
        <p:nvSpPr>
          <p:cNvPr id="356357" name="CasellaDiTesto 1">
            <a:extLst>
              <a:ext uri="{FF2B5EF4-FFF2-40B4-BE49-F238E27FC236}">
                <a16:creationId xmlns:a16="http://schemas.microsoft.com/office/drawing/2014/main" id="{089F86AB-4DD3-9F08-5FB5-5193B8BB0CC3}"/>
              </a:ext>
            </a:extLst>
          </p:cNvPr>
          <p:cNvSpPr txBox="1">
            <a:spLocks noChangeArrowheads="1"/>
          </p:cNvSpPr>
          <p:nvPr/>
        </p:nvSpPr>
        <p:spPr bwMode="auto">
          <a:xfrm>
            <a:off x="971550" y="6191250"/>
            <a:ext cx="18002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Gruppenübungen : siehe unten</a:t>
            </a:r>
          </a:p>
        </p:txBody>
      </p:sp>
      <p:sp>
        <p:nvSpPr>
          <p:cNvPr id="6" name="Rettangolo 5">
            <a:extLst>
              <a:ext uri="{FF2B5EF4-FFF2-40B4-BE49-F238E27FC236}">
                <a16:creationId xmlns:a16="http://schemas.microsoft.com/office/drawing/2014/main" id="{7064FC9C-2460-9AA0-1E59-85B6875566C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Number Placeholder 5">
            <a:extLst>
              <a:ext uri="{FF2B5EF4-FFF2-40B4-BE49-F238E27FC236}">
                <a16:creationId xmlns:a16="http://schemas.microsoft.com/office/drawing/2014/main" id="{8DC602C8-A9DC-B775-494A-2A940A4142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F0784C-84D5-4CCB-B9F1-F2BBFF8CC6B7}" type="slidenum">
              <a:rPr lang="it-IT" altLang="en-US" sz="1400" smtClean="0">
                <a:solidFill>
                  <a:srgbClr val="000000"/>
                </a:solidFill>
              </a:rPr>
              <a:pPr>
                <a:spcBef>
                  <a:spcPct val="0"/>
                </a:spcBef>
                <a:buFontTx/>
                <a:buNone/>
              </a:pPr>
              <a:t>44</a:t>
            </a:fld>
            <a:endParaRPr lang="it-IT" altLang="en-US" sz="1400">
              <a:solidFill>
                <a:srgbClr val="000000"/>
              </a:solidFill>
            </a:endParaRPr>
          </a:p>
        </p:txBody>
      </p:sp>
      <p:sp>
        <p:nvSpPr>
          <p:cNvPr id="358403" name="Rectangle 2">
            <a:extLst>
              <a:ext uri="{FF2B5EF4-FFF2-40B4-BE49-F238E27FC236}">
                <a16:creationId xmlns:a16="http://schemas.microsoft.com/office/drawing/2014/main" id="{1AA7D6E2-D497-D50A-ADFF-E79ED53D791B}"/>
              </a:ext>
            </a:extLst>
          </p:cNvPr>
          <p:cNvSpPr>
            <a:spLocks noGrp="1" noChangeArrowheads="1"/>
          </p:cNvSpPr>
          <p:nvPr>
            <p:ph type="title"/>
          </p:nvPr>
        </p:nvSpPr>
        <p:spPr/>
        <p:txBody>
          <a:bodyPr/>
          <a:lstStyle/>
          <a:p>
            <a:pPr eaLnBrk="1" hangingPunct="1"/>
            <a:r>
              <a:rPr lang="fr-CH" altLang="it-CH" b="1"/>
              <a:t>PREIS EINES AUTOS </a:t>
            </a:r>
            <a:r>
              <a:rPr lang="fr-CH" altLang="it-CH" b="1">
                <a:solidFill>
                  <a:srgbClr val="FF0000"/>
                </a:solidFill>
              </a:rPr>
              <a:t>W</a:t>
            </a:r>
            <a:endParaRPr lang="it-IT" altLang="it-CH" b="1">
              <a:solidFill>
                <a:srgbClr val="FF0000"/>
              </a:solidFill>
            </a:endParaRPr>
          </a:p>
        </p:txBody>
      </p:sp>
      <p:sp>
        <p:nvSpPr>
          <p:cNvPr id="358404" name="Rectangle 3">
            <a:extLst>
              <a:ext uri="{FF2B5EF4-FFF2-40B4-BE49-F238E27FC236}">
                <a16:creationId xmlns:a16="http://schemas.microsoft.com/office/drawing/2014/main" id="{F2CB3065-CE75-1D31-CA44-B652F84337C7}"/>
              </a:ext>
            </a:extLst>
          </p:cNvPr>
          <p:cNvSpPr>
            <a:spLocks noGrp="1" noChangeArrowheads="1"/>
          </p:cNvSpPr>
          <p:nvPr>
            <p:ph type="body" idx="1"/>
          </p:nvPr>
        </p:nvSpPr>
        <p:spPr>
          <a:xfrm>
            <a:off x="457200" y="1600200"/>
            <a:ext cx="8229600" cy="4997450"/>
          </a:xfrm>
        </p:spPr>
        <p:txBody>
          <a:bodyPr/>
          <a:lstStyle/>
          <a:p>
            <a:pPr eaLnBrk="1" hangingPunct="1"/>
            <a:endParaRPr lang="fr-CH" altLang="it-CH"/>
          </a:p>
          <a:p>
            <a:pPr eaLnBrk="1" hangingPunct="1"/>
            <a:r>
              <a:rPr lang="fr-CH" altLang="it-CH"/>
              <a:t>Material :        	5’000.- Fr       2’500.- Fr</a:t>
            </a:r>
          </a:p>
          <a:p>
            <a:pPr eaLnBrk="1" hangingPunct="1"/>
            <a:r>
              <a:rPr lang="fr-CH" altLang="it-CH"/>
              <a:t>Arbeitskraft :  	5’000.- Fr</a:t>
            </a:r>
          </a:p>
          <a:p>
            <a:pPr eaLnBrk="1" hangingPunct="1"/>
            <a:r>
              <a:rPr lang="fr-CH" altLang="it-CH"/>
              <a:t>Feste Kosten  :     5’000.- Fr </a:t>
            </a:r>
          </a:p>
          <a:p>
            <a:pPr eaLnBrk="1" hangingPunct="1"/>
            <a:r>
              <a:rPr lang="fr-CH" altLang="it-CH"/>
              <a:t>Gewinn :               5’000.- Fr</a:t>
            </a:r>
          </a:p>
          <a:p>
            <a:pPr eaLnBrk="1" hangingPunct="1">
              <a:buFontTx/>
              <a:buNone/>
            </a:pPr>
            <a:r>
              <a:rPr lang="fr-CH" altLang="it-CH"/>
              <a:t>				    _________</a:t>
            </a:r>
          </a:p>
          <a:p>
            <a:pPr eaLnBrk="1" hangingPunct="1">
              <a:buFontTx/>
              <a:buNone/>
            </a:pPr>
            <a:r>
              <a:rPr lang="fr-CH" altLang="it-CH" b="1"/>
              <a:t>   </a:t>
            </a:r>
            <a:r>
              <a:rPr lang="fr-CH" altLang="it-CH" b="1" u="sng"/>
              <a:t>Total</a:t>
            </a:r>
            <a:r>
              <a:rPr lang="fr-CH" altLang="it-CH"/>
              <a:t>                    20’000.- Fr    17’500.- Fr</a:t>
            </a:r>
            <a:endParaRPr lang="it-IT" altLang="it-CH"/>
          </a:p>
        </p:txBody>
      </p:sp>
      <p:sp>
        <p:nvSpPr>
          <p:cNvPr id="358405" name="Line 4">
            <a:extLst>
              <a:ext uri="{FF2B5EF4-FFF2-40B4-BE49-F238E27FC236}">
                <a16:creationId xmlns:a16="http://schemas.microsoft.com/office/drawing/2014/main" id="{EF8B2018-A58C-B9A8-B0E7-E36F1C7A2025}"/>
              </a:ext>
            </a:extLst>
          </p:cNvPr>
          <p:cNvSpPr>
            <a:spLocks noChangeShapeType="1"/>
          </p:cNvSpPr>
          <p:nvPr/>
        </p:nvSpPr>
        <p:spPr bwMode="auto">
          <a:xfrm>
            <a:off x="3779838" y="5805488"/>
            <a:ext cx="2016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06" name="Line 6">
            <a:extLst>
              <a:ext uri="{FF2B5EF4-FFF2-40B4-BE49-F238E27FC236}">
                <a16:creationId xmlns:a16="http://schemas.microsoft.com/office/drawing/2014/main" id="{515A8857-3921-B4B0-8ED7-7A77984668DD}"/>
              </a:ext>
            </a:extLst>
          </p:cNvPr>
          <p:cNvSpPr>
            <a:spLocks noChangeShapeType="1"/>
          </p:cNvSpPr>
          <p:nvPr/>
        </p:nvSpPr>
        <p:spPr bwMode="auto">
          <a:xfrm flipV="1">
            <a:off x="3779838" y="5157788"/>
            <a:ext cx="1944687"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07" name="Line 7">
            <a:extLst>
              <a:ext uri="{FF2B5EF4-FFF2-40B4-BE49-F238E27FC236}">
                <a16:creationId xmlns:a16="http://schemas.microsoft.com/office/drawing/2014/main" id="{47346BB9-D9C5-56FC-1892-550D044437A8}"/>
              </a:ext>
            </a:extLst>
          </p:cNvPr>
          <p:cNvSpPr>
            <a:spLocks noChangeShapeType="1"/>
          </p:cNvSpPr>
          <p:nvPr/>
        </p:nvSpPr>
        <p:spPr bwMode="auto">
          <a:xfrm>
            <a:off x="3851275" y="5157788"/>
            <a:ext cx="1873250" cy="503237"/>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08" name="Line 8">
            <a:extLst>
              <a:ext uri="{FF2B5EF4-FFF2-40B4-BE49-F238E27FC236}">
                <a16:creationId xmlns:a16="http://schemas.microsoft.com/office/drawing/2014/main" id="{329490DB-C35D-5645-BE73-34ABA353BC50}"/>
              </a:ext>
            </a:extLst>
          </p:cNvPr>
          <p:cNvSpPr>
            <a:spLocks noChangeShapeType="1"/>
          </p:cNvSpPr>
          <p:nvPr/>
        </p:nvSpPr>
        <p:spPr bwMode="auto">
          <a:xfrm flipV="1">
            <a:off x="3779838" y="2276475"/>
            <a:ext cx="1655762" cy="4318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09" name="Line 9">
            <a:extLst>
              <a:ext uri="{FF2B5EF4-FFF2-40B4-BE49-F238E27FC236}">
                <a16:creationId xmlns:a16="http://schemas.microsoft.com/office/drawing/2014/main" id="{FF2DB54B-78BB-FD5A-56B2-CCF2DE2152CA}"/>
              </a:ext>
            </a:extLst>
          </p:cNvPr>
          <p:cNvSpPr>
            <a:spLocks noChangeShapeType="1"/>
          </p:cNvSpPr>
          <p:nvPr/>
        </p:nvSpPr>
        <p:spPr bwMode="auto">
          <a:xfrm>
            <a:off x="3779838" y="2205038"/>
            <a:ext cx="1655762" cy="576262"/>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10" name="Text Box 10">
            <a:extLst>
              <a:ext uri="{FF2B5EF4-FFF2-40B4-BE49-F238E27FC236}">
                <a16:creationId xmlns:a16="http://schemas.microsoft.com/office/drawing/2014/main" id="{CF3962B7-E305-9F9D-F961-971827191BF1}"/>
              </a:ext>
            </a:extLst>
          </p:cNvPr>
          <p:cNvSpPr txBox="1">
            <a:spLocks noChangeArrowheads="1"/>
          </p:cNvSpPr>
          <p:nvPr/>
        </p:nvSpPr>
        <p:spPr bwMode="auto">
          <a:xfrm>
            <a:off x="1403350" y="1196975"/>
            <a:ext cx="252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(NACH DEM SPARPROGRAMM)</a:t>
            </a:r>
            <a:endParaRPr lang="it-IT" altLang="it-CH" sz="1000">
              <a:solidFill>
                <a:srgbClr val="000000"/>
              </a:solidFill>
            </a:endParaRPr>
          </a:p>
        </p:txBody>
      </p:sp>
      <p:sp>
        <p:nvSpPr>
          <p:cNvPr id="11" name="Rettangolo 10">
            <a:extLst>
              <a:ext uri="{FF2B5EF4-FFF2-40B4-BE49-F238E27FC236}">
                <a16:creationId xmlns:a16="http://schemas.microsoft.com/office/drawing/2014/main" id="{ADE7165D-216C-485C-156F-771AA523D85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1">
            <a:extLst>
              <a:ext uri="{FF2B5EF4-FFF2-40B4-BE49-F238E27FC236}">
                <a16:creationId xmlns:a16="http://schemas.microsoft.com/office/drawing/2014/main" id="{33572D40-18BD-4F24-BEA5-7A06002364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E1B4AB-529F-472A-B14E-EE5815C41D17}" type="slidenum">
              <a:rPr lang="it-IT" altLang="en-US" sz="1400" smtClean="0">
                <a:solidFill>
                  <a:srgbClr val="000000"/>
                </a:solidFill>
              </a:rPr>
              <a:pPr>
                <a:spcBef>
                  <a:spcPct val="0"/>
                </a:spcBef>
                <a:buFontTx/>
                <a:buNone/>
              </a:pPr>
              <a:t>45</a:t>
            </a:fld>
            <a:endParaRPr lang="it-IT" altLang="en-US" sz="1400">
              <a:solidFill>
                <a:srgbClr val="000000"/>
              </a:solidFill>
            </a:endParaRPr>
          </a:p>
        </p:txBody>
      </p:sp>
      <p:sp>
        <p:nvSpPr>
          <p:cNvPr id="360451" name="Rectangle 2">
            <a:extLst>
              <a:ext uri="{FF2B5EF4-FFF2-40B4-BE49-F238E27FC236}">
                <a16:creationId xmlns:a16="http://schemas.microsoft.com/office/drawing/2014/main" id="{A4926025-F5AB-3052-CFF2-5E482EBA8A1E}"/>
              </a:ext>
            </a:extLst>
          </p:cNvPr>
          <p:cNvSpPr>
            <a:spLocks noChangeArrowheads="1"/>
          </p:cNvSpPr>
          <p:nvPr/>
        </p:nvSpPr>
        <p:spPr bwMode="auto">
          <a:xfrm>
            <a:off x="1928813" y="2071688"/>
            <a:ext cx="57769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800" b="1">
                <a:solidFill>
                  <a:srgbClr val="000000"/>
                </a:solidFill>
              </a:rPr>
              <a:t>Der Verkäufer muss die Autos </a:t>
            </a:r>
            <a:r>
              <a:rPr lang="it-CH" altLang="it-CH" sz="2800" b="1">
                <a:solidFill>
                  <a:srgbClr val="FF0000"/>
                </a:solidFill>
              </a:rPr>
              <a:t>W</a:t>
            </a:r>
            <a:endParaRPr lang="it-CH" altLang="it-CH" sz="2800" b="1">
              <a:solidFill>
                <a:srgbClr val="000000"/>
              </a:solidFill>
            </a:endParaRPr>
          </a:p>
          <a:p>
            <a:pPr eaLnBrk="1" hangingPunct="1">
              <a:spcBef>
                <a:spcPct val="0"/>
              </a:spcBef>
              <a:buFontTx/>
              <a:buNone/>
            </a:pPr>
            <a:endParaRPr lang="it-CH" altLang="it-CH" sz="2800" b="1">
              <a:solidFill>
                <a:srgbClr val="000000"/>
              </a:solidFill>
            </a:endParaRPr>
          </a:p>
          <a:p>
            <a:pPr eaLnBrk="1" hangingPunct="1">
              <a:spcBef>
                <a:spcPct val="0"/>
              </a:spcBef>
              <a:buFontTx/>
              <a:buNone/>
            </a:pPr>
            <a:r>
              <a:rPr lang="it-CH" altLang="it-CH" sz="4000" b="1">
                <a:solidFill>
                  <a:srgbClr val="FF0000"/>
                </a:solidFill>
              </a:rPr>
              <a:t>in Italien </a:t>
            </a:r>
          </a:p>
          <a:p>
            <a:pPr eaLnBrk="1" hangingPunct="1">
              <a:spcBef>
                <a:spcPct val="0"/>
              </a:spcBef>
              <a:buFontTx/>
              <a:buNone/>
            </a:pPr>
            <a:r>
              <a:rPr lang="it-CH" altLang="it-CH" sz="4000" b="1">
                <a:solidFill>
                  <a:srgbClr val="FF0000"/>
                </a:solidFill>
              </a:rPr>
              <a:t> </a:t>
            </a:r>
          </a:p>
          <a:p>
            <a:pPr eaLnBrk="1" hangingPunct="1">
              <a:spcBef>
                <a:spcPct val="0"/>
              </a:spcBef>
              <a:buFontTx/>
              <a:buNone/>
            </a:pPr>
            <a:endParaRPr lang="it-CH" altLang="it-CH" sz="4000" b="1">
              <a:solidFill>
                <a:srgbClr val="FF0000"/>
              </a:solidFill>
            </a:endParaRPr>
          </a:p>
          <a:p>
            <a:pPr eaLnBrk="1" hangingPunct="1">
              <a:spcBef>
                <a:spcPct val="0"/>
              </a:spcBef>
              <a:buFontTx/>
              <a:buNone/>
            </a:pPr>
            <a:r>
              <a:rPr lang="it-CH" altLang="it-CH" sz="2800" b="1">
                <a:solidFill>
                  <a:srgbClr val="000000"/>
                </a:solidFill>
              </a:rPr>
              <a:t> verkaufen, aber...</a:t>
            </a:r>
          </a:p>
        </p:txBody>
      </p:sp>
      <p:pic>
        <p:nvPicPr>
          <p:cNvPr id="360452" name="Picture 5" descr="C:\Users\Enrico\Enrico\Documenti\AA Enrico nuovo\Politica\Presentazione marxismo\Salesman JPEG.jpg">
            <a:extLst>
              <a:ext uri="{FF2B5EF4-FFF2-40B4-BE49-F238E27FC236}">
                <a16:creationId xmlns:a16="http://schemas.microsoft.com/office/drawing/2014/main" id="{542596A7-7BD7-9022-1CED-DE2C53E54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20713"/>
            <a:ext cx="100806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1FCBF56E-3075-CDBA-5589-424F6751427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Number Placeholder 3">
            <a:extLst>
              <a:ext uri="{FF2B5EF4-FFF2-40B4-BE49-F238E27FC236}">
                <a16:creationId xmlns:a16="http://schemas.microsoft.com/office/drawing/2014/main" id="{C2DCF838-5276-A3D3-B152-CD3B1F9B8E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F3BC9E-D356-4008-8863-2D8297BBA7C2}" type="slidenum">
              <a:rPr lang="it-IT" altLang="en-US" sz="1400" smtClean="0">
                <a:solidFill>
                  <a:srgbClr val="FFFFFF"/>
                </a:solidFill>
              </a:rPr>
              <a:pPr>
                <a:spcBef>
                  <a:spcPct val="0"/>
                </a:spcBef>
                <a:buFontTx/>
                <a:buNone/>
              </a:pPr>
              <a:t>46</a:t>
            </a:fld>
            <a:endParaRPr lang="it-IT" altLang="en-US" sz="1400">
              <a:solidFill>
                <a:srgbClr val="FFFFFF"/>
              </a:solidFill>
            </a:endParaRPr>
          </a:p>
        </p:txBody>
      </p:sp>
      <p:pic>
        <p:nvPicPr>
          <p:cNvPr id="362499" name="Picture 4" descr="Diapo 40 bis">
            <a:extLst>
              <a:ext uri="{FF2B5EF4-FFF2-40B4-BE49-F238E27FC236}">
                <a16:creationId xmlns:a16="http://schemas.microsoft.com/office/drawing/2014/main" id="{FE60E124-0B60-B58F-8E0C-64CE1E38C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9050"/>
            <a:ext cx="92011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500" name="Text Box 5">
            <a:extLst>
              <a:ext uri="{FF2B5EF4-FFF2-40B4-BE49-F238E27FC236}">
                <a16:creationId xmlns:a16="http://schemas.microsoft.com/office/drawing/2014/main" id="{84C7C2F7-F5C7-8D81-AD31-5EB50FFF0D0E}"/>
              </a:ext>
            </a:extLst>
          </p:cNvPr>
          <p:cNvSpPr txBox="1">
            <a:spLocks noChangeArrowheads="1"/>
          </p:cNvSpPr>
          <p:nvPr/>
        </p:nvSpPr>
        <p:spPr bwMode="auto">
          <a:xfrm>
            <a:off x="395288" y="5876925"/>
            <a:ext cx="7489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it-CH" sz="1000" u="sng">
              <a:solidFill>
                <a:srgbClr val="FFFFFF"/>
              </a:solidFill>
            </a:endParaRPr>
          </a:p>
        </p:txBody>
      </p:sp>
      <p:sp>
        <p:nvSpPr>
          <p:cNvPr id="362501" name="Text Box 6">
            <a:extLst>
              <a:ext uri="{FF2B5EF4-FFF2-40B4-BE49-F238E27FC236}">
                <a16:creationId xmlns:a16="http://schemas.microsoft.com/office/drawing/2014/main" id="{56AD22E0-8C3A-B7CE-724D-0E6F3469A2E9}"/>
              </a:ext>
            </a:extLst>
          </p:cNvPr>
          <p:cNvSpPr txBox="1">
            <a:spLocks noChangeArrowheads="1"/>
          </p:cNvSpPr>
          <p:nvPr/>
        </p:nvSpPr>
        <p:spPr bwMode="auto">
          <a:xfrm>
            <a:off x="323850" y="5805488"/>
            <a:ext cx="70564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AUCH IN ITALIEN SCHLÄFT DIE KONKURRENZ NICHT</a:t>
            </a:r>
            <a:endParaRPr lang="it-IT" altLang="it-CH" sz="2000" b="1">
              <a:solidFill>
                <a:srgbClr val="FFFFFF"/>
              </a:solidFill>
            </a:endParaRPr>
          </a:p>
        </p:txBody>
      </p:sp>
      <p:sp>
        <p:nvSpPr>
          <p:cNvPr id="362502" name="CasellaDiTesto 1">
            <a:extLst>
              <a:ext uri="{FF2B5EF4-FFF2-40B4-BE49-F238E27FC236}">
                <a16:creationId xmlns:a16="http://schemas.microsoft.com/office/drawing/2014/main" id="{6B7C0B4D-0131-213D-9506-F66071EC4EAF}"/>
              </a:ext>
            </a:extLst>
          </p:cNvPr>
          <p:cNvSpPr txBox="1">
            <a:spLocks noChangeArrowheads="1"/>
          </p:cNvSpPr>
          <p:nvPr/>
        </p:nvSpPr>
        <p:spPr bwMode="auto">
          <a:xfrm>
            <a:off x="7388225" y="922338"/>
            <a:ext cx="1150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In Italien hat auch FIAT an Material und Logistik eingespart.</a:t>
            </a:r>
          </a:p>
        </p:txBody>
      </p:sp>
      <p:sp>
        <p:nvSpPr>
          <p:cNvPr id="362503" name="Slide Number Placeholder 3">
            <a:extLst>
              <a:ext uri="{FF2B5EF4-FFF2-40B4-BE49-F238E27FC236}">
                <a16:creationId xmlns:a16="http://schemas.microsoft.com/office/drawing/2014/main" id="{4F922ADB-0C99-6AF4-E384-F5B4F9168DAA}"/>
              </a:ext>
            </a:extLst>
          </p:cNvPr>
          <p:cNvSpPr txBox="1">
            <a:spLocks/>
          </p:cNvSpPr>
          <p:nvPr/>
        </p:nvSpPr>
        <p:spPr bwMode="auto">
          <a:xfrm>
            <a:off x="6577013" y="6237288"/>
            <a:ext cx="2133600" cy="4762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E82620F-A2BC-4AB4-999F-743C634B297F}" type="slidenum">
              <a:rPr lang="it-IT" altLang="it-CH" sz="1400">
                <a:solidFill>
                  <a:srgbClr val="FFFFFF"/>
                </a:solidFill>
              </a:rPr>
              <a:pPr algn="r" eaLnBrk="1" hangingPunct="1">
                <a:spcBef>
                  <a:spcPct val="0"/>
                </a:spcBef>
                <a:buFontTx/>
                <a:buNone/>
              </a:pPr>
              <a:t>46</a:t>
            </a:fld>
            <a:endParaRPr lang="it-IT" altLang="it-CH" sz="1400">
              <a:solidFill>
                <a:srgbClr val="FFFFFF"/>
              </a:solidFill>
            </a:endParaRPr>
          </a:p>
        </p:txBody>
      </p:sp>
      <p:sp>
        <p:nvSpPr>
          <p:cNvPr id="8" name="Rettangolo 7">
            <a:extLst>
              <a:ext uri="{FF2B5EF4-FFF2-40B4-BE49-F238E27FC236}">
                <a16:creationId xmlns:a16="http://schemas.microsoft.com/office/drawing/2014/main" id="{37B5BCCD-9AEB-6470-9245-FAE3A1E5B64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3">
            <a:extLst>
              <a:ext uri="{FF2B5EF4-FFF2-40B4-BE49-F238E27FC236}">
                <a16:creationId xmlns:a16="http://schemas.microsoft.com/office/drawing/2014/main" id="{64AC0B8B-9489-C672-C9A8-FA2558BBB2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8BBBB6-27E3-48C4-B0D3-0FBCB40F912C}" type="slidenum">
              <a:rPr lang="it-IT" altLang="en-US" sz="1400" smtClean="0">
                <a:solidFill>
                  <a:srgbClr val="000000"/>
                </a:solidFill>
              </a:rPr>
              <a:pPr>
                <a:spcBef>
                  <a:spcPct val="0"/>
                </a:spcBef>
                <a:buFontTx/>
                <a:buNone/>
              </a:pPr>
              <a:t>47</a:t>
            </a:fld>
            <a:endParaRPr lang="it-IT" altLang="en-US" sz="1400">
              <a:solidFill>
                <a:srgbClr val="000000"/>
              </a:solidFill>
            </a:endParaRPr>
          </a:p>
        </p:txBody>
      </p:sp>
      <p:sp>
        <p:nvSpPr>
          <p:cNvPr id="364547" name="Text Box 2">
            <a:extLst>
              <a:ext uri="{FF2B5EF4-FFF2-40B4-BE49-F238E27FC236}">
                <a16:creationId xmlns:a16="http://schemas.microsoft.com/office/drawing/2014/main" id="{518F7C86-A46D-069A-7AF9-4B40F9390AC3}"/>
              </a:ext>
            </a:extLst>
          </p:cNvPr>
          <p:cNvSpPr txBox="1">
            <a:spLocks noChangeArrowheads="1"/>
          </p:cNvSpPr>
          <p:nvPr/>
        </p:nvSpPr>
        <p:spPr bwMode="auto">
          <a:xfrm>
            <a:off x="971550" y="825500"/>
            <a:ext cx="79216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Die Autofabrik  </a:t>
            </a:r>
            <a:r>
              <a:rPr lang="fr-CH" altLang="it-CH" sz="1600" b="1">
                <a:solidFill>
                  <a:srgbClr val="FF0000"/>
                </a:solidFill>
              </a:rPr>
              <a:t>W</a:t>
            </a:r>
            <a:r>
              <a:rPr lang="fr-CH" altLang="it-CH" sz="1600" b="1">
                <a:solidFill>
                  <a:srgbClr val="000000"/>
                </a:solidFill>
              </a:rPr>
              <a:t>  steht weiterhin im harten Konkurrenzkampf.</a:t>
            </a:r>
          </a:p>
          <a:p>
            <a:pPr eaLnBrk="1" hangingPunct="1">
              <a:spcBef>
                <a:spcPct val="50000"/>
              </a:spcBef>
              <a:buFontTx/>
              <a:buNone/>
            </a:pPr>
            <a:r>
              <a:rPr lang="fr-CH" altLang="it-CH" sz="1600" b="1">
                <a:solidFill>
                  <a:srgbClr val="000000"/>
                </a:solidFill>
              </a:rPr>
              <a:t>  </a:t>
            </a:r>
          </a:p>
          <a:p>
            <a:pPr eaLnBrk="1" hangingPunct="1">
              <a:spcBef>
                <a:spcPct val="50000"/>
              </a:spcBef>
              <a:buFontTx/>
              <a:buNone/>
            </a:pPr>
            <a:r>
              <a:rPr lang="fr-CH" altLang="it-CH" sz="2000" b="1" u="sng">
                <a:solidFill>
                  <a:srgbClr val="000000"/>
                </a:solidFill>
              </a:rPr>
              <a:t>Es ist folglich notwendig, dass der Verkaufspreis des Autos </a:t>
            </a:r>
            <a:r>
              <a:rPr lang="fr-CH" altLang="it-CH" sz="2000" b="1" u="sng">
                <a:solidFill>
                  <a:srgbClr val="FF0000"/>
                </a:solidFill>
              </a:rPr>
              <a:t>W</a:t>
            </a:r>
            <a:r>
              <a:rPr lang="fr-CH" altLang="it-CH" sz="2000" b="1" u="sng">
                <a:solidFill>
                  <a:srgbClr val="000000"/>
                </a:solidFill>
              </a:rPr>
              <a:t> noch günstiger wird.</a:t>
            </a:r>
            <a:r>
              <a:rPr lang="fr-CH" altLang="it-CH" sz="2000" b="1">
                <a:solidFill>
                  <a:srgbClr val="000000"/>
                </a:solidFill>
              </a:rPr>
              <a:t> </a:t>
            </a: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endParaRPr lang="fr-CH" altLang="it-CH" sz="1600" b="1">
              <a:solidFill>
                <a:srgbClr val="000000"/>
              </a:solidFill>
            </a:endParaRPr>
          </a:p>
          <a:p>
            <a:pPr eaLnBrk="1" hangingPunct="1">
              <a:spcBef>
                <a:spcPct val="50000"/>
              </a:spcBef>
              <a:buFontTx/>
              <a:buNone/>
            </a:pPr>
            <a:r>
              <a:rPr lang="fr-CH" altLang="it-CH" sz="2000" b="1">
                <a:solidFill>
                  <a:srgbClr val="000000"/>
                </a:solidFill>
              </a:rPr>
              <a:t>Der Direktor entscheidet deshalb, dass bei der Arbeitskraft                                 </a:t>
            </a:r>
            <a:r>
              <a:rPr lang="fr-CH" altLang="it-CH" sz="2000" b="1" u="sng">
                <a:solidFill>
                  <a:srgbClr val="000000"/>
                </a:solidFill>
              </a:rPr>
              <a:t>eingespart</a:t>
            </a:r>
            <a:r>
              <a:rPr lang="fr-CH" altLang="it-CH" sz="2000" b="1">
                <a:solidFill>
                  <a:srgbClr val="000000"/>
                </a:solidFill>
              </a:rPr>
              <a:t> werden muss.</a:t>
            </a:r>
          </a:p>
          <a:p>
            <a:pPr eaLnBrk="1" hangingPunct="1">
              <a:spcBef>
                <a:spcPct val="50000"/>
              </a:spcBef>
              <a:buFontTx/>
              <a:buNone/>
            </a:pPr>
            <a:r>
              <a:rPr lang="fr-CH" altLang="it-CH" sz="1400">
                <a:solidFill>
                  <a:srgbClr val="000000"/>
                </a:solidFill>
              </a:rPr>
              <a:t>(Der Hersteller beutet möglichst die Arbeitskraft seiner Arbeitnehmer aus                                           und ersetzt die Arbeiter durch Maschinen)</a:t>
            </a:r>
            <a:endParaRPr lang="it-IT" altLang="it-CH" sz="1400">
              <a:solidFill>
                <a:srgbClr val="000000"/>
              </a:solidFill>
            </a:endParaRPr>
          </a:p>
        </p:txBody>
      </p:sp>
      <p:pic>
        <p:nvPicPr>
          <p:cNvPr id="364548" name="Picture 3" descr="Direttore">
            <a:extLst>
              <a:ext uri="{FF2B5EF4-FFF2-40B4-BE49-F238E27FC236}">
                <a16:creationId xmlns:a16="http://schemas.microsoft.com/office/drawing/2014/main" id="{E4569E92-9989-C466-EBA1-A375D1A9D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141663"/>
            <a:ext cx="18954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9" name="CasellaDiTesto 1">
            <a:extLst>
              <a:ext uri="{FF2B5EF4-FFF2-40B4-BE49-F238E27FC236}">
                <a16:creationId xmlns:a16="http://schemas.microsoft.com/office/drawing/2014/main" id="{3D933B12-69D3-3969-F0A5-BF5FCF5F3218}"/>
              </a:ext>
            </a:extLst>
          </p:cNvPr>
          <p:cNvSpPr txBox="1">
            <a:spLocks noChangeArrowheads="1"/>
          </p:cNvSpPr>
          <p:nvPr/>
        </p:nvSpPr>
        <p:spPr bwMode="auto">
          <a:xfrm>
            <a:off x="971550" y="5937250"/>
            <a:ext cx="6408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Die Arbeiter und die Arbeitskraft werden schlicht wie eine Ware betrachtet und konsequent eingekauft und benützt.</a:t>
            </a:r>
          </a:p>
        </p:txBody>
      </p:sp>
      <p:sp>
        <p:nvSpPr>
          <p:cNvPr id="6" name="Rettangolo 5">
            <a:extLst>
              <a:ext uri="{FF2B5EF4-FFF2-40B4-BE49-F238E27FC236}">
                <a16:creationId xmlns:a16="http://schemas.microsoft.com/office/drawing/2014/main" id="{9395E666-7886-5FFE-397A-332844444A8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Number Placeholder 5">
            <a:extLst>
              <a:ext uri="{FF2B5EF4-FFF2-40B4-BE49-F238E27FC236}">
                <a16:creationId xmlns:a16="http://schemas.microsoft.com/office/drawing/2014/main" id="{17091BB6-4EB0-CC3D-DD63-14AAE597DB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9AD849-0055-4E85-8663-E0AF25DFCEF9}" type="slidenum">
              <a:rPr lang="it-IT" altLang="en-US" sz="1400" smtClean="0">
                <a:solidFill>
                  <a:srgbClr val="000000"/>
                </a:solidFill>
              </a:rPr>
              <a:pPr>
                <a:spcBef>
                  <a:spcPct val="0"/>
                </a:spcBef>
                <a:buFontTx/>
                <a:buNone/>
              </a:pPr>
              <a:t>48</a:t>
            </a:fld>
            <a:endParaRPr lang="it-IT" altLang="en-US" sz="1400">
              <a:solidFill>
                <a:srgbClr val="000000"/>
              </a:solidFill>
            </a:endParaRPr>
          </a:p>
        </p:txBody>
      </p:sp>
      <p:sp>
        <p:nvSpPr>
          <p:cNvPr id="366595" name="Rectangle 2">
            <a:extLst>
              <a:ext uri="{FF2B5EF4-FFF2-40B4-BE49-F238E27FC236}">
                <a16:creationId xmlns:a16="http://schemas.microsoft.com/office/drawing/2014/main" id="{13C62FF7-5E07-33E6-F39C-93593AD0CE56}"/>
              </a:ext>
            </a:extLst>
          </p:cNvPr>
          <p:cNvSpPr>
            <a:spLocks noGrp="1" noChangeArrowheads="1"/>
          </p:cNvSpPr>
          <p:nvPr>
            <p:ph type="title"/>
          </p:nvPr>
        </p:nvSpPr>
        <p:spPr>
          <a:xfrm>
            <a:off x="323850" y="476250"/>
            <a:ext cx="8229600" cy="1570038"/>
          </a:xfrm>
        </p:spPr>
        <p:txBody>
          <a:bodyPr/>
          <a:lstStyle/>
          <a:p>
            <a:pPr eaLnBrk="1" hangingPunct="1"/>
            <a:r>
              <a:rPr lang="fr-CH" altLang="it-CH" sz="4000" b="1" u="sng"/>
              <a:t>REGEL Nr. 2</a:t>
            </a:r>
            <a:endParaRPr lang="it-IT" altLang="it-CH" sz="4000" b="1" u="sng"/>
          </a:p>
        </p:txBody>
      </p:sp>
      <p:sp>
        <p:nvSpPr>
          <p:cNvPr id="366596" name="Rectangle 3">
            <a:extLst>
              <a:ext uri="{FF2B5EF4-FFF2-40B4-BE49-F238E27FC236}">
                <a16:creationId xmlns:a16="http://schemas.microsoft.com/office/drawing/2014/main" id="{9CB38ED0-DB72-B159-3A13-B05454EA4030}"/>
              </a:ext>
            </a:extLst>
          </p:cNvPr>
          <p:cNvSpPr>
            <a:spLocks noGrp="1" noChangeArrowheads="1"/>
          </p:cNvSpPr>
          <p:nvPr>
            <p:ph type="body" idx="1"/>
          </p:nvPr>
        </p:nvSpPr>
        <p:spPr/>
        <p:txBody>
          <a:bodyPr/>
          <a:lstStyle/>
          <a:p>
            <a:pPr eaLnBrk="1" hangingPunct="1"/>
            <a:endParaRPr lang="fr-CH" altLang="it-CH" sz="2800" b="1"/>
          </a:p>
          <a:p>
            <a:pPr eaLnBrk="1" hangingPunct="1"/>
            <a:endParaRPr lang="fr-CH" altLang="it-CH" sz="2800" b="1"/>
          </a:p>
          <a:p>
            <a:pPr eaLnBrk="1" hangingPunct="1"/>
            <a:endParaRPr lang="fr-CH" altLang="it-CH" sz="2800" b="1"/>
          </a:p>
          <a:p>
            <a:pPr eaLnBrk="1" hangingPunct="1"/>
            <a:r>
              <a:rPr lang="fr-CH" altLang="it-CH" sz="2800" b="1"/>
              <a:t>DER KAPITALIST UNTERDRÜCKT AUCH DIE PERSÖNLICHKEIT DER ARBEITNEHMER UM WEITERE GEWINNE ZU MACHEN  (</a:t>
            </a:r>
            <a:r>
              <a:rPr lang="fr-CH" altLang="it-CH" sz="2400" b="1"/>
              <a:t>Ausbeutung des Menschen durch den Menschen</a:t>
            </a:r>
            <a:r>
              <a:rPr lang="fr-CH" altLang="it-CH" sz="2800" b="1"/>
              <a:t>)</a:t>
            </a:r>
            <a:endParaRPr lang="it-IT" altLang="it-CH" sz="2800" b="1"/>
          </a:p>
        </p:txBody>
      </p:sp>
      <p:sp>
        <p:nvSpPr>
          <p:cNvPr id="5" name="Rettangolo 4">
            <a:extLst>
              <a:ext uri="{FF2B5EF4-FFF2-40B4-BE49-F238E27FC236}">
                <a16:creationId xmlns:a16="http://schemas.microsoft.com/office/drawing/2014/main" id="{D54AAC51-5800-8EDF-97F8-35A2EAA95E7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Number Placeholder 3">
            <a:extLst>
              <a:ext uri="{FF2B5EF4-FFF2-40B4-BE49-F238E27FC236}">
                <a16:creationId xmlns:a16="http://schemas.microsoft.com/office/drawing/2014/main" id="{641C9C41-E212-52D4-84F4-86E141D5A75C}"/>
              </a:ext>
            </a:extLst>
          </p:cNvPr>
          <p:cNvSpPr>
            <a:spLocks noGrp="1"/>
          </p:cNvSpPr>
          <p:nvPr>
            <p:ph type="sldNum" sz="quarter" idx="12"/>
          </p:nvPr>
        </p:nvSpPr>
        <p:spPr>
          <a:xfrm>
            <a:off x="6770688" y="3286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5C766F-DF61-4231-816C-13E984BCEEED}" type="slidenum">
              <a:rPr lang="it-IT" altLang="en-US" sz="1400" smtClean="0">
                <a:solidFill>
                  <a:srgbClr val="FFFFFF"/>
                </a:solidFill>
              </a:rPr>
              <a:pPr>
                <a:spcBef>
                  <a:spcPct val="0"/>
                </a:spcBef>
                <a:buFontTx/>
                <a:buNone/>
              </a:pPr>
              <a:t>49</a:t>
            </a:fld>
            <a:endParaRPr lang="it-IT" altLang="en-US" sz="1400">
              <a:solidFill>
                <a:srgbClr val="FFFFFF"/>
              </a:solidFill>
            </a:endParaRPr>
          </a:p>
        </p:txBody>
      </p:sp>
      <p:sp>
        <p:nvSpPr>
          <p:cNvPr id="368643" name="Rectangle 5">
            <a:extLst>
              <a:ext uri="{FF2B5EF4-FFF2-40B4-BE49-F238E27FC236}">
                <a16:creationId xmlns:a16="http://schemas.microsoft.com/office/drawing/2014/main" id="{32D250E3-CBCC-70FF-2ABB-C6E337302736}"/>
              </a:ext>
            </a:extLst>
          </p:cNvPr>
          <p:cNvSpPr>
            <a:spLocks noChangeArrowheads="1"/>
          </p:cNvSpPr>
          <p:nvPr/>
        </p:nvSpPr>
        <p:spPr bwMode="auto">
          <a:xfrm>
            <a:off x="0" y="3357563"/>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FFFFFF"/>
                </a:solidFill>
              </a:rPr>
              <a:t>FLIESSBAND IN DER AUTO INDUSTRIE  (nach F.W.Taylor)</a:t>
            </a:r>
            <a:r>
              <a:rPr lang="it-IT" altLang="it-CH" sz="1200" b="1">
                <a:solidFill>
                  <a:srgbClr val="FFFFFF"/>
                </a:solidFill>
              </a:rPr>
              <a:t> </a:t>
            </a:r>
            <a:r>
              <a:rPr lang="it-CH" altLang="it-CH" sz="1200" b="1">
                <a:solidFill>
                  <a:srgbClr val="FFFFFF"/>
                </a:solidFill>
              </a:rPr>
              <a:t>FORD WERKE , USA , </a:t>
            </a:r>
            <a:r>
              <a:rPr lang="it-CH" altLang="it-CH" sz="1200" b="1">
                <a:solidFill>
                  <a:srgbClr val="00FF00"/>
                </a:solidFill>
              </a:rPr>
              <a:t>1915</a:t>
            </a:r>
          </a:p>
        </p:txBody>
      </p:sp>
      <p:pic>
        <p:nvPicPr>
          <p:cNvPr id="239620" name="Picture 4" descr="b">
            <a:extLst>
              <a:ext uri="{FF2B5EF4-FFF2-40B4-BE49-F238E27FC236}">
                <a16:creationId xmlns:a16="http://schemas.microsoft.com/office/drawing/2014/main" id="{0FFFC8E9-7BF3-C85B-02E3-6FDCA300F489}"/>
              </a:ext>
            </a:extLst>
          </p:cNvPr>
          <p:cNvPicPr>
            <a:picLocks noChangeAspect="1" noChangeArrowheads="1"/>
          </p:cNvPicPr>
          <p:nvPr/>
        </p:nvPicPr>
        <p:blipFill>
          <a:blip r:embed="rId4"/>
          <a:srcRect/>
          <a:stretch>
            <a:fillRect/>
          </a:stretch>
        </p:blipFill>
        <p:spPr bwMode="auto">
          <a:xfrm>
            <a:off x="4781550" y="214313"/>
            <a:ext cx="4076700" cy="3071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9621" name="Picture 2" descr="http://lecerveau.mcgill.ca/flash/a/a_06/a_06_s/a_06_s_mou/a_06_s_mou_1a.jpg">
            <a:extLst>
              <a:ext uri="{FF2B5EF4-FFF2-40B4-BE49-F238E27FC236}">
                <a16:creationId xmlns:a16="http://schemas.microsoft.com/office/drawing/2014/main" id="{F7C59B17-22B1-74F2-9D79-EC9291272143}"/>
              </a:ext>
            </a:extLst>
          </p:cNvPr>
          <p:cNvPicPr>
            <a:picLocks noChangeAspect="1" noChangeArrowheads="1"/>
          </p:cNvPicPr>
          <p:nvPr/>
        </p:nvPicPr>
        <p:blipFill>
          <a:blip r:embed="rId5"/>
          <a:srcRect/>
          <a:stretch>
            <a:fillRect/>
          </a:stretch>
        </p:blipFill>
        <p:spPr bwMode="auto">
          <a:xfrm>
            <a:off x="214313" y="214313"/>
            <a:ext cx="4357687" cy="3082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9622" name="Picture 8" descr="http://fr.topic-topos.com/image/bd/chaine-de-montage-monastella-boulogne-billancourt.jpg">
            <a:extLst>
              <a:ext uri="{FF2B5EF4-FFF2-40B4-BE49-F238E27FC236}">
                <a16:creationId xmlns:a16="http://schemas.microsoft.com/office/drawing/2014/main" id="{37AD01DB-BEBA-9005-F7B1-126BFBD345C3}"/>
              </a:ext>
            </a:extLst>
          </p:cNvPr>
          <p:cNvPicPr>
            <a:picLocks noChangeAspect="1" noChangeArrowheads="1"/>
          </p:cNvPicPr>
          <p:nvPr/>
        </p:nvPicPr>
        <p:blipFill>
          <a:blip r:embed="rId6"/>
          <a:srcRect/>
          <a:stretch>
            <a:fillRect/>
          </a:stretch>
        </p:blipFill>
        <p:spPr bwMode="auto">
          <a:xfrm>
            <a:off x="214313" y="3643313"/>
            <a:ext cx="4248150" cy="3000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9623" name="Picture 12" descr="http://www.intellego.fr/uploads/1/5/1504/media/images%20design/ford.jpg">
            <a:extLst>
              <a:ext uri="{FF2B5EF4-FFF2-40B4-BE49-F238E27FC236}">
                <a16:creationId xmlns:a16="http://schemas.microsoft.com/office/drawing/2014/main" id="{E6A1A655-A64B-5113-12E7-EEC20B4B5519}"/>
              </a:ext>
            </a:extLst>
          </p:cNvPr>
          <p:cNvPicPr>
            <a:picLocks noChangeAspect="1" noChangeArrowheads="1"/>
          </p:cNvPicPr>
          <p:nvPr/>
        </p:nvPicPr>
        <p:blipFill>
          <a:blip r:embed="rId7"/>
          <a:srcRect/>
          <a:stretch>
            <a:fillRect/>
          </a:stretch>
        </p:blipFill>
        <p:spPr bwMode="auto">
          <a:xfrm>
            <a:off x="4643438" y="3643313"/>
            <a:ext cx="4252912" cy="3000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BDC22A40-98D6-0E84-0BA4-693E9703F5C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6">
            <a:extLst>
              <a:ext uri="{FF2B5EF4-FFF2-40B4-BE49-F238E27FC236}">
                <a16:creationId xmlns:a16="http://schemas.microsoft.com/office/drawing/2014/main" id="{C5E630F7-274A-1BE1-C768-950397634E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D77E88-07A5-4255-89FF-88BB9D8035D4}" type="slidenum">
              <a:rPr lang="it-IT" altLang="en-US" sz="1400" smtClean="0">
                <a:solidFill>
                  <a:srgbClr val="000000"/>
                </a:solidFill>
              </a:rPr>
              <a:pPr>
                <a:spcBef>
                  <a:spcPct val="0"/>
                </a:spcBef>
                <a:buFontTx/>
                <a:buNone/>
              </a:pPr>
              <a:t>5</a:t>
            </a:fld>
            <a:endParaRPr lang="it-IT" altLang="en-US" sz="1400">
              <a:solidFill>
                <a:srgbClr val="000000"/>
              </a:solidFill>
            </a:endParaRPr>
          </a:p>
        </p:txBody>
      </p:sp>
      <p:sp>
        <p:nvSpPr>
          <p:cNvPr id="278531" name="Rectangle 3">
            <a:extLst>
              <a:ext uri="{FF2B5EF4-FFF2-40B4-BE49-F238E27FC236}">
                <a16:creationId xmlns:a16="http://schemas.microsoft.com/office/drawing/2014/main" id="{4E40BE7F-E296-36B2-7C59-FC4B3041ABB0}"/>
              </a:ext>
            </a:extLst>
          </p:cNvPr>
          <p:cNvSpPr>
            <a:spLocks noGrp="1" noChangeArrowheads="1"/>
          </p:cNvSpPr>
          <p:nvPr>
            <p:ph type="body" sz="half" idx="1"/>
          </p:nvPr>
        </p:nvSpPr>
        <p:spPr>
          <a:xfrm>
            <a:off x="179388" y="981075"/>
            <a:ext cx="8964612" cy="5616575"/>
          </a:xfrm>
        </p:spPr>
        <p:txBody>
          <a:bodyPr/>
          <a:lstStyle/>
          <a:p>
            <a:pPr eaLnBrk="1" hangingPunct="1">
              <a:buFontTx/>
              <a:buNone/>
            </a:pPr>
            <a:r>
              <a:rPr lang="fr-CH" altLang="it-CH" b="1"/>
              <a:t>	</a:t>
            </a:r>
            <a:r>
              <a:rPr lang="fr-CH" altLang="it-CH" b="1">
                <a:solidFill>
                  <a:srgbClr val="FF3300"/>
                </a:solidFill>
              </a:rPr>
              <a:t>Karl Marx</a:t>
            </a:r>
            <a:r>
              <a:rPr lang="fr-CH" altLang="it-CH" b="1"/>
              <a:t> </a:t>
            </a:r>
            <a:r>
              <a:rPr lang="fr-CH" altLang="it-CH"/>
              <a:t> 1818 – 1883   </a:t>
            </a:r>
          </a:p>
          <a:p>
            <a:pPr eaLnBrk="1" hangingPunct="1">
              <a:buFontTx/>
              <a:buNone/>
            </a:pPr>
            <a:endParaRPr lang="it-IT" altLang="it-CH"/>
          </a:p>
          <a:p>
            <a:pPr eaLnBrk="1" hangingPunct="1"/>
            <a:r>
              <a:rPr lang="it-IT" altLang="it-CH" sz="2400"/>
              <a:t>Er erlebte die ersten Schritte der industriellen Revolution</a:t>
            </a:r>
          </a:p>
          <a:p>
            <a:pPr eaLnBrk="1" hangingPunct="1"/>
            <a:r>
              <a:rPr lang="it-IT" altLang="it-CH" sz="2800"/>
              <a:t>Er macht aus der Philosophie eine exakte Wissenschaft, um die Welt zu verändern</a:t>
            </a:r>
          </a:p>
          <a:p>
            <a:pPr eaLnBrk="1" hangingPunct="1">
              <a:buFontTx/>
              <a:buNone/>
            </a:pPr>
            <a:r>
              <a:rPr lang="it-IT" altLang="it-CH"/>
              <a:t>				 	</a:t>
            </a:r>
            <a:r>
              <a:rPr lang="it-IT" altLang="it-CH" sz="2000" b="1"/>
              <a:t>Die Philosophie</a:t>
            </a:r>
            <a:r>
              <a:rPr lang="it-IT" altLang="it-CH"/>
              <a:t>  </a:t>
            </a:r>
            <a:r>
              <a:rPr lang="it-IT" altLang="it-CH" sz="1800"/>
              <a:t>(</a:t>
            </a:r>
            <a:r>
              <a:rPr lang="it-IT" altLang="it-CH" sz="1400" b="1"/>
              <a:t>der dialektischen Materialismus</a:t>
            </a:r>
            <a:r>
              <a:rPr lang="it-IT" altLang="it-CH" sz="1800"/>
              <a:t>)</a:t>
            </a:r>
            <a:r>
              <a:rPr lang="it-IT" altLang="it-CH"/>
              <a:t> </a:t>
            </a:r>
          </a:p>
          <a:p>
            <a:pPr eaLnBrk="1" hangingPunct="1"/>
            <a:r>
              <a:rPr lang="it-IT" altLang="it-CH"/>
              <a:t>3 </a:t>
            </a:r>
            <a:r>
              <a:rPr lang="it-IT" altLang="it-CH" sz="2400"/>
              <a:t>grosse Zweige</a:t>
            </a:r>
            <a:r>
              <a:rPr lang="it-IT" altLang="it-CH" sz="2800"/>
              <a:t>:  	</a:t>
            </a:r>
            <a:r>
              <a:rPr lang="it-IT" altLang="it-CH" sz="2800" b="1">
                <a:solidFill>
                  <a:srgbClr val="FF3300"/>
                </a:solidFill>
              </a:rPr>
              <a:t>Die wirtschaftliche Lehre</a:t>
            </a:r>
            <a:endParaRPr lang="it-IT" altLang="it-CH" sz="2800"/>
          </a:p>
          <a:p>
            <a:pPr eaLnBrk="1" hangingPunct="1"/>
            <a:endParaRPr lang="it-IT" altLang="it-CH" sz="700"/>
          </a:p>
          <a:p>
            <a:pPr eaLnBrk="1" hangingPunct="1">
              <a:buFontTx/>
              <a:buNone/>
            </a:pPr>
            <a:r>
              <a:rPr lang="it-IT" altLang="it-CH" sz="2800"/>
              <a:t>					</a:t>
            </a:r>
            <a:r>
              <a:rPr lang="it-IT" altLang="it-CH" sz="1600" b="1"/>
              <a:t>Der historische Materialismus von Marx und Engels</a:t>
            </a:r>
          </a:p>
          <a:p>
            <a:pPr eaLnBrk="1" hangingPunct="1">
              <a:buFontTx/>
              <a:buNone/>
            </a:pPr>
            <a:endParaRPr lang="it-IT" altLang="it-CH" sz="1600" b="1"/>
          </a:p>
          <a:p>
            <a:pPr eaLnBrk="1" hangingPunct="1">
              <a:buFontTx/>
              <a:buNone/>
            </a:pPr>
            <a:endParaRPr lang="it-IT" altLang="it-CH" sz="2000" b="1"/>
          </a:p>
          <a:p>
            <a:pPr eaLnBrk="1" hangingPunct="1">
              <a:buFontTx/>
              <a:buNone/>
            </a:pPr>
            <a:r>
              <a:rPr lang="it-IT" altLang="it-CH" sz="1400"/>
              <a:t>       In der Folge : Obskurantismus, französische Revolution, Aufklärung, Rationalismus, Materialismus, historisches und dialektisches Materialismus</a:t>
            </a:r>
          </a:p>
        </p:txBody>
      </p:sp>
      <p:sp>
        <p:nvSpPr>
          <p:cNvPr id="278532" name="Line 4">
            <a:extLst>
              <a:ext uri="{FF2B5EF4-FFF2-40B4-BE49-F238E27FC236}">
                <a16:creationId xmlns:a16="http://schemas.microsoft.com/office/drawing/2014/main" id="{636417DC-812C-C997-6CFC-76A46ED21626}"/>
              </a:ext>
            </a:extLst>
          </p:cNvPr>
          <p:cNvSpPr>
            <a:spLocks noChangeShapeType="1"/>
          </p:cNvSpPr>
          <p:nvPr/>
        </p:nvSpPr>
        <p:spPr bwMode="auto">
          <a:xfrm flipV="1">
            <a:off x="3203575" y="4005263"/>
            <a:ext cx="6477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33" name="Line 5">
            <a:extLst>
              <a:ext uri="{FF2B5EF4-FFF2-40B4-BE49-F238E27FC236}">
                <a16:creationId xmlns:a16="http://schemas.microsoft.com/office/drawing/2014/main" id="{1A9B9F9A-CBF3-F8E5-FA5A-C02BCFBFD39E}"/>
              </a:ext>
            </a:extLst>
          </p:cNvPr>
          <p:cNvSpPr>
            <a:spLocks noChangeShapeType="1"/>
          </p:cNvSpPr>
          <p:nvPr/>
        </p:nvSpPr>
        <p:spPr bwMode="auto">
          <a:xfrm>
            <a:off x="3203575" y="4508500"/>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34" name="Line 6">
            <a:extLst>
              <a:ext uri="{FF2B5EF4-FFF2-40B4-BE49-F238E27FC236}">
                <a16:creationId xmlns:a16="http://schemas.microsoft.com/office/drawing/2014/main" id="{5C53C62B-D2BB-020F-E378-F89184A16041}"/>
              </a:ext>
            </a:extLst>
          </p:cNvPr>
          <p:cNvSpPr>
            <a:spLocks noChangeShapeType="1"/>
          </p:cNvSpPr>
          <p:nvPr/>
        </p:nvSpPr>
        <p:spPr bwMode="auto">
          <a:xfrm>
            <a:off x="3203575" y="4581525"/>
            <a:ext cx="64770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 name="Picture 14">
            <a:extLst>
              <a:ext uri="{FF2B5EF4-FFF2-40B4-BE49-F238E27FC236}">
                <a16:creationId xmlns:a16="http://schemas.microsoft.com/office/drawing/2014/main" id="{FB574FCE-2E02-5105-3518-E1A2EF19F13D}"/>
              </a:ext>
            </a:extLst>
          </p:cNvPr>
          <p:cNvPicPr>
            <a:picLocks noGrp="1" noChangeAspect="1" noChangeArrowheads="1"/>
          </p:cNvPicPr>
          <p:nvPr>
            <p:ph sz="half" idx="2"/>
          </p:nvPr>
        </p:nvPicPr>
        <p:blipFill>
          <a:blip r:embed="rId3"/>
          <a:srcRect/>
          <a:stretch>
            <a:fillRect/>
          </a:stretch>
        </p:blipFill>
        <p:spPr>
          <a:xfrm>
            <a:off x="5795963" y="476250"/>
            <a:ext cx="1296987" cy="1657350"/>
          </a:xfrm>
          <a:ln w="28575">
            <a:solidFill>
              <a:schemeClr val="bg1"/>
            </a:solid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40189829-EE1C-1EB8-47AE-898EBA2577F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egnaposto numero diapositiva 1">
            <a:extLst>
              <a:ext uri="{FF2B5EF4-FFF2-40B4-BE49-F238E27FC236}">
                <a16:creationId xmlns:a16="http://schemas.microsoft.com/office/drawing/2014/main" id="{A1504213-B19B-9076-582A-98E2BC0F2321}"/>
              </a:ext>
            </a:extLst>
          </p:cNvPr>
          <p:cNvSpPr>
            <a:spLocks noGrp="1"/>
          </p:cNvSpPr>
          <p:nvPr>
            <p:ph type="sldNum" sz="quarter" idx="12"/>
          </p:nvPr>
        </p:nvSpPr>
        <p:spPr>
          <a:xfrm>
            <a:off x="6588125" y="6224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CE3C3A-2F44-417F-BCA8-106CA5612687}" type="slidenum">
              <a:rPr lang="it-IT" altLang="en-US" sz="1400" smtClean="0">
                <a:solidFill>
                  <a:srgbClr val="FFFFFF"/>
                </a:solidFill>
              </a:rPr>
              <a:pPr>
                <a:spcBef>
                  <a:spcPct val="0"/>
                </a:spcBef>
                <a:buFontTx/>
                <a:buNone/>
              </a:pPr>
              <a:t>50</a:t>
            </a:fld>
            <a:endParaRPr lang="it-IT" altLang="en-US" sz="1400">
              <a:solidFill>
                <a:srgbClr val="FFFFFF"/>
              </a:solidFill>
            </a:endParaRPr>
          </a:p>
        </p:txBody>
      </p:sp>
      <p:pic>
        <p:nvPicPr>
          <p:cNvPr id="3" name="Immagine 2">
            <a:extLst>
              <a:ext uri="{FF2B5EF4-FFF2-40B4-BE49-F238E27FC236}">
                <a16:creationId xmlns:a16="http://schemas.microsoft.com/office/drawing/2014/main" id="{2EC0FFEA-2D01-7E50-228B-003182F98171}"/>
              </a:ext>
            </a:extLst>
          </p:cNvPr>
          <p:cNvPicPr>
            <a:picLocks noChangeAspect="1"/>
          </p:cNvPicPr>
          <p:nvPr/>
        </p:nvPicPr>
        <p:blipFill>
          <a:blip r:embed="rId3"/>
          <a:stretch>
            <a:fillRect/>
          </a:stretch>
        </p:blipFill>
        <p:spPr>
          <a:xfrm>
            <a:off x="1476375" y="620713"/>
            <a:ext cx="6315075" cy="4829175"/>
          </a:xfrm>
          <a:prstGeom prst="rect">
            <a:avLst/>
          </a:prstGeom>
          <a:ln w="38100">
            <a:solidFill>
              <a:schemeClr val="tx1"/>
            </a:solidFill>
          </a:ln>
          <a:effectLst>
            <a:outerShdw blurRad="292100" dist="139700" dir="2700000" algn="tl" rotWithShape="0">
              <a:srgbClr val="333333">
                <a:alpha val="65000"/>
              </a:srgbClr>
            </a:outerShdw>
          </a:effectLst>
        </p:spPr>
      </p:pic>
      <p:sp>
        <p:nvSpPr>
          <p:cNvPr id="370692" name="CasellaDiTesto 3">
            <a:extLst>
              <a:ext uri="{FF2B5EF4-FFF2-40B4-BE49-F238E27FC236}">
                <a16:creationId xmlns:a16="http://schemas.microsoft.com/office/drawing/2014/main" id="{C75B19E0-E8ED-8229-37F3-E94D0FDD3D0D}"/>
              </a:ext>
            </a:extLst>
          </p:cNvPr>
          <p:cNvSpPr txBox="1">
            <a:spLocks noChangeArrowheads="1"/>
          </p:cNvSpPr>
          <p:nvPr/>
        </p:nvSpPr>
        <p:spPr bwMode="auto">
          <a:xfrm>
            <a:off x="1889125" y="5624513"/>
            <a:ext cx="5473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solidFill>
                  <a:srgbClr val="FFFFFF"/>
                </a:solidFill>
              </a:rPr>
              <a:t>Charlie Chaplin "Charlot" am Fließband, in dem Film "Moderne Zeiten". </a:t>
            </a:r>
            <a:endParaRPr lang="en-US" altLang="en-US" sz="1800">
              <a:solidFill>
                <a:srgbClr val="FFFFFF"/>
              </a:solidFill>
            </a:endParaRPr>
          </a:p>
        </p:txBody>
      </p:sp>
      <p:sp>
        <p:nvSpPr>
          <p:cNvPr id="370693" name="CasellaDiTesto 1">
            <a:extLst>
              <a:ext uri="{FF2B5EF4-FFF2-40B4-BE49-F238E27FC236}">
                <a16:creationId xmlns:a16="http://schemas.microsoft.com/office/drawing/2014/main" id="{F0C68C54-D471-E45A-B8A6-CF68AB0E2EC6}"/>
              </a:ext>
            </a:extLst>
          </p:cNvPr>
          <p:cNvSpPr txBox="1">
            <a:spLocks noChangeArrowheads="1"/>
          </p:cNvSpPr>
          <p:nvPr/>
        </p:nvSpPr>
        <p:spPr bwMode="auto">
          <a:xfrm>
            <a:off x="1879600" y="6446838"/>
            <a:ext cx="61452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000">
                <a:solidFill>
                  <a:srgbClr val="FFFFFF"/>
                </a:solidFill>
              </a:rPr>
              <a:t>Im Film Charlot wird verrückt wegen der obsessiven Wiederholung und das höllische Tempo der Arbeit.</a:t>
            </a:r>
            <a:endParaRPr lang="it-CH" altLang="en-US" sz="1000">
              <a:solidFill>
                <a:srgbClr val="FFFFFF"/>
              </a:solidFill>
            </a:endParaRPr>
          </a:p>
        </p:txBody>
      </p:sp>
      <p:sp>
        <p:nvSpPr>
          <p:cNvPr id="6" name="Rettangolo 5">
            <a:extLst>
              <a:ext uri="{FF2B5EF4-FFF2-40B4-BE49-F238E27FC236}">
                <a16:creationId xmlns:a16="http://schemas.microsoft.com/office/drawing/2014/main" id="{BD31E302-43F3-E638-F39D-E68DE1E376E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Number Placeholder 3">
            <a:extLst>
              <a:ext uri="{FF2B5EF4-FFF2-40B4-BE49-F238E27FC236}">
                <a16:creationId xmlns:a16="http://schemas.microsoft.com/office/drawing/2014/main" id="{9CCE35E3-F1D4-3BF9-B3CB-F9178834CFA9}"/>
              </a:ext>
            </a:extLst>
          </p:cNvPr>
          <p:cNvSpPr>
            <a:spLocks noGrp="1"/>
          </p:cNvSpPr>
          <p:nvPr>
            <p:ph type="sldNum" sz="quarter" idx="12"/>
          </p:nvPr>
        </p:nvSpPr>
        <p:spPr>
          <a:xfrm>
            <a:off x="3835400" y="4040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DC53FF-3E0C-49B7-BC27-3C3B7362E0C1}" type="slidenum">
              <a:rPr lang="it-IT" altLang="en-US" sz="1400" smtClean="0">
                <a:solidFill>
                  <a:srgbClr val="000000"/>
                </a:solidFill>
              </a:rPr>
              <a:pPr>
                <a:spcBef>
                  <a:spcPct val="0"/>
                </a:spcBef>
                <a:buFontTx/>
                <a:buNone/>
              </a:pPr>
              <a:t>51</a:t>
            </a:fld>
            <a:endParaRPr lang="it-IT" altLang="en-US" sz="1400">
              <a:solidFill>
                <a:srgbClr val="000000"/>
              </a:solidFill>
            </a:endParaRPr>
          </a:p>
        </p:txBody>
      </p:sp>
      <p:pic>
        <p:nvPicPr>
          <p:cNvPr id="372739" name="Picture 4" descr="fabbrica auto Fonderia Ford">
            <a:extLst>
              <a:ext uri="{FF2B5EF4-FFF2-40B4-BE49-F238E27FC236}">
                <a16:creationId xmlns:a16="http://schemas.microsoft.com/office/drawing/2014/main" id="{D74539A3-0633-04E9-481E-DBD9EA649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538663"/>
            <a:ext cx="3059112"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Picture 5" descr="fabbrica Rifinitura forme fuse">
            <a:extLst>
              <a:ext uri="{FF2B5EF4-FFF2-40B4-BE49-F238E27FC236}">
                <a16:creationId xmlns:a16="http://schemas.microsoft.com/office/drawing/2014/main" id="{9FCA2C10-53FA-3FDC-DA6C-5014F53F3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16438"/>
            <a:ext cx="30591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Picture 6" descr="fabbrica reparto motori">
            <a:extLst>
              <a:ext uri="{FF2B5EF4-FFF2-40B4-BE49-F238E27FC236}">
                <a16:creationId xmlns:a16="http://schemas.microsoft.com/office/drawing/2014/main" id="{FE6CED5A-7859-BDE9-D450-1BE14434C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4579938"/>
            <a:ext cx="29876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2" name="Picture 7" descr="fabbrica spedizione">
            <a:extLst>
              <a:ext uri="{FF2B5EF4-FFF2-40B4-BE49-F238E27FC236}">
                <a16:creationId xmlns:a16="http://schemas.microsoft.com/office/drawing/2014/main" id="{B4BECEEC-9F7F-B02A-410D-40DACB6EB8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1321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3" name="Picture 8" descr="fabbrica assemblaggio e prova motori">
            <a:extLst>
              <a:ext uri="{FF2B5EF4-FFF2-40B4-BE49-F238E27FC236}">
                <a16:creationId xmlns:a16="http://schemas.microsoft.com/office/drawing/2014/main" id="{8F16D15A-FAF6-2DC5-3DE4-B06DDA32A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350" y="0"/>
            <a:ext cx="31686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4" name="Picture 9" descr="fabbrica auto costruzione radiatori">
            <a:extLst>
              <a:ext uri="{FF2B5EF4-FFF2-40B4-BE49-F238E27FC236}">
                <a16:creationId xmlns:a16="http://schemas.microsoft.com/office/drawing/2014/main" id="{25185896-8491-C309-A50F-D9BADC650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2370138"/>
            <a:ext cx="305911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5" name="Text Box 10">
            <a:extLst>
              <a:ext uri="{FF2B5EF4-FFF2-40B4-BE49-F238E27FC236}">
                <a16:creationId xmlns:a16="http://schemas.microsoft.com/office/drawing/2014/main" id="{54CE4240-617E-5102-0FE8-1503BCA221AD}"/>
              </a:ext>
            </a:extLst>
          </p:cNvPr>
          <p:cNvSpPr txBox="1">
            <a:spLocks noChangeArrowheads="1"/>
          </p:cNvSpPr>
          <p:nvPr/>
        </p:nvSpPr>
        <p:spPr bwMode="auto">
          <a:xfrm>
            <a:off x="468313" y="3141663"/>
            <a:ext cx="482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FORD WERKE , USA , 1915</a:t>
            </a:r>
            <a:endParaRPr lang="it-IT" altLang="it-CH" sz="2400" b="1">
              <a:solidFill>
                <a:srgbClr val="000000"/>
              </a:solidFill>
            </a:endParaRPr>
          </a:p>
        </p:txBody>
      </p:sp>
      <p:pic>
        <p:nvPicPr>
          <p:cNvPr id="372746" name="Picture 12" descr="fabbrica Progettazione">
            <a:extLst>
              <a:ext uri="{FF2B5EF4-FFF2-40B4-BE49-F238E27FC236}">
                <a16:creationId xmlns:a16="http://schemas.microsoft.com/office/drawing/2014/main" id="{C53EA90C-0082-AF69-9062-5A2EE6BBC9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113" y="0"/>
            <a:ext cx="30972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46243E50-606A-7CB5-C910-3D6592ED4BF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Number Placeholder 3">
            <a:extLst>
              <a:ext uri="{FF2B5EF4-FFF2-40B4-BE49-F238E27FC236}">
                <a16:creationId xmlns:a16="http://schemas.microsoft.com/office/drawing/2014/main" id="{161C08A8-35B0-5EC6-2EFB-60D415EA25C1}"/>
              </a:ext>
            </a:extLst>
          </p:cNvPr>
          <p:cNvSpPr>
            <a:spLocks noGrp="1"/>
          </p:cNvSpPr>
          <p:nvPr>
            <p:ph type="sldNum" sz="quarter" idx="12"/>
          </p:nvPr>
        </p:nvSpPr>
        <p:spPr>
          <a:xfrm>
            <a:off x="3913188" y="4030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46B38D-1A34-4D61-A0BC-DB67CE2E7165}" type="slidenum">
              <a:rPr lang="it-IT" altLang="en-US" sz="1400" smtClean="0">
                <a:solidFill>
                  <a:srgbClr val="000000"/>
                </a:solidFill>
              </a:rPr>
              <a:pPr>
                <a:spcBef>
                  <a:spcPct val="0"/>
                </a:spcBef>
                <a:buFontTx/>
                <a:buNone/>
              </a:pPr>
              <a:t>52</a:t>
            </a:fld>
            <a:endParaRPr lang="it-IT" altLang="en-US" sz="1400">
              <a:solidFill>
                <a:srgbClr val="000000"/>
              </a:solidFill>
            </a:endParaRPr>
          </a:p>
        </p:txBody>
      </p:sp>
      <p:pic>
        <p:nvPicPr>
          <p:cNvPr id="374787" name="Picture 10" descr="fabbrica assemblaggio 2">
            <a:extLst>
              <a:ext uri="{FF2B5EF4-FFF2-40B4-BE49-F238E27FC236}">
                <a16:creationId xmlns:a16="http://schemas.microsoft.com/office/drawing/2014/main" id="{CE590ED9-54D9-BDAE-7E32-1B2F2F5D2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4575175"/>
            <a:ext cx="3024187"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8" name="Picture 11" descr="fabbrica ruote">
            <a:extLst>
              <a:ext uri="{FF2B5EF4-FFF2-40B4-BE49-F238E27FC236}">
                <a16:creationId xmlns:a16="http://schemas.microsoft.com/office/drawing/2014/main" id="{D43ED1C9-F0DE-3345-8D3A-881C6D343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876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89" name="Picture 14" descr="fabbrica carrozzerie">
            <a:extLst>
              <a:ext uri="{FF2B5EF4-FFF2-40B4-BE49-F238E27FC236}">
                <a16:creationId xmlns:a16="http://schemas.microsoft.com/office/drawing/2014/main" id="{0706E1D6-08B0-3D52-6970-36F3858AF9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0"/>
            <a:ext cx="305911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15" descr="auto terminate">
            <a:extLst>
              <a:ext uri="{FF2B5EF4-FFF2-40B4-BE49-F238E27FC236}">
                <a16:creationId xmlns:a16="http://schemas.microsoft.com/office/drawing/2014/main" id="{FD51C878-BEF7-98D7-7095-7F4AEBB24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4537075"/>
            <a:ext cx="29876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1" name="Picture 16" descr="fabbrica auto verniciatura">
            <a:extLst>
              <a:ext uri="{FF2B5EF4-FFF2-40B4-BE49-F238E27FC236}">
                <a16:creationId xmlns:a16="http://schemas.microsoft.com/office/drawing/2014/main" id="{4A116EE9-A7F6-CF78-C020-EEF2213CC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2349500"/>
            <a:ext cx="305911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92" name="Text Box 18">
            <a:extLst>
              <a:ext uri="{FF2B5EF4-FFF2-40B4-BE49-F238E27FC236}">
                <a16:creationId xmlns:a16="http://schemas.microsoft.com/office/drawing/2014/main" id="{E9E3C863-FDF3-314D-0C4F-814286C6C890}"/>
              </a:ext>
            </a:extLst>
          </p:cNvPr>
          <p:cNvSpPr txBox="1">
            <a:spLocks noChangeArrowheads="1"/>
          </p:cNvSpPr>
          <p:nvPr/>
        </p:nvSpPr>
        <p:spPr bwMode="auto">
          <a:xfrm>
            <a:off x="539750" y="3141663"/>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FORD WERKE , USA , 1915</a:t>
            </a:r>
            <a:endParaRPr lang="it-IT" altLang="it-CH" sz="2400" b="1">
              <a:solidFill>
                <a:srgbClr val="000000"/>
              </a:solidFill>
            </a:endParaRPr>
          </a:p>
        </p:txBody>
      </p:sp>
      <p:pic>
        <p:nvPicPr>
          <p:cNvPr id="374793" name="Picture 20" descr="fabbrica selleria">
            <a:extLst>
              <a:ext uri="{FF2B5EF4-FFF2-40B4-BE49-F238E27FC236}">
                <a16:creationId xmlns:a16="http://schemas.microsoft.com/office/drawing/2014/main" id="{BF98A776-5191-E585-E3C3-0F3F9836E1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25963"/>
            <a:ext cx="2987675"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4" name="Picture 21" descr="fabbrica auto magazzino flusso componenti per catena montaggio">
            <a:extLst>
              <a:ext uri="{FF2B5EF4-FFF2-40B4-BE49-F238E27FC236}">
                <a16:creationId xmlns:a16="http://schemas.microsoft.com/office/drawing/2014/main" id="{CFB7D155-49D8-3A29-52ED-CEF616A24C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7675" y="0"/>
            <a:ext cx="305911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77E24C06-6F87-A409-5E6B-77CA21FCDEF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Number Placeholder 6">
            <a:extLst>
              <a:ext uri="{FF2B5EF4-FFF2-40B4-BE49-F238E27FC236}">
                <a16:creationId xmlns:a16="http://schemas.microsoft.com/office/drawing/2014/main" id="{2E911758-21FD-D0B0-6CFF-E6A9EC2ABE83}"/>
              </a:ext>
            </a:extLst>
          </p:cNvPr>
          <p:cNvSpPr>
            <a:spLocks noGrp="1"/>
          </p:cNvSpPr>
          <p:nvPr>
            <p:ph type="sldNum" sz="quarter" idx="12"/>
          </p:nvPr>
        </p:nvSpPr>
        <p:spPr>
          <a:xfrm>
            <a:off x="6623050" y="3735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400C33-8EF9-4CD7-A1FE-4DD13997C565}" type="slidenum">
              <a:rPr lang="it-IT" altLang="en-US" sz="1400" smtClean="0">
                <a:solidFill>
                  <a:srgbClr val="FFFFFF"/>
                </a:solidFill>
              </a:rPr>
              <a:pPr>
                <a:spcBef>
                  <a:spcPct val="0"/>
                </a:spcBef>
                <a:buFontTx/>
                <a:buNone/>
              </a:pPr>
              <a:t>53</a:t>
            </a:fld>
            <a:endParaRPr lang="it-IT" altLang="en-US" sz="1400">
              <a:solidFill>
                <a:srgbClr val="FFFFFF"/>
              </a:solidFill>
            </a:endParaRPr>
          </a:p>
        </p:txBody>
      </p:sp>
      <p:sp>
        <p:nvSpPr>
          <p:cNvPr id="376835" name="Rectangle 5">
            <a:extLst>
              <a:ext uri="{FF2B5EF4-FFF2-40B4-BE49-F238E27FC236}">
                <a16:creationId xmlns:a16="http://schemas.microsoft.com/office/drawing/2014/main" id="{7B5A7A81-C00A-D789-01A0-7705DA0CF7E0}"/>
              </a:ext>
            </a:extLst>
          </p:cNvPr>
          <p:cNvSpPr>
            <a:spLocks noGrp="1" noChangeArrowheads="1"/>
          </p:cNvSpPr>
          <p:nvPr>
            <p:ph type="title"/>
          </p:nvPr>
        </p:nvSpPr>
        <p:spPr>
          <a:xfrm>
            <a:off x="4859338" y="549275"/>
            <a:ext cx="3600450" cy="4022725"/>
          </a:xfrm>
        </p:spPr>
        <p:txBody>
          <a:bodyPr/>
          <a:lstStyle/>
          <a:p>
            <a:pPr algn="l" eaLnBrk="1" hangingPunct="1"/>
            <a:br>
              <a:rPr lang="fr-CH" altLang="it-CH" sz="2800" b="1">
                <a:solidFill>
                  <a:schemeClr val="tx1"/>
                </a:solidFill>
              </a:rPr>
            </a:br>
            <a:r>
              <a:rPr lang="fr-CH" altLang="it-CH" sz="2800" b="1">
                <a:solidFill>
                  <a:schemeClr val="tx1"/>
                </a:solidFill>
              </a:rPr>
              <a:t>Fliessband</a:t>
            </a:r>
            <a:r>
              <a:rPr lang="fr-CH" altLang="it-CH" sz="2800">
                <a:solidFill>
                  <a:schemeClr val="tx1"/>
                </a:solidFill>
              </a:rPr>
              <a:t> :</a:t>
            </a:r>
            <a:br>
              <a:rPr lang="fr-CH" altLang="it-CH" sz="2800">
                <a:solidFill>
                  <a:schemeClr val="tx1"/>
                </a:solidFill>
              </a:rPr>
            </a:br>
            <a:r>
              <a:rPr lang="fr-CH" altLang="it-CH" sz="1800" b="1">
                <a:solidFill>
                  <a:schemeClr val="tx1"/>
                </a:solidFill>
              </a:rPr>
              <a:t>(50-er Jahre)</a:t>
            </a:r>
            <a:br>
              <a:rPr lang="fr-CH" altLang="it-CH" sz="2800" b="1">
                <a:solidFill>
                  <a:schemeClr val="tx1"/>
                </a:solidFill>
              </a:rPr>
            </a:br>
            <a:br>
              <a:rPr lang="fr-CH" altLang="it-CH" sz="2800">
                <a:solidFill>
                  <a:schemeClr val="tx1"/>
                </a:solidFill>
              </a:rPr>
            </a:br>
            <a:r>
              <a:rPr lang="fr-CH" altLang="it-CH" sz="2800">
                <a:solidFill>
                  <a:schemeClr val="tx1"/>
                </a:solidFill>
              </a:rPr>
              <a:t>Fiat Topolino  </a:t>
            </a:r>
            <a:br>
              <a:rPr lang="fr-CH" altLang="it-CH" sz="2800">
                <a:solidFill>
                  <a:schemeClr val="tx1"/>
                </a:solidFill>
              </a:rPr>
            </a:br>
            <a:br>
              <a:rPr lang="fr-CH" altLang="it-CH" sz="2800">
                <a:solidFill>
                  <a:schemeClr val="tx1"/>
                </a:solidFill>
              </a:rPr>
            </a:br>
            <a:r>
              <a:rPr lang="fr-CH" altLang="it-CH" sz="2800">
                <a:solidFill>
                  <a:schemeClr val="tx1"/>
                </a:solidFill>
              </a:rPr>
              <a:t>Scooter Vespa</a:t>
            </a:r>
            <a:br>
              <a:rPr lang="fr-CH" altLang="it-CH" sz="2800">
                <a:solidFill>
                  <a:schemeClr val="tx1"/>
                </a:solidFill>
              </a:rPr>
            </a:br>
            <a:br>
              <a:rPr lang="fr-CH" altLang="it-CH" sz="2800">
                <a:solidFill>
                  <a:schemeClr val="tx1"/>
                </a:solidFill>
              </a:rPr>
            </a:br>
            <a:r>
              <a:rPr lang="fr-CH" altLang="it-CH" sz="2800">
                <a:solidFill>
                  <a:schemeClr val="tx1"/>
                </a:solidFill>
              </a:rPr>
              <a:t>Audi – Motor</a:t>
            </a:r>
            <a:br>
              <a:rPr lang="fr-CH" altLang="it-CH" sz="2800">
                <a:solidFill>
                  <a:schemeClr val="tx1"/>
                </a:solidFill>
              </a:rPr>
            </a:br>
            <a:r>
              <a:rPr lang="fr-CH" altLang="it-CH" sz="1800" b="1">
                <a:solidFill>
                  <a:schemeClr val="tx1"/>
                </a:solidFill>
              </a:rPr>
              <a:t>2010</a:t>
            </a:r>
            <a:br>
              <a:rPr lang="fr-CH" altLang="it-CH" sz="2800">
                <a:solidFill>
                  <a:schemeClr val="tx1"/>
                </a:solidFill>
              </a:rPr>
            </a:br>
            <a:br>
              <a:rPr lang="fr-CH" altLang="it-CH" sz="2800">
                <a:solidFill>
                  <a:schemeClr val="tx1"/>
                </a:solidFill>
              </a:rPr>
            </a:br>
            <a:r>
              <a:rPr lang="fr-CH" altLang="it-CH" sz="2800"/>
              <a:t>     </a:t>
            </a:r>
            <a:endParaRPr lang="it-IT" altLang="it-CH" sz="2800"/>
          </a:p>
        </p:txBody>
      </p:sp>
      <p:sp>
        <p:nvSpPr>
          <p:cNvPr id="376836" name="Rectangle 10">
            <a:extLst>
              <a:ext uri="{FF2B5EF4-FFF2-40B4-BE49-F238E27FC236}">
                <a16:creationId xmlns:a16="http://schemas.microsoft.com/office/drawing/2014/main" id="{D1B73485-0B36-1B42-9321-FBFC9EA549E5}"/>
              </a:ext>
            </a:extLst>
          </p:cNvPr>
          <p:cNvSpPr>
            <a:spLocks noChangeArrowheads="1"/>
          </p:cNvSpPr>
          <p:nvPr/>
        </p:nvSpPr>
        <p:spPr bwMode="auto">
          <a:xfrm>
            <a:off x="0"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376837" name="Picture 12" descr="auto Topolino">
            <a:extLst>
              <a:ext uri="{FF2B5EF4-FFF2-40B4-BE49-F238E27FC236}">
                <a16:creationId xmlns:a16="http://schemas.microsoft.com/office/drawing/2014/main" id="{EC14FF3F-C04A-4BFD-3665-B12856ABAE9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308850" y="1700213"/>
            <a:ext cx="1257300" cy="609600"/>
          </a:xfrm>
        </p:spPr>
      </p:pic>
      <p:pic>
        <p:nvPicPr>
          <p:cNvPr id="10" name="Picture 4" descr="Catena montaggio Fiat">
            <a:extLst>
              <a:ext uri="{FF2B5EF4-FFF2-40B4-BE49-F238E27FC236}">
                <a16:creationId xmlns:a16="http://schemas.microsoft.com/office/drawing/2014/main" id="{C838BFD1-C446-5A6A-2E27-C5636A78B320}"/>
              </a:ext>
            </a:extLst>
          </p:cNvPr>
          <p:cNvPicPr>
            <a:picLocks noGrp="1" noChangeAspect="1" noChangeArrowheads="1"/>
          </p:cNvPicPr>
          <p:nvPr>
            <p:ph sz="half" idx="1"/>
          </p:nvPr>
        </p:nvPicPr>
        <p:blipFill>
          <a:blip r:embed="rId5"/>
          <a:srcRect/>
          <a:stretch>
            <a:fillRect/>
          </a:stretch>
        </p:blipFill>
        <p:spPr>
          <a:xfrm>
            <a:off x="763588" y="560388"/>
            <a:ext cx="3879850" cy="2847975"/>
          </a:xfrm>
          <a:ln w="6350">
            <a:solidFill>
              <a:schemeClr val="tx1"/>
            </a:solidFill>
          </a:ln>
          <a:effectLst>
            <a:outerShdw blurRad="292100" dist="139700" dir="2700000" algn="tl" rotWithShape="0">
              <a:srgbClr val="333333">
                <a:alpha val="65000"/>
              </a:srgbClr>
            </a:outerShdw>
          </a:effectLst>
        </p:spPr>
      </p:pic>
      <p:pic>
        <p:nvPicPr>
          <p:cNvPr id="11" name="Picture 14">
            <a:extLst>
              <a:ext uri="{FF2B5EF4-FFF2-40B4-BE49-F238E27FC236}">
                <a16:creationId xmlns:a16="http://schemas.microsoft.com/office/drawing/2014/main" id="{DD3B8EB9-6475-60E7-077B-D70B706F46EC}"/>
              </a:ext>
            </a:extLst>
          </p:cNvPr>
          <p:cNvPicPr>
            <a:picLocks noChangeAspect="1" noChangeArrowheads="1"/>
          </p:cNvPicPr>
          <p:nvPr/>
        </p:nvPicPr>
        <p:blipFill>
          <a:blip r:embed="rId6"/>
          <a:srcRect/>
          <a:stretch>
            <a:fillRect/>
          </a:stretch>
        </p:blipFill>
        <p:spPr bwMode="auto">
          <a:xfrm>
            <a:off x="763588" y="3519488"/>
            <a:ext cx="3879850" cy="27892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C:\Users\Enrico\Desktop\AUDI motori jpeg.jpg">
            <a:extLst>
              <a:ext uri="{FF2B5EF4-FFF2-40B4-BE49-F238E27FC236}">
                <a16:creationId xmlns:a16="http://schemas.microsoft.com/office/drawing/2014/main" id="{37572E28-1B65-CD7E-94B0-7B9762FD3DC2}"/>
              </a:ext>
            </a:extLst>
          </p:cNvPr>
          <p:cNvPicPr>
            <a:picLocks noChangeAspect="1" noChangeArrowheads="1"/>
          </p:cNvPicPr>
          <p:nvPr/>
        </p:nvPicPr>
        <p:blipFill>
          <a:blip r:embed="rId7"/>
          <a:srcRect/>
          <a:stretch>
            <a:fillRect/>
          </a:stretch>
        </p:blipFill>
        <p:spPr bwMode="auto">
          <a:xfrm>
            <a:off x="4795838" y="4211638"/>
            <a:ext cx="3960812" cy="2097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C5999C01-9317-0D51-ECA0-02DE78728D3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Number Placeholder 3">
            <a:extLst>
              <a:ext uri="{FF2B5EF4-FFF2-40B4-BE49-F238E27FC236}">
                <a16:creationId xmlns:a16="http://schemas.microsoft.com/office/drawing/2014/main" id="{4A00419C-A0AB-0B30-7770-78021E609E78}"/>
              </a:ext>
            </a:extLst>
          </p:cNvPr>
          <p:cNvSpPr>
            <a:spLocks noGrp="1"/>
          </p:cNvSpPr>
          <p:nvPr>
            <p:ph type="sldNum" sz="quarter" idx="12"/>
          </p:nvPr>
        </p:nvSpPr>
        <p:spPr>
          <a:xfrm>
            <a:off x="6875463" y="59499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4ACB22-F0A5-4AAA-A7EE-85D052E7BB91}" type="slidenum">
              <a:rPr lang="it-IT" altLang="en-US" sz="1400" smtClean="0">
                <a:solidFill>
                  <a:srgbClr val="FFFFFF"/>
                </a:solidFill>
              </a:rPr>
              <a:pPr>
                <a:spcBef>
                  <a:spcPct val="0"/>
                </a:spcBef>
                <a:buFontTx/>
                <a:buNone/>
              </a:pPr>
              <a:t>54</a:t>
            </a:fld>
            <a:endParaRPr lang="it-IT" altLang="en-US" sz="1400">
              <a:solidFill>
                <a:srgbClr val="FFFFFF"/>
              </a:solidFill>
            </a:endParaRPr>
          </a:p>
        </p:txBody>
      </p:sp>
      <p:sp>
        <p:nvSpPr>
          <p:cNvPr id="378883" name="Rectangle 5">
            <a:extLst>
              <a:ext uri="{FF2B5EF4-FFF2-40B4-BE49-F238E27FC236}">
                <a16:creationId xmlns:a16="http://schemas.microsoft.com/office/drawing/2014/main" id="{125BB94C-D43D-0F24-09ED-AEA4C2874FA5}"/>
              </a:ext>
            </a:extLst>
          </p:cNvPr>
          <p:cNvSpPr>
            <a:spLocks noChangeArrowheads="1"/>
          </p:cNvSpPr>
          <p:nvPr/>
        </p:nvSpPr>
        <p:spPr bwMode="auto">
          <a:xfrm>
            <a:off x="7445375" y="3541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378884" name="Rectangle 6">
            <a:extLst>
              <a:ext uri="{FF2B5EF4-FFF2-40B4-BE49-F238E27FC236}">
                <a16:creationId xmlns:a16="http://schemas.microsoft.com/office/drawing/2014/main" id="{0A5AD468-4CA1-75DB-2FF5-593F26171931}"/>
              </a:ext>
            </a:extLst>
          </p:cNvPr>
          <p:cNvSpPr>
            <a:spLocks noChangeArrowheads="1"/>
          </p:cNvSpPr>
          <p:nvPr/>
        </p:nvSpPr>
        <p:spPr bwMode="auto">
          <a:xfrm>
            <a:off x="5195888" y="819150"/>
            <a:ext cx="3003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t>AUTO   FLIESSBAND</a:t>
            </a:r>
          </a:p>
          <a:p>
            <a:pPr eaLnBrk="1" hangingPunct="1">
              <a:spcBef>
                <a:spcPct val="0"/>
              </a:spcBef>
              <a:buFontTx/>
              <a:buNone/>
            </a:pPr>
            <a:r>
              <a:rPr lang="it-IT" altLang="it-CH" sz="1800" b="1"/>
              <a:t>60-er Jahre</a:t>
            </a:r>
          </a:p>
          <a:p>
            <a:pPr eaLnBrk="1" hangingPunct="1">
              <a:spcBef>
                <a:spcPct val="0"/>
              </a:spcBef>
              <a:buFontTx/>
              <a:buNone/>
            </a:pPr>
            <a:endParaRPr lang="it-IT" altLang="it-CH" sz="1800" b="1">
              <a:solidFill>
                <a:srgbClr val="FFFF00"/>
              </a:solidFill>
            </a:endParaRPr>
          </a:p>
          <a:p>
            <a:pPr eaLnBrk="1" hangingPunct="1">
              <a:spcBef>
                <a:spcPct val="0"/>
              </a:spcBef>
              <a:buFontTx/>
              <a:buNone/>
            </a:pPr>
            <a:r>
              <a:rPr lang="fr-CH" altLang="it-CH" sz="1800" b="1">
                <a:solidFill>
                  <a:srgbClr val="FFFFFF"/>
                </a:solidFill>
              </a:rPr>
              <a:t>(Citroên und Volkswagen)</a:t>
            </a:r>
            <a:endParaRPr lang="it-IT" altLang="it-CH" sz="1800" b="1">
              <a:solidFill>
                <a:srgbClr val="FFFFFF"/>
              </a:solidFill>
            </a:endParaRPr>
          </a:p>
        </p:txBody>
      </p:sp>
      <p:sp>
        <p:nvSpPr>
          <p:cNvPr id="378885" name="Rectangle 8">
            <a:extLst>
              <a:ext uri="{FF2B5EF4-FFF2-40B4-BE49-F238E27FC236}">
                <a16:creationId xmlns:a16="http://schemas.microsoft.com/office/drawing/2014/main" id="{7EB8E8C6-2593-2F57-974C-494E4978EEE4}"/>
              </a:ext>
            </a:extLst>
          </p:cNvPr>
          <p:cNvSpPr>
            <a:spLocks noChangeArrowheads="1"/>
          </p:cNvSpPr>
          <p:nvPr/>
        </p:nvSpPr>
        <p:spPr bwMode="auto">
          <a:xfrm>
            <a:off x="5748338" y="5819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9" name="Picture 4">
            <a:extLst>
              <a:ext uri="{FF2B5EF4-FFF2-40B4-BE49-F238E27FC236}">
                <a16:creationId xmlns:a16="http://schemas.microsoft.com/office/drawing/2014/main" id="{8466A97D-1005-A2F7-045F-C3A4C293199F}"/>
              </a:ext>
            </a:extLst>
          </p:cNvPr>
          <p:cNvPicPr>
            <a:picLocks noChangeAspect="1" noChangeArrowheads="1"/>
          </p:cNvPicPr>
          <p:nvPr/>
        </p:nvPicPr>
        <p:blipFill>
          <a:blip r:embed="rId4"/>
          <a:srcRect/>
          <a:stretch>
            <a:fillRect/>
          </a:stretch>
        </p:blipFill>
        <p:spPr bwMode="auto">
          <a:xfrm>
            <a:off x="682625" y="501650"/>
            <a:ext cx="4032250" cy="292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b俤">
            <a:extLst>
              <a:ext uri="{FF2B5EF4-FFF2-40B4-BE49-F238E27FC236}">
                <a16:creationId xmlns:a16="http://schemas.microsoft.com/office/drawing/2014/main" id="{F850B653-0414-1CE4-00FE-20D94A2D6B78}"/>
              </a:ext>
            </a:extLst>
          </p:cNvPr>
          <p:cNvPicPr>
            <a:picLocks noChangeAspect="1" noChangeArrowheads="1"/>
          </p:cNvPicPr>
          <p:nvPr/>
        </p:nvPicPr>
        <p:blipFill>
          <a:blip r:embed="rId5"/>
          <a:srcRect/>
          <a:stretch>
            <a:fillRect/>
          </a:stretch>
        </p:blipFill>
        <p:spPr bwMode="auto">
          <a:xfrm>
            <a:off x="682625" y="3573463"/>
            <a:ext cx="4032250" cy="2768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9" descr="catena montaggio W">
            <a:extLst>
              <a:ext uri="{FF2B5EF4-FFF2-40B4-BE49-F238E27FC236}">
                <a16:creationId xmlns:a16="http://schemas.microsoft.com/office/drawing/2014/main" id="{96079640-6573-6AF1-FDD3-B35D6AFC4410}"/>
              </a:ext>
            </a:extLst>
          </p:cNvPr>
          <p:cNvPicPr>
            <a:picLocks noChangeAspect="1" noChangeArrowheads="1"/>
          </p:cNvPicPr>
          <p:nvPr/>
        </p:nvPicPr>
        <p:blipFill>
          <a:blip r:embed="rId6"/>
          <a:srcRect t="1108" b="1108"/>
          <a:stretch>
            <a:fillRect/>
          </a:stretch>
        </p:blipFill>
        <p:spPr bwMode="auto">
          <a:xfrm>
            <a:off x="4859338" y="2254250"/>
            <a:ext cx="3676650" cy="4087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FBFFB5A3-9C71-2BA1-BEE0-C26A68C9A6A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0930" name="Picture 7" descr="fabbrica auto Catena montaggio fuoristrada">
            <a:extLst>
              <a:ext uri="{FF2B5EF4-FFF2-40B4-BE49-F238E27FC236}">
                <a16:creationId xmlns:a16="http://schemas.microsoft.com/office/drawing/2014/main" id="{FFD5AC40-35D2-E09F-B572-E71229F0C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Text Box 8">
            <a:extLst>
              <a:ext uri="{FF2B5EF4-FFF2-40B4-BE49-F238E27FC236}">
                <a16:creationId xmlns:a16="http://schemas.microsoft.com/office/drawing/2014/main" id="{02DA8276-0B90-434F-C5FF-9E99C13776ED}"/>
              </a:ext>
            </a:extLst>
          </p:cNvPr>
          <p:cNvSpPr txBox="1">
            <a:spLocks noChangeArrowheads="1"/>
          </p:cNvSpPr>
          <p:nvPr/>
        </p:nvSpPr>
        <p:spPr bwMode="auto">
          <a:xfrm>
            <a:off x="684213" y="28527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FLIESSBAND</a:t>
            </a:r>
            <a:endParaRPr lang="it-IT" altLang="it-CH" sz="1800" b="1">
              <a:solidFill>
                <a:srgbClr val="000000"/>
              </a:solidFill>
            </a:endParaRPr>
          </a:p>
        </p:txBody>
      </p:sp>
      <p:sp>
        <p:nvSpPr>
          <p:cNvPr id="380932" name="Slide Number Placeholder 3">
            <a:extLst>
              <a:ext uri="{FF2B5EF4-FFF2-40B4-BE49-F238E27FC236}">
                <a16:creationId xmlns:a16="http://schemas.microsoft.com/office/drawing/2014/main" id="{A5108830-9B4C-BE88-9F28-4CD0D0E55D82}"/>
              </a:ext>
            </a:extLst>
          </p:cNvPr>
          <p:cNvSpPr>
            <a:spLocks noGrp="1"/>
          </p:cNvSpPr>
          <p:nvPr>
            <p:ph type="sldNum" sz="quarter" idx="12"/>
          </p:nvPr>
        </p:nvSpPr>
        <p:spPr>
          <a:xfrm>
            <a:off x="6804025" y="7651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33CD51-5599-4DCC-96A4-16D9DD42AC4B}" type="slidenum">
              <a:rPr lang="it-IT" altLang="en-US" sz="1400" smtClean="0">
                <a:solidFill>
                  <a:srgbClr val="000000"/>
                </a:solidFill>
              </a:rPr>
              <a:pPr>
                <a:spcBef>
                  <a:spcPct val="0"/>
                </a:spcBef>
                <a:buFontTx/>
                <a:buNone/>
              </a:pPr>
              <a:t>55</a:t>
            </a:fld>
            <a:endParaRPr lang="it-IT" altLang="en-US" sz="1400">
              <a:solidFill>
                <a:srgbClr val="000000"/>
              </a:solidFill>
            </a:endParaRPr>
          </a:p>
        </p:txBody>
      </p:sp>
      <p:sp>
        <p:nvSpPr>
          <p:cNvPr id="5" name="Rettangolo 4">
            <a:extLst>
              <a:ext uri="{FF2B5EF4-FFF2-40B4-BE49-F238E27FC236}">
                <a16:creationId xmlns:a16="http://schemas.microsoft.com/office/drawing/2014/main" id="{207C451B-2463-D62F-6B31-02A907FF4C3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Number Placeholder 3">
            <a:extLst>
              <a:ext uri="{FF2B5EF4-FFF2-40B4-BE49-F238E27FC236}">
                <a16:creationId xmlns:a16="http://schemas.microsoft.com/office/drawing/2014/main" id="{5E1F631F-21EF-4632-393F-D1945C778B73}"/>
              </a:ext>
            </a:extLst>
          </p:cNvPr>
          <p:cNvSpPr>
            <a:spLocks noGrp="1"/>
          </p:cNvSpPr>
          <p:nvPr>
            <p:ph type="sldNum" sz="quarter" idx="12"/>
          </p:nvPr>
        </p:nvSpPr>
        <p:spPr>
          <a:xfrm>
            <a:off x="647700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98BB24-8F3E-4F49-BE2D-2A0654A0021C}" type="slidenum">
              <a:rPr lang="it-IT" altLang="en-US" sz="1400" smtClean="0">
                <a:solidFill>
                  <a:srgbClr val="FFFFFF"/>
                </a:solidFill>
              </a:rPr>
              <a:pPr>
                <a:spcBef>
                  <a:spcPct val="0"/>
                </a:spcBef>
                <a:buFontTx/>
                <a:buNone/>
              </a:pPr>
              <a:t>56</a:t>
            </a:fld>
            <a:endParaRPr lang="it-IT" altLang="en-US" sz="1400">
              <a:solidFill>
                <a:srgbClr val="FFFFFF"/>
              </a:solidFill>
            </a:endParaRPr>
          </a:p>
        </p:txBody>
      </p:sp>
      <p:sp>
        <p:nvSpPr>
          <p:cNvPr id="382979" name="Rectangle 5">
            <a:extLst>
              <a:ext uri="{FF2B5EF4-FFF2-40B4-BE49-F238E27FC236}">
                <a16:creationId xmlns:a16="http://schemas.microsoft.com/office/drawing/2014/main" id="{99D19A58-D3D9-3C45-2F14-452F8662AC8C}"/>
              </a:ext>
            </a:extLst>
          </p:cNvPr>
          <p:cNvSpPr>
            <a:spLocks noChangeArrowheads="1"/>
          </p:cNvSpPr>
          <p:nvPr/>
        </p:nvSpPr>
        <p:spPr bwMode="auto">
          <a:xfrm>
            <a:off x="6372225" y="3500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382980" name="Rectangle 6">
            <a:extLst>
              <a:ext uri="{FF2B5EF4-FFF2-40B4-BE49-F238E27FC236}">
                <a16:creationId xmlns:a16="http://schemas.microsoft.com/office/drawing/2014/main" id="{9CABA38B-CC89-6E71-1817-AE51C4757AC0}"/>
              </a:ext>
            </a:extLst>
          </p:cNvPr>
          <p:cNvSpPr>
            <a:spLocks noChangeArrowheads="1"/>
          </p:cNvSpPr>
          <p:nvPr/>
        </p:nvSpPr>
        <p:spPr bwMode="auto">
          <a:xfrm>
            <a:off x="865188" y="5876925"/>
            <a:ext cx="6980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FFFFFF"/>
                </a:solidFill>
              </a:rPr>
              <a:t>VOLL-AUTOMATISCHE FLIESSBÄNDER</a:t>
            </a:r>
          </a:p>
        </p:txBody>
      </p:sp>
      <p:pic>
        <p:nvPicPr>
          <p:cNvPr id="8" name="Picture 4" descr="㿷ᛟྌ">
            <a:extLst>
              <a:ext uri="{FF2B5EF4-FFF2-40B4-BE49-F238E27FC236}">
                <a16:creationId xmlns:a16="http://schemas.microsoft.com/office/drawing/2014/main" id="{438B1C07-32CF-0F7C-61B7-05B85D00BB8C}"/>
              </a:ext>
            </a:extLst>
          </p:cNvPr>
          <p:cNvPicPr>
            <a:picLocks noChangeAspect="1" noChangeArrowheads="1"/>
          </p:cNvPicPr>
          <p:nvPr/>
        </p:nvPicPr>
        <p:blipFill>
          <a:blip r:embed="rId4"/>
          <a:srcRect/>
          <a:stretch>
            <a:fillRect/>
          </a:stretch>
        </p:blipFill>
        <p:spPr bwMode="auto">
          <a:xfrm>
            <a:off x="684213" y="550863"/>
            <a:ext cx="3455987" cy="2279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7" descr="Catena montaggio auto robotizzata Jpeg">
            <a:extLst>
              <a:ext uri="{FF2B5EF4-FFF2-40B4-BE49-F238E27FC236}">
                <a16:creationId xmlns:a16="http://schemas.microsoft.com/office/drawing/2014/main" id="{D7343C3A-64C4-AAFF-68B0-C84CB380F47F}"/>
              </a:ext>
            </a:extLst>
          </p:cNvPr>
          <p:cNvPicPr>
            <a:picLocks noChangeAspect="1" noChangeArrowheads="1"/>
          </p:cNvPicPr>
          <p:nvPr/>
        </p:nvPicPr>
        <p:blipFill>
          <a:blip r:embed="rId5"/>
          <a:srcRect/>
          <a:stretch>
            <a:fillRect/>
          </a:stretch>
        </p:blipFill>
        <p:spPr bwMode="auto">
          <a:xfrm>
            <a:off x="4356100" y="558800"/>
            <a:ext cx="4254500" cy="4986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8" descr="Catena montaggio trattori">
            <a:extLst>
              <a:ext uri="{FF2B5EF4-FFF2-40B4-BE49-F238E27FC236}">
                <a16:creationId xmlns:a16="http://schemas.microsoft.com/office/drawing/2014/main" id="{0653B396-3728-FB92-4E7A-EF6CAB6E7504}"/>
              </a:ext>
            </a:extLst>
          </p:cNvPr>
          <p:cNvPicPr>
            <a:picLocks noChangeAspect="1" noChangeArrowheads="1"/>
          </p:cNvPicPr>
          <p:nvPr/>
        </p:nvPicPr>
        <p:blipFill>
          <a:blip r:embed="rId6"/>
          <a:srcRect/>
          <a:stretch>
            <a:fillRect/>
          </a:stretch>
        </p:blipFill>
        <p:spPr bwMode="auto">
          <a:xfrm>
            <a:off x="687388" y="2952750"/>
            <a:ext cx="3452812" cy="2592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Rettangolo 10">
            <a:extLst>
              <a:ext uri="{FF2B5EF4-FFF2-40B4-BE49-F238E27FC236}">
                <a16:creationId xmlns:a16="http://schemas.microsoft.com/office/drawing/2014/main" id="{BA753072-F668-21B8-7E3C-0434C21C2D1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5">
            <a:extLst>
              <a:ext uri="{FF2B5EF4-FFF2-40B4-BE49-F238E27FC236}">
                <a16:creationId xmlns:a16="http://schemas.microsoft.com/office/drawing/2014/main" id="{623A7651-994A-E91E-B0D5-D7E23EAF4205}"/>
              </a:ext>
            </a:extLst>
          </p:cNvPr>
          <p:cNvSpPr>
            <a:spLocks noGrp="1" noChangeArrowheads="1"/>
          </p:cNvSpPr>
          <p:nvPr>
            <p:ph type="title" sz="quarter"/>
          </p:nvPr>
        </p:nvSpPr>
        <p:spPr>
          <a:xfrm>
            <a:off x="431800" y="5621338"/>
            <a:ext cx="8229600" cy="1143000"/>
          </a:xfrm>
        </p:spPr>
        <p:txBody>
          <a:bodyPr/>
          <a:lstStyle/>
          <a:p>
            <a:pPr eaLnBrk="1" hangingPunct="1"/>
            <a:r>
              <a:rPr lang="fr-CH" altLang="it-CH" sz="2800" b="1">
                <a:solidFill>
                  <a:schemeClr val="tx1"/>
                </a:solidFill>
              </a:rPr>
              <a:t>Die Arbeiter der modernen Fliessbänder</a:t>
            </a:r>
            <a:endParaRPr lang="it-IT" altLang="it-CH" sz="2800" b="1">
              <a:solidFill>
                <a:schemeClr val="tx1"/>
              </a:solidFill>
            </a:endParaRPr>
          </a:p>
        </p:txBody>
      </p:sp>
      <p:sp>
        <p:nvSpPr>
          <p:cNvPr id="385027" name="Slide Number Placeholder 3">
            <a:extLst>
              <a:ext uri="{FF2B5EF4-FFF2-40B4-BE49-F238E27FC236}">
                <a16:creationId xmlns:a16="http://schemas.microsoft.com/office/drawing/2014/main" id="{EE9DAA8E-A39E-7D40-651C-CC92BBFF59A9}"/>
              </a:ext>
            </a:extLst>
          </p:cNvPr>
          <p:cNvSpPr>
            <a:spLocks noGrp="1"/>
          </p:cNvSpPr>
          <p:nvPr>
            <p:ph type="sldNum" sz="quarter" idx="12"/>
          </p:nvPr>
        </p:nvSpPr>
        <p:spPr>
          <a:xfrm>
            <a:off x="8397875" y="6192838"/>
            <a:ext cx="5270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B9DFE4-4CC5-4343-B078-8B2B197583FF}" type="slidenum">
              <a:rPr lang="it-IT" altLang="en-US" sz="1400" smtClean="0">
                <a:solidFill>
                  <a:srgbClr val="FFFFFF"/>
                </a:solidFill>
              </a:rPr>
              <a:pPr>
                <a:spcBef>
                  <a:spcPct val="0"/>
                </a:spcBef>
                <a:buFontTx/>
                <a:buNone/>
              </a:pPr>
              <a:t>57</a:t>
            </a:fld>
            <a:endParaRPr lang="it-IT" altLang="en-US" sz="1400">
              <a:solidFill>
                <a:srgbClr val="FFFFFF"/>
              </a:solidFill>
            </a:endParaRPr>
          </a:p>
        </p:txBody>
      </p:sp>
      <p:pic>
        <p:nvPicPr>
          <p:cNvPr id="16" name="Picture 9" descr="catena montaggio industria tessle">
            <a:extLst>
              <a:ext uri="{FF2B5EF4-FFF2-40B4-BE49-F238E27FC236}">
                <a16:creationId xmlns:a16="http://schemas.microsoft.com/office/drawing/2014/main" id="{DE9F225A-D6A8-AFE6-2512-A46E5EAB32E1}"/>
              </a:ext>
            </a:extLst>
          </p:cNvPr>
          <p:cNvPicPr>
            <a:picLocks noChangeAspect="1" noChangeArrowheads="1"/>
          </p:cNvPicPr>
          <p:nvPr/>
        </p:nvPicPr>
        <p:blipFill>
          <a:blip r:embed="rId4"/>
          <a:stretch>
            <a:fillRect/>
          </a:stretch>
        </p:blipFill>
        <p:spPr bwMode="auto">
          <a:xfrm>
            <a:off x="755650" y="3451225"/>
            <a:ext cx="3887788" cy="2185988"/>
          </a:xfrm>
          <a:prstGeom prst="rect">
            <a:avLst/>
          </a:prstGeom>
          <a:noFill/>
          <a:ln w="38100">
            <a:solidFill>
              <a:srgbClr val="FFFFFF"/>
            </a:solidFill>
          </a:ln>
          <a:effectLst>
            <a:outerShdw blurRad="292100" dist="139700" dir="2700000" algn="tl" rotWithShape="0">
              <a:srgbClr val="333333">
                <a:alpha val="65000"/>
              </a:srgbClr>
            </a:outerShdw>
          </a:effectLst>
        </p:spPr>
      </p:pic>
      <p:pic>
        <p:nvPicPr>
          <p:cNvPr id="17" name="Picture 14" descr="Lavoratrici dell'industria tessile">
            <a:extLst>
              <a:ext uri="{FF2B5EF4-FFF2-40B4-BE49-F238E27FC236}">
                <a16:creationId xmlns:a16="http://schemas.microsoft.com/office/drawing/2014/main" id="{E27BA2EE-EEED-3F38-2DC9-6F49B3C43BA6}"/>
              </a:ext>
            </a:extLst>
          </p:cNvPr>
          <p:cNvPicPr>
            <a:picLocks noChangeAspect="1" noChangeArrowheads="1"/>
          </p:cNvPicPr>
          <p:nvPr/>
        </p:nvPicPr>
        <p:blipFill rotWithShape="1">
          <a:blip r:embed="rId5"/>
          <a:srcRect r="5379"/>
          <a:stretch/>
        </p:blipFill>
        <p:spPr bwMode="auto">
          <a:xfrm>
            <a:off x="6653213" y="3451225"/>
            <a:ext cx="1744662" cy="2198688"/>
          </a:xfrm>
          <a:prstGeom prst="rect">
            <a:avLst/>
          </a:prstGeom>
          <a:ln w="38100">
            <a:solidFill>
              <a:srgbClr val="FFFFFF"/>
            </a:solidFill>
          </a:ln>
          <a:effectLst>
            <a:outerShdw blurRad="292100" dist="139700" dir="2700000" algn="tl" rotWithShape="0">
              <a:srgbClr val="333333">
                <a:alpha val="65000"/>
              </a:srgbClr>
            </a:outerShdw>
          </a:effectLst>
        </p:spPr>
      </p:pic>
      <p:pic>
        <p:nvPicPr>
          <p:cNvPr id="18" name="Picture 4" descr="http://www.rfi.fr/actufr/images/088/chaine_montage432.jpg">
            <a:extLst>
              <a:ext uri="{FF2B5EF4-FFF2-40B4-BE49-F238E27FC236}">
                <a16:creationId xmlns:a16="http://schemas.microsoft.com/office/drawing/2014/main" id="{0DEBDF98-124F-5B93-C413-742EDACD0E4F}"/>
              </a:ext>
            </a:extLst>
          </p:cNvPr>
          <p:cNvPicPr>
            <a:picLocks noChangeAspect="1" noChangeArrowheads="1"/>
          </p:cNvPicPr>
          <p:nvPr/>
        </p:nvPicPr>
        <p:blipFill>
          <a:blip r:embed="rId6"/>
          <a:srcRect/>
          <a:stretch>
            <a:fillRect/>
          </a:stretch>
        </p:blipFill>
        <p:spPr bwMode="auto">
          <a:xfrm>
            <a:off x="4910138" y="620713"/>
            <a:ext cx="3487737" cy="2598737"/>
          </a:xfrm>
          <a:prstGeom prst="rect">
            <a:avLst/>
          </a:prstGeom>
          <a:ln w="38100">
            <a:solidFill>
              <a:srgbClr val="FFFFFF"/>
            </a:solidFill>
          </a:ln>
          <a:effectLst>
            <a:outerShdw blurRad="292100" dist="139700" dir="2700000" algn="tl" rotWithShape="0">
              <a:srgbClr val="333333">
                <a:alpha val="65000"/>
              </a:srgbClr>
            </a:outerShdw>
          </a:effectLst>
        </p:spPr>
      </p:pic>
      <p:pic>
        <p:nvPicPr>
          <p:cNvPr id="19" name="Picture 2" descr="http://www.fmf.com.hk/2V0-Assembly%20Line.jpg">
            <a:extLst>
              <a:ext uri="{FF2B5EF4-FFF2-40B4-BE49-F238E27FC236}">
                <a16:creationId xmlns:a16="http://schemas.microsoft.com/office/drawing/2014/main" id="{BB5E8338-156D-DC97-1349-76545B1CD932}"/>
              </a:ext>
            </a:extLst>
          </p:cNvPr>
          <p:cNvPicPr>
            <a:picLocks noChangeAspect="1" noChangeArrowheads="1"/>
          </p:cNvPicPr>
          <p:nvPr/>
        </p:nvPicPr>
        <p:blipFill>
          <a:blip r:embed="rId7"/>
          <a:srcRect/>
          <a:stretch>
            <a:fillRect/>
          </a:stretch>
        </p:blipFill>
        <p:spPr bwMode="auto">
          <a:xfrm>
            <a:off x="4911725" y="3451225"/>
            <a:ext cx="1609725" cy="2198688"/>
          </a:xfrm>
          <a:prstGeom prst="rect">
            <a:avLst/>
          </a:prstGeom>
          <a:ln w="38100">
            <a:solidFill>
              <a:srgbClr val="FFFFFF"/>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32E4B0A8-FCD0-CC61-9400-16AE5D02B49E}"/>
              </a:ext>
            </a:extLst>
          </p:cNvPr>
          <p:cNvPicPr>
            <a:picLocks noChangeAspect="1"/>
          </p:cNvPicPr>
          <p:nvPr/>
        </p:nvPicPr>
        <p:blipFill>
          <a:blip r:embed="rId8"/>
          <a:stretch>
            <a:fillRect/>
          </a:stretch>
        </p:blipFill>
        <p:spPr>
          <a:xfrm>
            <a:off x="755650" y="620713"/>
            <a:ext cx="3887788" cy="2601912"/>
          </a:xfrm>
          <a:prstGeom prst="rect">
            <a:avLst/>
          </a:prstGeom>
          <a:ln w="38100">
            <a:solidFill>
              <a:srgbClr val="FFFFFF"/>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381D0B10-6AE6-0E9B-8584-8347E23C6A2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3">
            <a:extLst>
              <a:ext uri="{FF2B5EF4-FFF2-40B4-BE49-F238E27FC236}">
                <a16:creationId xmlns:a16="http://schemas.microsoft.com/office/drawing/2014/main" id="{B08172A5-C90A-BB93-5A1A-75ADB6F5EF7E}"/>
              </a:ext>
            </a:extLst>
          </p:cNvPr>
          <p:cNvSpPr>
            <a:spLocks noGrp="1"/>
          </p:cNvSpPr>
          <p:nvPr>
            <p:ph type="sldNum" sz="quarter" idx="12"/>
          </p:nvPr>
        </p:nvSpPr>
        <p:spPr>
          <a:xfrm>
            <a:off x="6516688" y="6137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61CEB7-A2D3-4E11-AABF-8E3FB1937478}"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sp>
        <p:nvSpPr>
          <p:cNvPr id="387075" name="Text Box 3">
            <a:extLst>
              <a:ext uri="{FF2B5EF4-FFF2-40B4-BE49-F238E27FC236}">
                <a16:creationId xmlns:a16="http://schemas.microsoft.com/office/drawing/2014/main" id="{FD777462-A7BA-1AA1-4904-D1F4B6AD820A}"/>
              </a:ext>
            </a:extLst>
          </p:cNvPr>
          <p:cNvSpPr txBox="1">
            <a:spLocks noChangeArrowheads="1"/>
          </p:cNvSpPr>
          <p:nvPr/>
        </p:nvSpPr>
        <p:spPr bwMode="auto">
          <a:xfrm>
            <a:off x="1008063" y="6115050"/>
            <a:ext cx="734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Fliessband-Produktion in einer Spielzeugfabrik in China</a:t>
            </a:r>
            <a:endParaRPr lang="it-IT" altLang="it-CH" sz="2000" b="1">
              <a:solidFill>
                <a:srgbClr val="FFFFFF"/>
              </a:solidFill>
            </a:endParaRPr>
          </a:p>
        </p:txBody>
      </p:sp>
      <p:pic>
        <p:nvPicPr>
          <p:cNvPr id="387076" name="Picture 2" descr="fabbrica giocattoli cina">
            <a:extLst>
              <a:ext uri="{FF2B5EF4-FFF2-40B4-BE49-F238E27FC236}">
                <a16:creationId xmlns:a16="http://schemas.microsoft.com/office/drawing/2014/main" id="{717033C5-B409-8A48-9BE6-942B307E1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692150"/>
            <a:ext cx="7705725" cy="52847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A46EC5E5-9FDF-3978-7590-0ED1C1FA577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3">
            <a:extLst>
              <a:ext uri="{FF2B5EF4-FFF2-40B4-BE49-F238E27FC236}">
                <a16:creationId xmlns:a16="http://schemas.microsoft.com/office/drawing/2014/main" id="{6D8B7F8B-8DAF-F1C9-809A-29B99507AE25}"/>
              </a:ext>
            </a:extLst>
          </p:cNvPr>
          <p:cNvSpPr>
            <a:spLocks noGrp="1"/>
          </p:cNvSpPr>
          <p:nvPr>
            <p:ph type="sldNum" sz="quarter" idx="12"/>
          </p:nvPr>
        </p:nvSpPr>
        <p:spPr>
          <a:xfrm>
            <a:off x="6275388"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67AD07-AD9C-45D3-82FA-4FCE15688DB3}"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sp>
        <p:nvSpPr>
          <p:cNvPr id="389123" name="Text Box 2">
            <a:extLst>
              <a:ext uri="{FF2B5EF4-FFF2-40B4-BE49-F238E27FC236}">
                <a16:creationId xmlns:a16="http://schemas.microsoft.com/office/drawing/2014/main" id="{C088361E-E955-1FF7-3138-BCCAC2441156}"/>
              </a:ext>
            </a:extLst>
          </p:cNvPr>
          <p:cNvSpPr txBox="1">
            <a:spLocks noChangeArrowheads="1"/>
          </p:cNvSpPr>
          <p:nvPr/>
        </p:nvSpPr>
        <p:spPr bwMode="auto">
          <a:xfrm>
            <a:off x="885825" y="5684838"/>
            <a:ext cx="77771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BEKLEIDUNGS-INDUSTRIE</a:t>
            </a:r>
            <a:r>
              <a:rPr lang="fr-CH" altLang="it-CH" sz="1800">
                <a:solidFill>
                  <a:srgbClr val="FFFFFF"/>
                </a:solidFill>
              </a:rPr>
              <a:t> : HONG KONG 1970</a:t>
            </a:r>
          </a:p>
          <a:p>
            <a:pPr eaLnBrk="1" hangingPunct="1">
              <a:spcBef>
                <a:spcPct val="50000"/>
              </a:spcBef>
              <a:buFontTx/>
              <a:buNone/>
            </a:pPr>
            <a:r>
              <a:rPr lang="de-DE" altLang="it-CH" sz="1800">
                <a:solidFill>
                  <a:srgbClr val="FFFFFF"/>
                </a:solidFill>
              </a:rPr>
              <a:t>Die Arbeitshölle = höllische Arbeit : alles um mehr zu produzieren.</a:t>
            </a:r>
            <a:endParaRPr lang="it-IT" altLang="it-CH" sz="1800">
              <a:solidFill>
                <a:srgbClr val="FFFFFF"/>
              </a:solidFill>
            </a:endParaRPr>
          </a:p>
        </p:txBody>
      </p:sp>
      <p:pic>
        <p:nvPicPr>
          <p:cNvPr id="5" name="Picture 3">
            <a:extLst>
              <a:ext uri="{FF2B5EF4-FFF2-40B4-BE49-F238E27FC236}">
                <a16:creationId xmlns:a16="http://schemas.microsoft.com/office/drawing/2014/main" id="{9E6FBCBC-4D94-933C-85E4-C51461DBAB88}"/>
              </a:ext>
            </a:extLst>
          </p:cNvPr>
          <p:cNvPicPr>
            <a:picLocks noChangeAspect="1" noChangeArrowheads="1"/>
          </p:cNvPicPr>
          <p:nvPr/>
        </p:nvPicPr>
        <p:blipFill>
          <a:blip r:embed="rId4">
            <a:lum bright="24000" contrast="20000"/>
          </a:blip>
          <a:srcRect/>
          <a:stretch>
            <a:fillRect/>
          </a:stretch>
        </p:blipFill>
        <p:spPr bwMode="auto">
          <a:xfrm>
            <a:off x="885825" y="765175"/>
            <a:ext cx="7523163" cy="47069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B13516D-F7BA-C261-C9FB-D2BF8FFE683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Slide Number Placeholder 5">
            <a:extLst>
              <a:ext uri="{FF2B5EF4-FFF2-40B4-BE49-F238E27FC236}">
                <a16:creationId xmlns:a16="http://schemas.microsoft.com/office/drawing/2014/main" id="{0AC2EBBF-ABAA-B823-8C86-2316B05C6ABB}"/>
              </a:ext>
            </a:extLst>
          </p:cNvPr>
          <p:cNvSpPr>
            <a:spLocks noGrp="1"/>
          </p:cNvSpPr>
          <p:nvPr>
            <p:ph type="sldNum" sz="quarter" idx="12"/>
          </p:nvPr>
        </p:nvSpPr>
        <p:spPr>
          <a:xfrm>
            <a:off x="6564313" y="6370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6CB82A-88FC-4172-81D1-10BC83CA7C42}" type="slidenum">
              <a:rPr lang="it-IT" altLang="en-US" sz="1400" smtClean="0">
                <a:solidFill>
                  <a:srgbClr val="000000"/>
                </a:solidFill>
              </a:rPr>
              <a:pPr>
                <a:spcBef>
                  <a:spcPct val="0"/>
                </a:spcBef>
                <a:buFontTx/>
                <a:buNone/>
              </a:pPr>
              <a:t>6</a:t>
            </a:fld>
            <a:endParaRPr lang="it-IT" altLang="en-US" sz="1400">
              <a:solidFill>
                <a:srgbClr val="000000"/>
              </a:solidFill>
            </a:endParaRPr>
          </a:p>
        </p:txBody>
      </p:sp>
      <p:sp>
        <p:nvSpPr>
          <p:cNvPr id="280579" name="Rectangle 3">
            <a:extLst>
              <a:ext uri="{FF2B5EF4-FFF2-40B4-BE49-F238E27FC236}">
                <a16:creationId xmlns:a16="http://schemas.microsoft.com/office/drawing/2014/main" id="{D19BD829-B6FF-0B23-6913-769BA7D5C984}"/>
              </a:ext>
            </a:extLst>
          </p:cNvPr>
          <p:cNvSpPr>
            <a:spLocks noGrp="1" noChangeArrowheads="1"/>
          </p:cNvSpPr>
          <p:nvPr>
            <p:ph type="body" idx="1"/>
          </p:nvPr>
        </p:nvSpPr>
        <p:spPr>
          <a:xfrm>
            <a:off x="468313" y="746125"/>
            <a:ext cx="8229600" cy="5505450"/>
          </a:xfrm>
        </p:spPr>
        <p:txBody>
          <a:bodyPr/>
          <a:lstStyle/>
          <a:p>
            <a:pPr eaLnBrk="1" hangingPunct="1">
              <a:lnSpc>
                <a:spcPct val="90000"/>
              </a:lnSpc>
              <a:buFontTx/>
              <a:buNone/>
            </a:pPr>
            <a:r>
              <a:rPr lang="it-IT" altLang="it-CH"/>
              <a:t>	</a:t>
            </a:r>
            <a:r>
              <a:rPr lang="de-DE" altLang="it-CH" sz="2000" b="1"/>
              <a:t>Hier einige der Grundregeln von Karl Marx :</a:t>
            </a:r>
          </a:p>
          <a:p>
            <a:pPr eaLnBrk="1" hangingPunct="1">
              <a:lnSpc>
                <a:spcPct val="90000"/>
              </a:lnSpc>
              <a:buFontTx/>
              <a:buNone/>
            </a:pPr>
            <a:endParaRPr lang="it-IT" altLang="it-CH" sz="2000" b="1"/>
          </a:p>
          <a:p>
            <a:pPr eaLnBrk="1" hangingPunct="1">
              <a:lnSpc>
                <a:spcPct val="90000"/>
              </a:lnSpc>
            </a:pPr>
            <a:r>
              <a:rPr lang="it-IT" altLang="it-CH"/>
              <a:t>Das </a:t>
            </a:r>
            <a:r>
              <a:rPr lang="it-IT" altLang="it-CH" b="1" u="sng">
                <a:solidFill>
                  <a:srgbClr val="FF3300"/>
                </a:solidFill>
              </a:rPr>
              <a:t>Privateigentum </a:t>
            </a:r>
            <a:r>
              <a:rPr lang="it-IT" altLang="it-CH"/>
              <a:t>des Bodens                      und der Produktionsmittel</a:t>
            </a:r>
          </a:p>
          <a:p>
            <a:pPr eaLnBrk="1" hangingPunct="1">
              <a:lnSpc>
                <a:spcPct val="90000"/>
              </a:lnSpc>
            </a:pPr>
            <a:r>
              <a:rPr lang="it-IT" altLang="it-CH"/>
              <a:t>teilt die Gesellschaft in </a:t>
            </a:r>
            <a:r>
              <a:rPr lang="it-IT" altLang="it-CH" b="1" u="sng">
                <a:solidFill>
                  <a:srgbClr val="FF3300"/>
                </a:solidFill>
              </a:rPr>
              <a:t>soziale Klassen</a:t>
            </a:r>
            <a:r>
              <a:rPr lang="it-IT" altLang="it-CH"/>
              <a:t> auf </a:t>
            </a:r>
            <a:r>
              <a:rPr lang="it-IT" altLang="it-CH" sz="2000"/>
              <a:t>(Bürgerliche und Proletarier)</a:t>
            </a:r>
          </a:p>
          <a:p>
            <a:pPr eaLnBrk="1" hangingPunct="1">
              <a:lnSpc>
                <a:spcPct val="90000"/>
              </a:lnSpc>
            </a:pPr>
            <a:r>
              <a:rPr lang="it-IT" altLang="it-CH"/>
              <a:t>die sich bekämpfen ( </a:t>
            </a:r>
            <a:r>
              <a:rPr lang="it-IT" altLang="it-CH" b="1" u="sng">
                <a:solidFill>
                  <a:srgbClr val="FF3300"/>
                </a:solidFill>
              </a:rPr>
              <a:t>Klassenkampf</a:t>
            </a:r>
            <a:r>
              <a:rPr lang="it-IT" altLang="it-CH"/>
              <a:t>)</a:t>
            </a:r>
            <a:endParaRPr lang="it-IT" altLang="it-CH" sz="1400"/>
          </a:p>
          <a:p>
            <a:pPr eaLnBrk="1" hangingPunct="1">
              <a:lnSpc>
                <a:spcPct val="90000"/>
              </a:lnSpc>
              <a:buFontTx/>
              <a:buNone/>
            </a:pPr>
            <a:r>
              <a:rPr lang="it-IT" altLang="it-CH" sz="1400"/>
              <a:t>  </a:t>
            </a:r>
          </a:p>
          <a:p>
            <a:pPr eaLnBrk="1" hangingPunct="1">
              <a:lnSpc>
                <a:spcPct val="90000"/>
              </a:lnSpc>
            </a:pPr>
            <a:r>
              <a:rPr lang="de-DE" altLang="it-CH" sz="2400"/>
              <a:t>Wer kein Geld hat, muß seine Arbeitstkraft                    verkaufen</a:t>
            </a:r>
            <a:r>
              <a:rPr lang="it-IT" altLang="it-CH" sz="2400"/>
              <a:t>.</a:t>
            </a:r>
          </a:p>
          <a:p>
            <a:pPr eaLnBrk="1" hangingPunct="1">
              <a:lnSpc>
                <a:spcPct val="90000"/>
              </a:lnSpc>
            </a:pPr>
            <a:r>
              <a:rPr lang="it-IT" altLang="it-CH" sz="2400"/>
              <a:t>Wer das Geld hat, kann die Arbeitskraft                              kaufen und kann sich den von ihr                                  produzierten Mehrwert aneignen.</a:t>
            </a:r>
          </a:p>
        </p:txBody>
      </p:sp>
      <p:pic>
        <p:nvPicPr>
          <p:cNvPr id="195588" name="Picture 8" descr="C:\Users\Enrico\Desktop\mm jpeg.jpg">
            <a:extLst>
              <a:ext uri="{FF2B5EF4-FFF2-40B4-BE49-F238E27FC236}">
                <a16:creationId xmlns:a16="http://schemas.microsoft.com/office/drawing/2014/main" id="{9E1E8C49-2DCE-1FA5-1704-36FB114F3EE3}"/>
              </a:ext>
            </a:extLst>
          </p:cNvPr>
          <p:cNvPicPr>
            <a:picLocks noChangeAspect="1" noChangeArrowheads="1"/>
          </p:cNvPicPr>
          <p:nvPr/>
        </p:nvPicPr>
        <p:blipFill>
          <a:blip r:embed="rId3"/>
          <a:srcRect/>
          <a:stretch>
            <a:fillRect/>
          </a:stretch>
        </p:blipFill>
        <p:spPr bwMode="auto">
          <a:xfrm>
            <a:off x="7277100" y="530225"/>
            <a:ext cx="1089025" cy="1838325"/>
          </a:xfrm>
          <a:prstGeom prst="rect">
            <a:avLst/>
          </a:prstGeom>
          <a:ln>
            <a:noFill/>
          </a:ln>
          <a:effectLst>
            <a:outerShdw blurRad="292100" dist="139700" dir="2700000" algn="tl" rotWithShape="0">
              <a:srgbClr val="333333">
                <a:alpha val="65000"/>
              </a:srgbClr>
            </a:outerShdw>
          </a:effectLst>
        </p:spPr>
      </p:pic>
      <p:pic>
        <p:nvPicPr>
          <p:cNvPr id="5" name="Picture 5" descr="C:\Users\Enrico\Enrico\Documenti\AA Enrico nuovo\Politica\Presentazione marxismo\Piramide sociale.jpg">
            <a:extLst>
              <a:ext uri="{FF2B5EF4-FFF2-40B4-BE49-F238E27FC236}">
                <a16:creationId xmlns:a16="http://schemas.microsoft.com/office/drawing/2014/main" id="{DF7D9DF5-6333-2D35-6363-FE41D151C54A}"/>
              </a:ext>
            </a:extLst>
          </p:cNvPr>
          <p:cNvPicPr>
            <a:picLocks noChangeAspect="1" noChangeArrowheads="1"/>
          </p:cNvPicPr>
          <p:nvPr/>
        </p:nvPicPr>
        <p:blipFill>
          <a:blip r:embed="rId4"/>
          <a:srcRect b="18674"/>
          <a:stretch>
            <a:fillRect/>
          </a:stretch>
        </p:blipFill>
        <p:spPr bwMode="auto">
          <a:xfrm>
            <a:off x="7048500" y="4221163"/>
            <a:ext cx="1546225" cy="1970087"/>
          </a:xfrm>
          <a:prstGeom prst="rect">
            <a:avLst/>
          </a:prstGeom>
          <a:ln w="28575">
            <a:solidFill>
              <a:schemeClr val="accent3"/>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8A0CF9A7-4A9E-4DBD-BFED-1F9B1493BAA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CasellaDiTesto 3">
            <a:extLst>
              <a:ext uri="{FF2B5EF4-FFF2-40B4-BE49-F238E27FC236}">
                <a16:creationId xmlns:a16="http://schemas.microsoft.com/office/drawing/2014/main" id="{B18E9F79-9586-B17D-E6D3-B92B72BCFF7D}"/>
              </a:ext>
            </a:extLst>
          </p:cNvPr>
          <p:cNvSpPr txBox="1">
            <a:spLocks noChangeArrowheads="1"/>
          </p:cNvSpPr>
          <p:nvPr/>
        </p:nvSpPr>
        <p:spPr bwMode="auto">
          <a:xfrm>
            <a:off x="631825" y="3201988"/>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INDONESIEN</a:t>
            </a:r>
          </a:p>
        </p:txBody>
      </p:sp>
      <p:sp>
        <p:nvSpPr>
          <p:cNvPr id="391171" name="CasellaDiTesto 4">
            <a:extLst>
              <a:ext uri="{FF2B5EF4-FFF2-40B4-BE49-F238E27FC236}">
                <a16:creationId xmlns:a16="http://schemas.microsoft.com/office/drawing/2014/main" id="{FFF20E63-0351-655D-77FA-AB685281F346}"/>
              </a:ext>
            </a:extLst>
          </p:cNvPr>
          <p:cNvSpPr txBox="1">
            <a:spLocks noChangeArrowheads="1"/>
          </p:cNvSpPr>
          <p:nvPr/>
        </p:nvSpPr>
        <p:spPr bwMode="auto">
          <a:xfrm>
            <a:off x="7037388" y="3203575"/>
            <a:ext cx="162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PHILIPPINEN</a:t>
            </a:r>
          </a:p>
        </p:txBody>
      </p:sp>
      <p:sp>
        <p:nvSpPr>
          <p:cNvPr id="391172" name="CasellaDiTesto 5">
            <a:extLst>
              <a:ext uri="{FF2B5EF4-FFF2-40B4-BE49-F238E27FC236}">
                <a16:creationId xmlns:a16="http://schemas.microsoft.com/office/drawing/2014/main" id="{22FCBD23-71D2-E104-2B6C-1D2C12793CBE}"/>
              </a:ext>
            </a:extLst>
          </p:cNvPr>
          <p:cNvSpPr txBox="1">
            <a:spLocks noChangeArrowheads="1"/>
          </p:cNvSpPr>
          <p:nvPr/>
        </p:nvSpPr>
        <p:spPr bwMode="auto">
          <a:xfrm>
            <a:off x="1692275" y="6221413"/>
            <a:ext cx="122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VIETNAM</a:t>
            </a:r>
          </a:p>
        </p:txBody>
      </p:sp>
      <p:sp>
        <p:nvSpPr>
          <p:cNvPr id="391173" name="CasellaDiTesto 6">
            <a:extLst>
              <a:ext uri="{FF2B5EF4-FFF2-40B4-BE49-F238E27FC236}">
                <a16:creationId xmlns:a16="http://schemas.microsoft.com/office/drawing/2014/main" id="{F1848457-2542-B725-93AF-4F5F44E6F240}"/>
              </a:ext>
            </a:extLst>
          </p:cNvPr>
          <p:cNvSpPr txBox="1">
            <a:spLocks noChangeArrowheads="1"/>
          </p:cNvSpPr>
          <p:nvPr/>
        </p:nvSpPr>
        <p:spPr bwMode="auto">
          <a:xfrm>
            <a:off x="5932488" y="6232525"/>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FFFFFF"/>
                </a:solidFill>
              </a:rPr>
              <a:t>SRI LANKA</a:t>
            </a:r>
          </a:p>
        </p:txBody>
      </p:sp>
      <p:sp>
        <p:nvSpPr>
          <p:cNvPr id="391174" name="CasellaDiTesto 1">
            <a:extLst>
              <a:ext uri="{FF2B5EF4-FFF2-40B4-BE49-F238E27FC236}">
                <a16:creationId xmlns:a16="http://schemas.microsoft.com/office/drawing/2014/main" id="{BD6D9DB3-243E-A78B-3D02-68EAD6148EF1}"/>
              </a:ext>
            </a:extLst>
          </p:cNvPr>
          <p:cNvSpPr txBox="1">
            <a:spLocks noChangeArrowheads="1"/>
          </p:cNvSpPr>
          <p:nvPr/>
        </p:nvSpPr>
        <p:spPr bwMode="auto">
          <a:xfrm>
            <a:off x="3340100" y="3284538"/>
            <a:ext cx="244792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Die Globalisierung</a:t>
            </a:r>
          </a:p>
        </p:txBody>
      </p:sp>
      <p:pic>
        <p:nvPicPr>
          <p:cNvPr id="11" name="Picture 2" descr="C:\Users\Enrico\Desktop\Vietnam jpeg.jpg">
            <a:extLst>
              <a:ext uri="{FF2B5EF4-FFF2-40B4-BE49-F238E27FC236}">
                <a16:creationId xmlns:a16="http://schemas.microsoft.com/office/drawing/2014/main" id="{F18921AC-06F7-3C2F-3A6A-5253C88329A0}"/>
              </a:ext>
            </a:extLst>
          </p:cNvPr>
          <p:cNvPicPr>
            <a:picLocks noChangeAspect="1" noChangeArrowheads="1"/>
          </p:cNvPicPr>
          <p:nvPr/>
        </p:nvPicPr>
        <p:blipFill>
          <a:blip r:embed="rId4"/>
          <a:srcRect/>
          <a:stretch>
            <a:fillRect/>
          </a:stretch>
        </p:blipFill>
        <p:spPr bwMode="auto">
          <a:xfrm>
            <a:off x="554038" y="3716338"/>
            <a:ext cx="3770312" cy="2505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C:\Users\Enrico\Desktop\Indonesia jpeg.jpg">
            <a:extLst>
              <a:ext uri="{FF2B5EF4-FFF2-40B4-BE49-F238E27FC236}">
                <a16:creationId xmlns:a16="http://schemas.microsoft.com/office/drawing/2014/main" id="{9DBB80ED-A336-AEA3-B1AE-22556426F2A3}"/>
              </a:ext>
            </a:extLst>
          </p:cNvPr>
          <p:cNvPicPr>
            <a:picLocks noChangeAspect="1" noChangeArrowheads="1"/>
          </p:cNvPicPr>
          <p:nvPr/>
        </p:nvPicPr>
        <p:blipFill>
          <a:blip r:embed="rId5"/>
          <a:srcRect/>
          <a:stretch>
            <a:fillRect/>
          </a:stretch>
        </p:blipFill>
        <p:spPr bwMode="auto">
          <a:xfrm>
            <a:off x="554038" y="449263"/>
            <a:ext cx="4105275" cy="2752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C:\Users\Enrico\Desktop\Filippines jpeg.jpg">
            <a:extLst>
              <a:ext uri="{FF2B5EF4-FFF2-40B4-BE49-F238E27FC236}">
                <a16:creationId xmlns:a16="http://schemas.microsoft.com/office/drawing/2014/main" id="{1E9ADA2D-1E4F-0D39-154E-9A3B6D512AE2}"/>
              </a:ext>
            </a:extLst>
          </p:cNvPr>
          <p:cNvPicPr>
            <a:picLocks noChangeAspect="1" noChangeArrowheads="1"/>
          </p:cNvPicPr>
          <p:nvPr/>
        </p:nvPicPr>
        <p:blipFill>
          <a:blip r:embed="rId6"/>
          <a:srcRect/>
          <a:stretch>
            <a:fillRect/>
          </a:stretch>
        </p:blipFill>
        <p:spPr bwMode="auto">
          <a:xfrm>
            <a:off x="4903788" y="449263"/>
            <a:ext cx="3760787" cy="27527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C:\Users\Enrico\Desktop\Srylanka jpeg.jpg">
            <a:extLst>
              <a:ext uri="{FF2B5EF4-FFF2-40B4-BE49-F238E27FC236}">
                <a16:creationId xmlns:a16="http://schemas.microsoft.com/office/drawing/2014/main" id="{DF8E2CCD-C87F-B92C-8081-EB3C8239E8C6}"/>
              </a:ext>
            </a:extLst>
          </p:cNvPr>
          <p:cNvPicPr>
            <a:picLocks noChangeAspect="1" noChangeArrowheads="1"/>
          </p:cNvPicPr>
          <p:nvPr/>
        </p:nvPicPr>
        <p:blipFill>
          <a:blip r:embed="rId7"/>
          <a:srcRect/>
          <a:stretch>
            <a:fillRect/>
          </a:stretch>
        </p:blipFill>
        <p:spPr bwMode="auto">
          <a:xfrm>
            <a:off x="4564063" y="3716338"/>
            <a:ext cx="4100512" cy="25130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91179" name="Slide Number Placeholder 3">
            <a:extLst>
              <a:ext uri="{FF2B5EF4-FFF2-40B4-BE49-F238E27FC236}">
                <a16:creationId xmlns:a16="http://schemas.microsoft.com/office/drawing/2014/main" id="{A7910EEB-DC70-6603-9416-55EFDDA1A902}"/>
              </a:ext>
            </a:extLst>
          </p:cNvPr>
          <p:cNvSpPr>
            <a:spLocks noGrp="1"/>
          </p:cNvSpPr>
          <p:nvPr>
            <p:ph type="sldNum" sz="quarter" idx="12"/>
          </p:nvPr>
        </p:nvSpPr>
        <p:spPr>
          <a:xfrm>
            <a:off x="6300788" y="6254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6D33E9-1EA2-4272-B181-5E7B16ED21E5}" type="slidenum">
              <a:rPr lang="it-IT" altLang="en-US" sz="1400" smtClean="0">
                <a:solidFill>
                  <a:srgbClr val="FFFFFF"/>
                </a:solidFill>
              </a:rPr>
              <a:pPr>
                <a:spcBef>
                  <a:spcPct val="0"/>
                </a:spcBef>
                <a:buFontTx/>
                <a:buNone/>
              </a:pPr>
              <a:t>60</a:t>
            </a:fld>
            <a:endParaRPr lang="it-IT" altLang="en-US" sz="1400">
              <a:solidFill>
                <a:srgbClr val="FFFFFF"/>
              </a:solidFill>
            </a:endParaRPr>
          </a:p>
        </p:txBody>
      </p:sp>
      <p:sp>
        <p:nvSpPr>
          <p:cNvPr id="15" name="Rettangolo 14">
            <a:extLst>
              <a:ext uri="{FF2B5EF4-FFF2-40B4-BE49-F238E27FC236}">
                <a16:creationId xmlns:a16="http://schemas.microsoft.com/office/drawing/2014/main" id="{CA647B47-E6A0-0FB2-94F5-3E26E3B2BA7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C:\Users\Enrico\Desktop\H.jpg">
            <a:extLst>
              <a:ext uri="{FF2B5EF4-FFF2-40B4-BE49-F238E27FC236}">
                <a16:creationId xmlns:a16="http://schemas.microsoft.com/office/drawing/2014/main" id="{13C84888-7DAC-5827-1B8F-74BD533C8D5E}"/>
              </a:ext>
            </a:extLst>
          </p:cNvPr>
          <p:cNvPicPr>
            <a:picLocks noChangeAspect="1" noChangeArrowheads="1"/>
          </p:cNvPicPr>
          <p:nvPr/>
        </p:nvPicPr>
        <p:blipFill>
          <a:blip r:embed="rId4"/>
          <a:srcRect/>
          <a:stretch>
            <a:fillRect/>
          </a:stretch>
        </p:blipFill>
        <p:spPr bwMode="auto">
          <a:xfrm>
            <a:off x="1165225" y="415925"/>
            <a:ext cx="3887788" cy="2185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3219" name="Segnaposto numero diapositiva 1">
            <a:extLst>
              <a:ext uri="{FF2B5EF4-FFF2-40B4-BE49-F238E27FC236}">
                <a16:creationId xmlns:a16="http://schemas.microsoft.com/office/drawing/2014/main" id="{5EB07E4A-1A95-5A58-A42C-BFB195E1B0B7}"/>
              </a:ext>
            </a:extLst>
          </p:cNvPr>
          <p:cNvSpPr>
            <a:spLocks noGrp="1"/>
          </p:cNvSpPr>
          <p:nvPr>
            <p:ph type="sldNum" sz="quarter" idx="12"/>
          </p:nvPr>
        </p:nvSpPr>
        <p:spPr>
          <a:xfrm>
            <a:off x="6588125" y="6042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653356-6D36-489E-B9A2-376BB1C3E86A}" type="slidenum">
              <a:rPr lang="it-IT" altLang="en-US" sz="1400" smtClean="0"/>
              <a:pPr>
                <a:spcBef>
                  <a:spcPct val="0"/>
                </a:spcBef>
                <a:buFontTx/>
                <a:buNone/>
              </a:pPr>
              <a:t>61</a:t>
            </a:fld>
            <a:endParaRPr lang="it-IT" altLang="en-US" sz="1400"/>
          </a:p>
        </p:txBody>
      </p:sp>
      <p:sp>
        <p:nvSpPr>
          <p:cNvPr id="393220" name="CasellaDiTesto 2">
            <a:extLst>
              <a:ext uri="{FF2B5EF4-FFF2-40B4-BE49-F238E27FC236}">
                <a16:creationId xmlns:a16="http://schemas.microsoft.com/office/drawing/2014/main" id="{0D1F8426-A056-68A4-6741-CC832F0284CD}"/>
              </a:ext>
            </a:extLst>
          </p:cNvPr>
          <p:cNvSpPr txBox="1">
            <a:spLocks noChangeArrowheads="1"/>
          </p:cNvSpPr>
          <p:nvPr/>
        </p:nvSpPr>
        <p:spPr bwMode="auto">
          <a:xfrm>
            <a:off x="5508625" y="625475"/>
            <a:ext cx="23034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Haiti ist das ärmste Land in der Welt:</a:t>
            </a:r>
          </a:p>
          <a:p>
            <a:pPr eaLnBrk="1" hangingPunct="1">
              <a:spcBef>
                <a:spcPct val="0"/>
              </a:spcBef>
              <a:buFontTx/>
              <a:buNone/>
            </a:pPr>
            <a:r>
              <a:rPr lang="de-DE" altLang="it-CH" sz="1800">
                <a:solidFill>
                  <a:srgbClr val="FFFFFF"/>
                </a:solidFill>
              </a:rPr>
              <a:t>hier steht die Arbeitskraft zu sehr niedrigen Preisen zur Verfügung.</a:t>
            </a:r>
          </a:p>
        </p:txBody>
      </p:sp>
      <p:cxnSp>
        <p:nvCxnSpPr>
          <p:cNvPr id="7" name="Connettore 2 6">
            <a:extLst>
              <a:ext uri="{FF2B5EF4-FFF2-40B4-BE49-F238E27FC236}">
                <a16:creationId xmlns:a16="http://schemas.microsoft.com/office/drawing/2014/main" id="{570D4FD7-057A-5FBD-88EC-3337C2254102}"/>
              </a:ext>
            </a:extLst>
          </p:cNvPr>
          <p:cNvCxnSpPr/>
          <p:nvPr/>
        </p:nvCxnSpPr>
        <p:spPr>
          <a:xfrm flipV="1">
            <a:off x="3257550" y="1362075"/>
            <a:ext cx="71438"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3222" name="CasellaDiTesto 7">
            <a:extLst>
              <a:ext uri="{FF2B5EF4-FFF2-40B4-BE49-F238E27FC236}">
                <a16:creationId xmlns:a16="http://schemas.microsoft.com/office/drawing/2014/main" id="{0BA3353C-3BF3-B5F6-927D-4DEDFAAC3A98}"/>
              </a:ext>
            </a:extLst>
          </p:cNvPr>
          <p:cNvSpPr txBox="1">
            <a:spLocks noChangeArrowheads="1"/>
          </p:cNvSpPr>
          <p:nvPr/>
        </p:nvSpPr>
        <p:spPr bwMode="auto">
          <a:xfrm>
            <a:off x="3041650" y="1595438"/>
            <a:ext cx="431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Haiti</a:t>
            </a:r>
          </a:p>
        </p:txBody>
      </p:sp>
      <p:sp>
        <p:nvSpPr>
          <p:cNvPr id="393223" name="CasellaDiTesto 8">
            <a:extLst>
              <a:ext uri="{FF2B5EF4-FFF2-40B4-BE49-F238E27FC236}">
                <a16:creationId xmlns:a16="http://schemas.microsoft.com/office/drawing/2014/main" id="{AD5EF4B4-0E63-71D8-E821-951FB0F3AA37}"/>
              </a:ext>
            </a:extLst>
          </p:cNvPr>
          <p:cNvSpPr txBox="1">
            <a:spLocks noChangeArrowheads="1"/>
          </p:cNvSpPr>
          <p:nvPr/>
        </p:nvSpPr>
        <p:spPr bwMode="auto">
          <a:xfrm>
            <a:off x="1835150" y="836613"/>
            <a:ext cx="504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Cuba</a:t>
            </a:r>
          </a:p>
        </p:txBody>
      </p:sp>
      <p:sp>
        <p:nvSpPr>
          <p:cNvPr id="393224" name="CasellaDiTesto 9">
            <a:extLst>
              <a:ext uri="{FF2B5EF4-FFF2-40B4-BE49-F238E27FC236}">
                <a16:creationId xmlns:a16="http://schemas.microsoft.com/office/drawing/2014/main" id="{A466096D-E5B3-4CC0-7500-F03C1F604344}"/>
              </a:ext>
            </a:extLst>
          </p:cNvPr>
          <p:cNvSpPr txBox="1">
            <a:spLocks noChangeArrowheads="1"/>
          </p:cNvSpPr>
          <p:nvPr/>
        </p:nvSpPr>
        <p:spPr bwMode="auto">
          <a:xfrm>
            <a:off x="3257550" y="2319338"/>
            <a:ext cx="9921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161616"/>
                </a:solidFill>
              </a:rPr>
              <a:t>South America</a:t>
            </a:r>
          </a:p>
        </p:txBody>
      </p:sp>
      <p:pic>
        <p:nvPicPr>
          <p:cNvPr id="10" name="Picture 3" descr="C:\Users\Enrico\Desktop\Haiti jpeg.jpg">
            <a:extLst>
              <a:ext uri="{FF2B5EF4-FFF2-40B4-BE49-F238E27FC236}">
                <a16:creationId xmlns:a16="http://schemas.microsoft.com/office/drawing/2014/main" id="{B3376E30-173F-2C73-74E7-2B48927B7504}"/>
              </a:ext>
            </a:extLst>
          </p:cNvPr>
          <p:cNvPicPr>
            <a:picLocks noChangeAspect="1" noChangeArrowheads="1"/>
          </p:cNvPicPr>
          <p:nvPr/>
        </p:nvPicPr>
        <p:blipFill>
          <a:blip r:embed="rId5"/>
          <a:srcRect/>
          <a:stretch>
            <a:fillRect/>
          </a:stretch>
        </p:blipFill>
        <p:spPr bwMode="auto">
          <a:xfrm>
            <a:off x="1165225" y="2852738"/>
            <a:ext cx="6767513" cy="3427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E9B0634B-5D19-243F-D97F-34F3A9B3410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5266" name="Picture 4" descr="C:\Users\Enrico\Desktop\Etiopia 1 jpeg.jpg">
            <a:extLst>
              <a:ext uri="{FF2B5EF4-FFF2-40B4-BE49-F238E27FC236}">
                <a16:creationId xmlns:a16="http://schemas.microsoft.com/office/drawing/2014/main" id="{5FCE8AB5-9BBF-9341-04E4-F7A08BAEA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704850"/>
            <a:ext cx="8024813" cy="53324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5267" name="CasellaDiTesto 3">
            <a:extLst>
              <a:ext uri="{FF2B5EF4-FFF2-40B4-BE49-F238E27FC236}">
                <a16:creationId xmlns:a16="http://schemas.microsoft.com/office/drawing/2014/main" id="{AA49CF16-1AE0-C396-99F1-6A5830995E26}"/>
              </a:ext>
            </a:extLst>
          </p:cNvPr>
          <p:cNvSpPr txBox="1">
            <a:spLocks noChangeArrowheads="1"/>
          </p:cNvSpPr>
          <p:nvPr/>
        </p:nvSpPr>
        <p:spPr bwMode="auto">
          <a:xfrm>
            <a:off x="539750" y="6051550"/>
            <a:ext cx="8240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solidFill>
                  <a:srgbClr val="FFFFFF"/>
                </a:solidFill>
              </a:rPr>
              <a:t>In den chinesischen Fabriken in Äthiopien, müssen die Arbeiter/innen viel Leisten aber die Löhne sind sehr niedrig.</a:t>
            </a:r>
            <a:endParaRPr lang="it-CH" altLang="it-CH" sz="1400" b="1">
              <a:solidFill>
                <a:srgbClr val="FFFFFF"/>
              </a:solidFill>
            </a:endParaRPr>
          </a:p>
        </p:txBody>
      </p:sp>
      <p:sp>
        <p:nvSpPr>
          <p:cNvPr id="395268" name="CasellaDiTesto 1">
            <a:extLst>
              <a:ext uri="{FF2B5EF4-FFF2-40B4-BE49-F238E27FC236}">
                <a16:creationId xmlns:a16="http://schemas.microsoft.com/office/drawing/2014/main" id="{C4D5DB50-A3B1-852E-16D5-A5C791F55CB2}"/>
              </a:ext>
            </a:extLst>
          </p:cNvPr>
          <p:cNvSpPr txBox="1">
            <a:spLocks noChangeArrowheads="1"/>
          </p:cNvSpPr>
          <p:nvPr/>
        </p:nvSpPr>
        <p:spPr bwMode="auto">
          <a:xfrm>
            <a:off x="539750" y="280988"/>
            <a:ext cx="2016125" cy="277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Die Globalisierung</a:t>
            </a:r>
          </a:p>
        </p:txBody>
      </p:sp>
      <p:sp>
        <p:nvSpPr>
          <p:cNvPr id="395269" name="Slide Number Placeholder 3">
            <a:extLst>
              <a:ext uri="{FF2B5EF4-FFF2-40B4-BE49-F238E27FC236}">
                <a16:creationId xmlns:a16="http://schemas.microsoft.com/office/drawing/2014/main" id="{B1DD034F-12D6-C6B4-0CBE-E08F6890C332}"/>
              </a:ext>
            </a:extLst>
          </p:cNvPr>
          <p:cNvSpPr>
            <a:spLocks noGrp="1"/>
          </p:cNvSpPr>
          <p:nvPr>
            <p:ph type="sldNum" sz="quarter" idx="12"/>
          </p:nvPr>
        </p:nvSpPr>
        <p:spPr>
          <a:xfrm>
            <a:off x="6875463" y="5778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CF979B-8094-4146-82DF-82AFCB4B311E}" type="slidenum">
              <a:rPr lang="it-IT" altLang="en-US" sz="1400" smtClean="0">
                <a:solidFill>
                  <a:srgbClr val="FFFFFF"/>
                </a:solidFill>
              </a:rPr>
              <a:pPr>
                <a:spcBef>
                  <a:spcPct val="0"/>
                </a:spcBef>
                <a:buFontTx/>
                <a:buNone/>
              </a:pPr>
              <a:t>62</a:t>
            </a:fld>
            <a:endParaRPr lang="it-IT" altLang="en-US" sz="1400">
              <a:solidFill>
                <a:srgbClr val="FFFFFF"/>
              </a:solidFill>
            </a:endParaRPr>
          </a:p>
        </p:txBody>
      </p:sp>
      <p:sp>
        <p:nvSpPr>
          <p:cNvPr id="6" name="Rettangolo 5">
            <a:extLst>
              <a:ext uri="{FF2B5EF4-FFF2-40B4-BE49-F238E27FC236}">
                <a16:creationId xmlns:a16="http://schemas.microsoft.com/office/drawing/2014/main" id="{310774F4-A972-5826-7502-215023B946B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4" name="Segnaposto numero diapositiva 3">
            <a:extLst>
              <a:ext uri="{FF2B5EF4-FFF2-40B4-BE49-F238E27FC236}">
                <a16:creationId xmlns:a16="http://schemas.microsoft.com/office/drawing/2014/main" id="{0B92A320-FF06-AF6D-4F1C-3D122B0E15BE}"/>
              </a:ext>
            </a:extLst>
          </p:cNvPr>
          <p:cNvSpPr>
            <a:spLocks noGrp="1"/>
          </p:cNvSpPr>
          <p:nvPr>
            <p:ph type="sldNum" sz="quarter" idx="12"/>
          </p:nvPr>
        </p:nvSpPr>
        <p:spPr>
          <a:xfrm flipH="1">
            <a:off x="8459788" y="6321425"/>
            <a:ext cx="577850"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2BD91A-6CCF-480B-8874-6933596F749D}" type="slidenum">
              <a:rPr lang="it-IT" altLang="en-US" sz="1400" b="1" smtClean="0"/>
              <a:pPr>
                <a:spcBef>
                  <a:spcPct val="0"/>
                </a:spcBef>
                <a:buFontTx/>
                <a:buNone/>
              </a:pPr>
              <a:t>63</a:t>
            </a:fld>
            <a:endParaRPr lang="it-IT" altLang="en-US" sz="1400" b="1"/>
          </a:p>
        </p:txBody>
      </p:sp>
      <p:pic>
        <p:nvPicPr>
          <p:cNvPr id="252931" name="Picture 2" descr="C:\Users\Enrico\Desktop\Scarpa.jpg">
            <a:extLst>
              <a:ext uri="{FF2B5EF4-FFF2-40B4-BE49-F238E27FC236}">
                <a16:creationId xmlns:a16="http://schemas.microsoft.com/office/drawing/2014/main" id="{7EF627BD-F775-2A22-6DAA-CD94D71418A4}"/>
              </a:ext>
            </a:extLst>
          </p:cNvPr>
          <p:cNvPicPr>
            <a:picLocks noChangeAspect="1" noChangeArrowheads="1"/>
          </p:cNvPicPr>
          <p:nvPr/>
        </p:nvPicPr>
        <p:blipFill>
          <a:blip r:embed="rId4"/>
          <a:srcRect/>
          <a:stretch>
            <a:fillRect/>
          </a:stretch>
        </p:blipFill>
        <p:spPr bwMode="auto">
          <a:xfrm>
            <a:off x="2484438" y="2079625"/>
            <a:ext cx="3959225"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7316" name="CasellaDiTesto 4">
            <a:extLst>
              <a:ext uri="{FF2B5EF4-FFF2-40B4-BE49-F238E27FC236}">
                <a16:creationId xmlns:a16="http://schemas.microsoft.com/office/drawing/2014/main" id="{631BE9AC-4CDD-30A3-FBBE-ECE46186E351}"/>
              </a:ext>
            </a:extLst>
          </p:cNvPr>
          <p:cNvSpPr txBox="1">
            <a:spLocks noChangeArrowheads="1"/>
          </p:cNvSpPr>
          <p:nvPr/>
        </p:nvSpPr>
        <p:spPr bwMode="auto">
          <a:xfrm>
            <a:off x="2484438" y="4527550"/>
            <a:ext cx="3959225" cy="246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000" b="1">
                <a:solidFill>
                  <a:srgbClr val="000308"/>
                </a:solidFill>
              </a:rPr>
              <a:t>Die Arbeiter erhalten nur 0,4% des Erlös aus dem Verkauf.</a:t>
            </a:r>
            <a:endParaRPr lang="it-CH" altLang="it-CH" sz="1000" b="1">
              <a:solidFill>
                <a:srgbClr val="000308"/>
              </a:solidFill>
            </a:endParaRPr>
          </a:p>
        </p:txBody>
      </p:sp>
      <p:pic>
        <p:nvPicPr>
          <p:cNvPr id="252933" name="Picture 2" descr="C:\Users\Enrico\Desktop\Scarpe cina jpeg.jpg">
            <a:extLst>
              <a:ext uri="{FF2B5EF4-FFF2-40B4-BE49-F238E27FC236}">
                <a16:creationId xmlns:a16="http://schemas.microsoft.com/office/drawing/2014/main" id="{58F9B3F8-9F99-84B1-3D5D-82DBF4F0A106}"/>
              </a:ext>
            </a:extLst>
          </p:cNvPr>
          <p:cNvPicPr>
            <a:picLocks noChangeAspect="1" noChangeArrowheads="1"/>
          </p:cNvPicPr>
          <p:nvPr/>
        </p:nvPicPr>
        <p:blipFill>
          <a:blip r:embed="rId5"/>
          <a:srcRect/>
          <a:stretch>
            <a:fillRect/>
          </a:stretch>
        </p:blipFill>
        <p:spPr bwMode="auto">
          <a:xfrm>
            <a:off x="288925" y="333375"/>
            <a:ext cx="2403475" cy="16557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2934" name="Picture 3" descr="C:\Users\Enrico\Desktop\Scarpe messico jpeg.jpg">
            <a:extLst>
              <a:ext uri="{FF2B5EF4-FFF2-40B4-BE49-F238E27FC236}">
                <a16:creationId xmlns:a16="http://schemas.microsoft.com/office/drawing/2014/main" id="{E36B5E57-8EB2-FCB9-5B55-B540AAD61440}"/>
              </a:ext>
            </a:extLst>
          </p:cNvPr>
          <p:cNvPicPr>
            <a:picLocks noChangeAspect="1" noChangeArrowheads="1"/>
          </p:cNvPicPr>
          <p:nvPr/>
        </p:nvPicPr>
        <p:blipFill>
          <a:blip r:embed="rId6"/>
          <a:srcRect/>
          <a:stretch>
            <a:fillRect/>
          </a:stretch>
        </p:blipFill>
        <p:spPr bwMode="auto">
          <a:xfrm>
            <a:off x="6156325" y="333375"/>
            <a:ext cx="2401888"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2935" name="Picture 4" descr="C:\Users\Enrico\Desktop\Scarpa Java jpeg.jpg">
            <a:extLst>
              <a:ext uri="{FF2B5EF4-FFF2-40B4-BE49-F238E27FC236}">
                <a16:creationId xmlns:a16="http://schemas.microsoft.com/office/drawing/2014/main" id="{45C4C614-1011-447D-F8AE-D6326BD88751}"/>
              </a:ext>
            </a:extLst>
          </p:cNvPr>
          <p:cNvPicPr>
            <a:picLocks noChangeAspect="1" noChangeArrowheads="1"/>
          </p:cNvPicPr>
          <p:nvPr/>
        </p:nvPicPr>
        <p:blipFill>
          <a:blip r:embed="rId7"/>
          <a:srcRect/>
          <a:stretch>
            <a:fillRect/>
          </a:stretch>
        </p:blipFill>
        <p:spPr bwMode="auto">
          <a:xfrm>
            <a:off x="3284538" y="333375"/>
            <a:ext cx="2359025"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2936" name="Picture 5" descr="C:\Users\Enrico\Desktop\Scarpa albania.jpg">
            <a:extLst>
              <a:ext uri="{FF2B5EF4-FFF2-40B4-BE49-F238E27FC236}">
                <a16:creationId xmlns:a16="http://schemas.microsoft.com/office/drawing/2014/main" id="{1CE21D0E-FCE4-66B0-7DD8-E3D6AC2460C9}"/>
              </a:ext>
            </a:extLst>
          </p:cNvPr>
          <p:cNvPicPr>
            <a:picLocks noChangeAspect="1" noChangeArrowheads="1"/>
          </p:cNvPicPr>
          <p:nvPr/>
        </p:nvPicPr>
        <p:blipFill>
          <a:blip r:embed="rId8"/>
          <a:srcRect/>
          <a:stretch>
            <a:fillRect/>
          </a:stretch>
        </p:blipFill>
        <p:spPr bwMode="auto">
          <a:xfrm>
            <a:off x="6778625" y="2079625"/>
            <a:ext cx="1779588" cy="2693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2937" name="Picture 6" descr="C:\Users\Enrico\Desktop\Scarpe peru jpeg.jpg">
            <a:extLst>
              <a:ext uri="{FF2B5EF4-FFF2-40B4-BE49-F238E27FC236}">
                <a16:creationId xmlns:a16="http://schemas.microsoft.com/office/drawing/2014/main" id="{FC1D6B25-4C29-0EFC-797B-CE88F8F840B5}"/>
              </a:ext>
            </a:extLst>
          </p:cNvPr>
          <p:cNvPicPr>
            <a:picLocks noChangeAspect="1" noChangeArrowheads="1"/>
          </p:cNvPicPr>
          <p:nvPr/>
        </p:nvPicPr>
        <p:blipFill>
          <a:blip r:embed="rId9"/>
          <a:srcRect r="5215" b="1550"/>
          <a:stretch>
            <a:fillRect/>
          </a:stretch>
        </p:blipFill>
        <p:spPr bwMode="auto">
          <a:xfrm>
            <a:off x="288925" y="4940300"/>
            <a:ext cx="2627313"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2938" name="Picture 7" descr="C:\Users\Enrico\Desktop\Scarpe india jpeg.jpg">
            <a:extLst>
              <a:ext uri="{FF2B5EF4-FFF2-40B4-BE49-F238E27FC236}">
                <a16:creationId xmlns:a16="http://schemas.microsoft.com/office/drawing/2014/main" id="{0BA227FC-37A9-261A-C2C7-5AF731BEDED0}"/>
              </a:ext>
            </a:extLst>
          </p:cNvPr>
          <p:cNvPicPr>
            <a:picLocks noChangeAspect="1" noChangeArrowheads="1"/>
          </p:cNvPicPr>
          <p:nvPr/>
        </p:nvPicPr>
        <p:blipFill>
          <a:blip r:embed="rId10"/>
          <a:srcRect/>
          <a:stretch>
            <a:fillRect/>
          </a:stretch>
        </p:blipFill>
        <p:spPr bwMode="auto">
          <a:xfrm>
            <a:off x="3216275" y="4940300"/>
            <a:ext cx="2255838" cy="1697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7323" name="CasellaDiTesto 1">
            <a:extLst>
              <a:ext uri="{FF2B5EF4-FFF2-40B4-BE49-F238E27FC236}">
                <a16:creationId xmlns:a16="http://schemas.microsoft.com/office/drawing/2014/main" id="{5AC323FC-0370-AE2D-FDCB-10AEFC147B18}"/>
              </a:ext>
            </a:extLst>
          </p:cNvPr>
          <p:cNvSpPr txBox="1">
            <a:spLocks noChangeArrowheads="1"/>
          </p:cNvSpPr>
          <p:nvPr/>
        </p:nvSpPr>
        <p:spPr bwMode="auto">
          <a:xfrm>
            <a:off x="214313" y="2220913"/>
            <a:ext cx="2305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b="1">
                <a:solidFill>
                  <a:srgbClr val="FFFFFF"/>
                </a:solidFill>
              </a:rPr>
              <a:t>Was an der Fabrik in Indonesien ausbezahlt  wird: </a:t>
            </a:r>
            <a:r>
              <a:rPr lang="it-CH" altLang="it-CH" sz="2000" b="1">
                <a:solidFill>
                  <a:srgbClr val="FFFFFF"/>
                </a:solidFill>
              </a:rPr>
              <a:t>12%</a:t>
            </a:r>
          </a:p>
        </p:txBody>
      </p:sp>
      <p:sp>
        <p:nvSpPr>
          <p:cNvPr id="397324" name="CasellaDiTesto 2">
            <a:extLst>
              <a:ext uri="{FF2B5EF4-FFF2-40B4-BE49-F238E27FC236}">
                <a16:creationId xmlns:a16="http://schemas.microsoft.com/office/drawing/2014/main" id="{38C81B04-A2C9-16A0-AEC1-71AC37CB52CA}"/>
              </a:ext>
            </a:extLst>
          </p:cNvPr>
          <p:cNvSpPr txBox="1">
            <a:spLocks noChangeArrowheads="1"/>
          </p:cNvSpPr>
          <p:nvPr/>
        </p:nvSpPr>
        <p:spPr bwMode="auto">
          <a:xfrm>
            <a:off x="755650" y="3159125"/>
            <a:ext cx="172878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u="sng">
                <a:solidFill>
                  <a:srgbClr val="FFFFFF"/>
                </a:solidFill>
              </a:rPr>
              <a:t>Löhne:       </a:t>
            </a:r>
            <a:r>
              <a:rPr lang="it-CH" altLang="it-CH" sz="1400" b="1" u="sng">
                <a:solidFill>
                  <a:srgbClr val="FFFFFF"/>
                </a:solidFill>
              </a:rPr>
              <a:t>0,4 %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Material:       </a:t>
            </a:r>
            <a:r>
              <a:rPr lang="it-CH" altLang="it-CH" sz="1200" b="1">
                <a:solidFill>
                  <a:srgbClr val="FFFFFF"/>
                </a:solidFill>
              </a:rPr>
              <a:t>8 %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Übrige Kosten:  </a:t>
            </a:r>
            <a:r>
              <a:rPr lang="it-CH" altLang="it-CH" sz="1200" b="1">
                <a:solidFill>
                  <a:srgbClr val="FFFFFF"/>
                </a:solidFill>
              </a:rPr>
              <a:t>1,6 %</a:t>
            </a:r>
          </a:p>
          <a:p>
            <a:pPr eaLnBrk="1" hangingPunct="1">
              <a:spcBef>
                <a:spcPct val="0"/>
              </a:spcBef>
              <a:buFontTx/>
              <a:buNone/>
            </a:pPr>
            <a:endParaRPr lang="it-CH" altLang="it-CH" sz="1100" b="1">
              <a:solidFill>
                <a:srgbClr val="FFFFFF"/>
              </a:solidFill>
            </a:endParaRPr>
          </a:p>
          <a:p>
            <a:pPr eaLnBrk="1" hangingPunct="1">
              <a:spcBef>
                <a:spcPct val="0"/>
              </a:spcBef>
              <a:buFontTx/>
              <a:buNone/>
            </a:pPr>
            <a:r>
              <a:rPr lang="it-CH" altLang="it-CH" sz="1100" b="1">
                <a:solidFill>
                  <a:srgbClr val="FFFFFF"/>
                </a:solidFill>
              </a:rPr>
              <a:t>Gewinn:         </a:t>
            </a:r>
            <a:r>
              <a:rPr lang="it-CH" altLang="it-CH" sz="1200" b="1">
                <a:solidFill>
                  <a:srgbClr val="FFFFFF"/>
                </a:solidFill>
              </a:rPr>
              <a:t>2 %</a:t>
            </a:r>
          </a:p>
        </p:txBody>
      </p:sp>
      <p:pic>
        <p:nvPicPr>
          <p:cNvPr id="252941" name="Picture 9" descr="C:\Users\Enrico\Desktop\Scarpe bosnia jpeg.jpg">
            <a:extLst>
              <a:ext uri="{FF2B5EF4-FFF2-40B4-BE49-F238E27FC236}">
                <a16:creationId xmlns:a16="http://schemas.microsoft.com/office/drawing/2014/main" id="{E5CB4681-2D6B-ECF9-4F8C-E84A3F5049F7}"/>
              </a:ext>
            </a:extLst>
          </p:cNvPr>
          <p:cNvPicPr>
            <a:picLocks noChangeAspect="1" noChangeArrowheads="1"/>
          </p:cNvPicPr>
          <p:nvPr/>
        </p:nvPicPr>
        <p:blipFill>
          <a:blip r:embed="rId11"/>
          <a:srcRect/>
          <a:stretch>
            <a:fillRect/>
          </a:stretch>
        </p:blipFill>
        <p:spPr bwMode="auto">
          <a:xfrm>
            <a:off x="5732463" y="4948238"/>
            <a:ext cx="2825750"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7326" name="CasellaDiTesto 10">
            <a:extLst>
              <a:ext uri="{FF2B5EF4-FFF2-40B4-BE49-F238E27FC236}">
                <a16:creationId xmlns:a16="http://schemas.microsoft.com/office/drawing/2014/main" id="{3B202AD9-7C3D-4927-FCFA-CBFA7E419D2C}"/>
              </a:ext>
            </a:extLst>
          </p:cNvPr>
          <p:cNvSpPr txBox="1">
            <a:spLocks noChangeArrowheads="1"/>
          </p:cNvSpPr>
          <p:nvPr/>
        </p:nvSpPr>
        <p:spPr bwMode="auto">
          <a:xfrm>
            <a:off x="2182813" y="1771650"/>
            <a:ext cx="450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China</a:t>
            </a:r>
          </a:p>
        </p:txBody>
      </p:sp>
      <p:sp>
        <p:nvSpPr>
          <p:cNvPr id="397327" name="CasellaDiTesto 11">
            <a:extLst>
              <a:ext uri="{FF2B5EF4-FFF2-40B4-BE49-F238E27FC236}">
                <a16:creationId xmlns:a16="http://schemas.microsoft.com/office/drawing/2014/main" id="{9D5C7EAF-AEC4-8C54-D245-7D3983616011}"/>
              </a:ext>
            </a:extLst>
          </p:cNvPr>
          <p:cNvSpPr txBox="1">
            <a:spLocks noChangeArrowheads="1"/>
          </p:cNvSpPr>
          <p:nvPr/>
        </p:nvSpPr>
        <p:spPr bwMode="auto">
          <a:xfrm>
            <a:off x="5210175" y="1743075"/>
            <a:ext cx="4333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Java</a:t>
            </a:r>
          </a:p>
        </p:txBody>
      </p:sp>
      <p:sp>
        <p:nvSpPr>
          <p:cNvPr id="397328" name="CasellaDiTesto 12">
            <a:extLst>
              <a:ext uri="{FF2B5EF4-FFF2-40B4-BE49-F238E27FC236}">
                <a16:creationId xmlns:a16="http://schemas.microsoft.com/office/drawing/2014/main" id="{224332E6-D28E-D43E-AF46-48B98C9F927C}"/>
              </a:ext>
            </a:extLst>
          </p:cNvPr>
          <p:cNvSpPr txBox="1">
            <a:spLocks noChangeArrowheads="1"/>
          </p:cNvSpPr>
          <p:nvPr/>
        </p:nvSpPr>
        <p:spPr bwMode="auto">
          <a:xfrm>
            <a:off x="7983538" y="1743075"/>
            <a:ext cx="574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Mexiko</a:t>
            </a:r>
          </a:p>
        </p:txBody>
      </p:sp>
      <p:sp>
        <p:nvSpPr>
          <p:cNvPr id="397329" name="CasellaDiTesto 13">
            <a:extLst>
              <a:ext uri="{FF2B5EF4-FFF2-40B4-BE49-F238E27FC236}">
                <a16:creationId xmlns:a16="http://schemas.microsoft.com/office/drawing/2014/main" id="{E13B7CDB-3784-3B9D-B56F-21DF45ACE5F1}"/>
              </a:ext>
            </a:extLst>
          </p:cNvPr>
          <p:cNvSpPr txBox="1">
            <a:spLocks noChangeArrowheads="1"/>
          </p:cNvSpPr>
          <p:nvPr/>
        </p:nvSpPr>
        <p:spPr bwMode="auto">
          <a:xfrm>
            <a:off x="7939088" y="3427413"/>
            <a:ext cx="60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308"/>
                </a:solidFill>
              </a:rPr>
              <a:t>Albanien</a:t>
            </a:r>
          </a:p>
        </p:txBody>
      </p:sp>
      <p:sp>
        <p:nvSpPr>
          <p:cNvPr id="397330" name="CasellaDiTesto 14">
            <a:extLst>
              <a:ext uri="{FF2B5EF4-FFF2-40B4-BE49-F238E27FC236}">
                <a16:creationId xmlns:a16="http://schemas.microsoft.com/office/drawing/2014/main" id="{3664ECA4-9C6F-103C-15D8-A02AF205B546}"/>
              </a:ext>
            </a:extLst>
          </p:cNvPr>
          <p:cNvSpPr txBox="1">
            <a:spLocks noChangeArrowheads="1"/>
          </p:cNvSpPr>
          <p:nvPr/>
        </p:nvSpPr>
        <p:spPr bwMode="auto">
          <a:xfrm>
            <a:off x="2519363" y="6421438"/>
            <a:ext cx="4206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Peru</a:t>
            </a:r>
          </a:p>
        </p:txBody>
      </p:sp>
      <p:sp>
        <p:nvSpPr>
          <p:cNvPr id="397331" name="CasellaDiTesto 16">
            <a:extLst>
              <a:ext uri="{FF2B5EF4-FFF2-40B4-BE49-F238E27FC236}">
                <a16:creationId xmlns:a16="http://schemas.microsoft.com/office/drawing/2014/main" id="{733E8CE6-F0CC-49DE-3446-72EE56F019E0}"/>
              </a:ext>
            </a:extLst>
          </p:cNvPr>
          <p:cNvSpPr txBox="1">
            <a:spLocks noChangeArrowheads="1"/>
          </p:cNvSpPr>
          <p:nvPr/>
        </p:nvSpPr>
        <p:spPr bwMode="auto">
          <a:xfrm>
            <a:off x="4705350" y="6421438"/>
            <a:ext cx="504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000308"/>
                </a:solidFill>
              </a:rPr>
              <a:t>Indien</a:t>
            </a:r>
          </a:p>
        </p:txBody>
      </p:sp>
      <p:sp>
        <p:nvSpPr>
          <p:cNvPr id="397332" name="CasellaDiTesto 17">
            <a:extLst>
              <a:ext uri="{FF2B5EF4-FFF2-40B4-BE49-F238E27FC236}">
                <a16:creationId xmlns:a16="http://schemas.microsoft.com/office/drawing/2014/main" id="{465E46B9-6265-23D5-9C0B-338380C6E593}"/>
              </a:ext>
            </a:extLst>
          </p:cNvPr>
          <p:cNvSpPr txBox="1">
            <a:spLocks noChangeArrowheads="1"/>
          </p:cNvSpPr>
          <p:nvPr/>
        </p:nvSpPr>
        <p:spPr bwMode="auto">
          <a:xfrm>
            <a:off x="7939088" y="6416675"/>
            <a:ext cx="619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Bosnien</a:t>
            </a:r>
          </a:p>
        </p:txBody>
      </p:sp>
      <p:cxnSp>
        <p:nvCxnSpPr>
          <p:cNvPr id="20" name="Connettore 2 19">
            <a:extLst>
              <a:ext uri="{FF2B5EF4-FFF2-40B4-BE49-F238E27FC236}">
                <a16:creationId xmlns:a16="http://schemas.microsoft.com/office/drawing/2014/main" id="{55E6DC96-3354-C513-68B9-118E1414A0A3}"/>
              </a:ext>
            </a:extLst>
          </p:cNvPr>
          <p:cNvCxnSpPr/>
          <p:nvPr/>
        </p:nvCxnSpPr>
        <p:spPr>
          <a:xfrm>
            <a:off x="2339975" y="2817813"/>
            <a:ext cx="388938" cy="466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7334" name="CasellaDiTesto 1">
            <a:extLst>
              <a:ext uri="{FF2B5EF4-FFF2-40B4-BE49-F238E27FC236}">
                <a16:creationId xmlns:a16="http://schemas.microsoft.com/office/drawing/2014/main" id="{7D2E9561-0428-871A-ABB5-EA6A5F882F71}"/>
              </a:ext>
            </a:extLst>
          </p:cNvPr>
          <p:cNvSpPr txBox="1">
            <a:spLocks noChangeArrowheads="1"/>
          </p:cNvSpPr>
          <p:nvPr/>
        </p:nvSpPr>
        <p:spPr bwMode="auto">
          <a:xfrm>
            <a:off x="2484438" y="2079625"/>
            <a:ext cx="3959225"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b="1">
                <a:solidFill>
                  <a:srgbClr val="000000"/>
                </a:solidFill>
              </a:rPr>
              <a:t>Die Globalisierung</a:t>
            </a:r>
          </a:p>
        </p:txBody>
      </p:sp>
      <p:sp>
        <p:nvSpPr>
          <p:cNvPr id="2" name="CasellaDiTesto 1">
            <a:extLst>
              <a:ext uri="{FF2B5EF4-FFF2-40B4-BE49-F238E27FC236}">
                <a16:creationId xmlns:a16="http://schemas.microsoft.com/office/drawing/2014/main" id="{01CF5CD5-E8FD-6719-54CB-253F36C47680}"/>
              </a:ext>
            </a:extLst>
          </p:cNvPr>
          <p:cNvSpPr txBox="1"/>
          <p:nvPr/>
        </p:nvSpPr>
        <p:spPr>
          <a:xfrm>
            <a:off x="2519363" y="2403475"/>
            <a:ext cx="1582737" cy="554038"/>
          </a:xfrm>
          <a:prstGeom prst="rect">
            <a:avLst/>
          </a:prstGeom>
          <a:solidFill>
            <a:srgbClr val="989FBC"/>
          </a:solidFill>
        </p:spPr>
        <p:txBody>
          <a:bodyPr>
            <a:spAutoFit/>
          </a:bodyPr>
          <a:lstStyle/>
          <a:p>
            <a:pPr>
              <a:defRPr/>
            </a:pPr>
            <a:r>
              <a:rPr lang="de-DE" sz="1000" b="1" dirty="0">
                <a:solidFill>
                  <a:schemeClr val="accent4">
                    <a:lumMod val="10000"/>
                  </a:schemeClr>
                </a:solidFill>
              </a:rPr>
              <a:t>Der Endpreis für ein Paar Schuhe beträgt 100 US-Dollar</a:t>
            </a:r>
            <a:endParaRPr lang="en-US" sz="1000" b="1" dirty="0">
              <a:solidFill>
                <a:schemeClr val="accent4">
                  <a:lumMod val="10000"/>
                </a:schemeClr>
              </a:solidFill>
            </a:endParaRPr>
          </a:p>
        </p:txBody>
      </p:sp>
      <p:sp>
        <p:nvSpPr>
          <p:cNvPr id="24" name="Rettangolo 23">
            <a:extLst>
              <a:ext uri="{FF2B5EF4-FFF2-40B4-BE49-F238E27FC236}">
                <a16:creationId xmlns:a16="http://schemas.microsoft.com/office/drawing/2014/main" id="{13BD6135-8BBF-3D73-943E-4E1A16571772}"/>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62" name="Segnaposto numero diapositiva 3">
            <a:extLst>
              <a:ext uri="{FF2B5EF4-FFF2-40B4-BE49-F238E27FC236}">
                <a16:creationId xmlns:a16="http://schemas.microsoft.com/office/drawing/2014/main" id="{25E51B42-8F1D-FF94-DABC-13C28D83958A}"/>
              </a:ext>
            </a:extLst>
          </p:cNvPr>
          <p:cNvSpPr>
            <a:spLocks noGrp="1"/>
          </p:cNvSpPr>
          <p:nvPr>
            <p:ph type="sldNum" sz="quarter" idx="12"/>
          </p:nvPr>
        </p:nvSpPr>
        <p:spPr>
          <a:xfrm>
            <a:off x="8172450" y="6149975"/>
            <a:ext cx="442913"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B400B6-3E53-462E-8EDA-54675B852504}" type="slidenum">
              <a:rPr lang="it-IT" altLang="en-US" sz="1400" smtClean="0"/>
              <a:pPr>
                <a:spcBef>
                  <a:spcPct val="0"/>
                </a:spcBef>
                <a:buFontTx/>
                <a:buNone/>
              </a:pPr>
              <a:t>64</a:t>
            </a:fld>
            <a:endParaRPr lang="it-IT" altLang="en-US" sz="1400"/>
          </a:p>
        </p:txBody>
      </p:sp>
      <p:pic>
        <p:nvPicPr>
          <p:cNvPr id="230403" name="Picture 2">
            <a:extLst>
              <a:ext uri="{FF2B5EF4-FFF2-40B4-BE49-F238E27FC236}">
                <a16:creationId xmlns:a16="http://schemas.microsoft.com/office/drawing/2014/main" id="{343C609C-FDE0-EB88-47B6-E85A4C3DD8EE}"/>
              </a:ext>
            </a:extLst>
          </p:cNvPr>
          <p:cNvPicPr>
            <a:picLocks noChangeAspect="1" noChangeArrowheads="1"/>
          </p:cNvPicPr>
          <p:nvPr/>
        </p:nvPicPr>
        <p:blipFill>
          <a:blip r:embed="rId4"/>
          <a:srcRect/>
          <a:stretch>
            <a:fillRect/>
          </a:stretch>
        </p:blipFill>
        <p:spPr bwMode="auto">
          <a:xfrm>
            <a:off x="4886325" y="3933825"/>
            <a:ext cx="2227263"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4" name="Picture 3" descr="C:\Users\Enrico\Desktop\Shoes machine 3 jpeg.jpg">
            <a:extLst>
              <a:ext uri="{FF2B5EF4-FFF2-40B4-BE49-F238E27FC236}">
                <a16:creationId xmlns:a16="http://schemas.microsoft.com/office/drawing/2014/main" id="{FA86C3B4-E65C-CF0E-373F-F7FEA7B4EA45}"/>
              </a:ext>
            </a:extLst>
          </p:cNvPr>
          <p:cNvPicPr>
            <a:picLocks noChangeAspect="1" noChangeArrowheads="1"/>
          </p:cNvPicPr>
          <p:nvPr/>
        </p:nvPicPr>
        <p:blipFill>
          <a:blip r:embed="rId5"/>
          <a:srcRect t="1463"/>
          <a:stretch>
            <a:fillRect/>
          </a:stretch>
        </p:blipFill>
        <p:spPr bwMode="auto">
          <a:xfrm>
            <a:off x="554038" y="3933825"/>
            <a:ext cx="2016125" cy="15224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5" name="Picture 4" descr="C:\Users\Enrico\Desktop\Shoes machine 2 jpeg.jpg">
            <a:extLst>
              <a:ext uri="{FF2B5EF4-FFF2-40B4-BE49-F238E27FC236}">
                <a16:creationId xmlns:a16="http://schemas.microsoft.com/office/drawing/2014/main" id="{50CD22FF-1C89-FFCC-C875-018AC53A1E6F}"/>
              </a:ext>
            </a:extLst>
          </p:cNvPr>
          <p:cNvPicPr>
            <a:picLocks noChangeAspect="1" noChangeArrowheads="1"/>
          </p:cNvPicPr>
          <p:nvPr/>
        </p:nvPicPr>
        <p:blipFill>
          <a:blip r:embed="rId6"/>
          <a:srcRect/>
          <a:stretch>
            <a:fillRect/>
          </a:stretch>
        </p:blipFill>
        <p:spPr bwMode="auto">
          <a:xfrm>
            <a:off x="547688" y="476250"/>
            <a:ext cx="8051800" cy="2752725"/>
          </a:xfrm>
          <a:prstGeom prst="rect">
            <a:avLst/>
          </a:prstGeom>
          <a:ln w="19050">
            <a:solidFill>
              <a:schemeClr val="tx1"/>
            </a:solidFill>
          </a:ln>
          <a:effectLst>
            <a:outerShdw blurRad="292100" dist="139700" dir="2700000" algn="tl" rotWithShape="0">
              <a:srgbClr val="333333">
                <a:alpha val="65000"/>
              </a:srgbClr>
            </a:outerShdw>
          </a:effectLst>
        </p:spPr>
      </p:pic>
      <p:pic>
        <p:nvPicPr>
          <p:cNvPr id="230406" name="Picture 5">
            <a:extLst>
              <a:ext uri="{FF2B5EF4-FFF2-40B4-BE49-F238E27FC236}">
                <a16:creationId xmlns:a16="http://schemas.microsoft.com/office/drawing/2014/main" id="{22680404-F29C-D44F-7A55-DA6D2F71D790}"/>
              </a:ext>
            </a:extLst>
          </p:cNvPr>
          <p:cNvPicPr>
            <a:picLocks noChangeAspect="1" noChangeArrowheads="1"/>
          </p:cNvPicPr>
          <p:nvPr/>
        </p:nvPicPr>
        <p:blipFill>
          <a:blip r:embed="rId7"/>
          <a:srcRect/>
          <a:stretch>
            <a:fillRect/>
          </a:stretch>
        </p:blipFill>
        <p:spPr bwMode="auto">
          <a:xfrm>
            <a:off x="2714625" y="3933825"/>
            <a:ext cx="2028825" cy="1522413"/>
          </a:xfrm>
          <a:prstGeom prst="rect">
            <a:avLst/>
          </a:prstGeom>
          <a:ln w="19050">
            <a:solidFill>
              <a:schemeClr val="tx1"/>
            </a:solidFill>
          </a:ln>
          <a:effectLst>
            <a:outerShdw blurRad="292100" dist="139700" dir="2700000" algn="tl" rotWithShape="0">
              <a:srgbClr val="333333">
                <a:alpha val="65000"/>
              </a:srgbClr>
            </a:outerShdw>
          </a:effectLst>
        </p:spPr>
      </p:pic>
      <p:sp>
        <p:nvSpPr>
          <p:cNvPr id="268295" name="CasellaDiTesto 4">
            <a:extLst>
              <a:ext uri="{FF2B5EF4-FFF2-40B4-BE49-F238E27FC236}">
                <a16:creationId xmlns:a16="http://schemas.microsoft.com/office/drawing/2014/main" id="{4CC2153C-AF6C-FA8A-D4EC-444CDABD5CBC}"/>
              </a:ext>
            </a:extLst>
          </p:cNvPr>
          <p:cNvSpPr txBox="1">
            <a:spLocks noChangeArrowheads="1"/>
          </p:cNvSpPr>
          <p:nvPr/>
        </p:nvSpPr>
        <p:spPr bwMode="auto">
          <a:xfrm>
            <a:off x="1308100" y="3357563"/>
            <a:ext cx="6607175" cy="3698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de-DE" altLang="it-CH" sz="1800" b="1" kern="0" dirty="0">
                <a:solidFill>
                  <a:srgbClr val="FFFFFF"/>
                </a:solidFill>
              </a:rPr>
              <a:t>Auch in der Schuhfabrik ersetzen Maschinen die Arbeiter</a:t>
            </a:r>
            <a:r>
              <a:rPr lang="fr-FR" altLang="it-CH" sz="1600" b="1" kern="0" dirty="0">
                <a:solidFill>
                  <a:srgbClr val="FFFFFF"/>
                </a:solidFill>
              </a:rPr>
              <a:t>.</a:t>
            </a:r>
            <a:endParaRPr lang="it-CH" altLang="it-CH" sz="1600" b="1" kern="0" dirty="0">
              <a:solidFill>
                <a:srgbClr val="FFFFFF"/>
              </a:solidFill>
            </a:endParaRPr>
          </a:p>
        </p:txBody>
      </p:sp>
      <p:sp>
        <p:nvSpPr>
          <p:cNvPr id="399368" name="CasellaDiTesto 2">
            <a:extLst>
              <a:ext uri="{FF2B5EF4-FFF2-40B4-BE49-F238E27FC236}">
                <a16:creationId xmlns:a16="http://schemas.microsoft.com/office/drawing/2014/main" id="{F1EE315C-F86A-29F9-774A-8FAAFE6B8079}"/>
              </a:ext>
            </a:extLst>
          </p:cNvPr>
          <p:cNvSpPr txBox="1">
            <a:spLocks noChangeArrowheads="1"/>
          </p:cNvSpPr>
          <p:nvPr/>
        </p:nvSpPr>
        <p:spPr bwMode="auto">
          <a:xfrm>
            <a:off x="7242175" y="4800600"/>
            <a:ext cx="13589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07000"/>
              </a:lnSpc>
              <a:spcBef>
                <a:spcPct val="0"/>
              </a:spcBef>
              <a:spcAft>
                <a:spcPts val="800"/>
              </a:spcAft>
              <a:buFontTx/>
              <a:buNone/>
            </a:pPr>
            <a:r>
              <a:rPr lang="en-US" altLang="en-US" sz="1200">
                <a:solidFill>
                  <a:srgbClr val="FFFFFF"/>
                </a:solidFill>
                <a:ea typeface="Calibri" panose="020F0502020204030204" pitchFamily="34" charset="0"/>
                <a:cs typeface="Times New Roman" panose="02020603050405020304" pitchFamily="18" charset="0"/>
              </a:rPr>
              <a:t>Der</a:t>
            </a:r>
            <a:r>
              <a:rPr lang="en-US" altLang="en-US" sz="1400">
                <a:solidFill>
                  <a:srgbClr val="FFFFFF"/>
                </a:solidFill>
                <a:ea typeface="Calibri" panose="020F0502020204030204" pitchFamily="34" charset="0"/>
                <a:cs typeface="Times New Roman" panose="02020603050405020304" pitchFamily="18" charset="0"/>
              </a:rPr>
              <a:t> </a:t>
            </a:r>
            <a:r>
              <a:rPr lang="en-US" altLang="en-US" sz="1200">
                <a:solidFill>
                  <a:srgbClr val="FFFFFF"/>
                </a:solidFill>
                <a:ea typeface="Calibri" panose="020F0502020204030204" pitchFamily="34" charset="0"/>
                <a:cs typeface="Times New Roman" panose="02020603050405020304" pitchFamily="18" charset="0"/>
              </a:rPr>
              <a:t>in 3D</a:t>
            </a:r>
            <a:r>
              <a:rPr lang="en-US" altLang="en-US" sz="1400" b="1">
                <a:solidFill>
                  <a:srgbClr val="FFFFFF"/>
                </a:solidFill>
                <a:ea typeface="Calibri" panose="020F0502020204030204" pitchFamily="34" charset="0"/>
                <a:cs typeface="Times New Roman" panose="02020603050405020304" pitchFamily="18" charset="0"/>
              </a:rPr>
              <a:t> </a:t>
            </a:r>
            <a:r>
              <a:rPr lang="en-US" altLang="en-US" sz="1200">
                <a:solidFill>
                  <a:srgbClr val="FFFFFF"/>
                </a:solidFill>
                <a:ea typeface="Calibri" panose="020F0502020204030204" pitchFamily="34" charset="0"/>
                <a:cs typeface="Times New Roman" panose="02020603050405020304" pitchFamily="18" charset="0"/>
              </a:rPr>
              <a:t>gedruckte </a:t>
            </a:r>
            <a:r>
              <a:rPr lang="en-US" altLang="en-US" sz="1400" b="1">
                <a:solidFill>
                  <a:srgbClr val="FFFFFF"/>
                </a:solidFill>
                <a:ea typeface="Calibri" panose="020F0502020204030204" pitchFamily="34" charset="0"/>
                <a:cs typeface="Times New Roman" panose="02020603050405020304" pitchFamily="18" charset="0"/>
              </a:rPr>
              <a:t>adidas</a:t>
            </a:r>
            <a:r>
              <a:rPr lang="en-US" altLang="en-US" sz="1400">
                <a:solidFill>
                  <a:srgbClr val="FFFFFF"/>
                </a:solidFill>
                <a:ea typeface="Calibri" panose="020F0502020204030204" pitchFamily="34" charset="0"/>
                <a:cs typeface="Times New Roman" panose="02020603050405020304" pitchFamily="18" charset="0"/>
              </a:rPr>
              <a:t>  </a:t>
            </a:r>
            <a:r>
              <a:rPr lang="en-US" altLang="en-US" sz="1200">
                <a:solidFill>
                  <a:srgbClr val="FFFFFF"/>
                </a:solidFill>
                <a:ea typeface="Calibri" panose="020F0502020204030204" pitchFamily="34" charset="0"/>
                <a:cs typeface="Times New Roman" panose="02020603050405020304" pitchFamily="18" charset="0"/>
              </a:rPr>
              <a:t>Schuh </a:t>
            </a:r>
            <a:endParaRPr lang="en-US" altLang="en-US" sz="110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D8E89C37-4185-C954-CD78-E7DB5D2CF401}"/>
              </a:ext>
            </a:extLst>
          </p:cNvPr>
          <p:cNvSpPr txBox="1"/>
          <p:nvPr/>
        </p:nvSpPr>
        <p:spPr>
          <a:xfrm>
            <a:off x="547688" y="5732463"/>
            <a:ext cx="6565900" cy="677862"/>
          </a:xfrm>
          <a:prstGeom prst="rect">
            <a:avLst/>
          </a:prstGeom>
          <a:noFill/>
          <a:ln>
            <a:solidFill>
              <a:schemeClr val="tx1"/>
            </a:solidFill>
          </a:ln>
        </p:spPr>
        <p:txBody>
          <a:bodyPr>
            <a:spAutoFit/>
          </a:bodyPr>
          <a:lstStyle/>
          <a:p>
            <a:pPr eaLnBrk="1" fontAlgn="auto" hangingPunct="1">
              <a:spcBef>
                <a:spcPts val="0"/>
              </a:spcBef>
              <a:spcAft>
                <a:spcPts val="0"/>
              </a:spcAft>
              <a:defRPr/>
            </a:pPr>
            <a:r>
              <a:rPr lang="de-DE" sz="1400" b="1" kern="0" dirty="0"/>
              <a:t>Übung: </a:t>
            </a:r>
            <a:r>
              <a:rPr lang="de-DE" sz="1200" kern="0" dirty="0"/>
              <a:t>Was sind die wirtschaftlichen, menschlichen und sozialen Aspekte der Herstellung von Schuhen, Häuser, Möbel und Werkzeuge, Knochen für die menschliche Transplantation, Waffen, usw., durch automatischen Maschinen und 3D-Drucker?</a:t>
            </a:r>
            <a:endParaRPr lang="en-US" sz="1200" kern="0" dirty="0"/>
          </a:p>
        </p:txBody>
      </p:sp>
      <p:pic>
        <p:nvPicPr>
          <p:cNvPr id="11" name="Immagine 10">
            <a:extLst>
              <a:ext uri="{FF2B5EF4-FFF2-40B4-BE49-F238E27FC236}">
                <a16:creationId xmlns:a16="http://schemas.microsoft.com/office/drawing/2014/main" id="{166D5AEB-89B7-553F-8F82-593695997687}"/>
              </a:ext>
            </a:extLst>
          </p:cNvPr>
          <p:cNvPicPr>
            <a:picLocks noChangeAspect="1"/>
          </p:cNvPicPr>
          <p:nvPr/>
        </p:nvPicPr>
        <p:blipFill>
          <a:blip r:embed="rId8"/>
          <a:srcRect/>
          <a:stretch>
            <a:fillRect/>
          </a:stretch>
        </p:blipFill>
        <p:spPr bwMode="auto">
          <a:xfrm>
            <a:off x="7242175" y="3941763"/>
            <a:ext cx="1349375" cy="8334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2" name="Rettangolo 11">
            <a:extLst>
              <a:ext uri="{FF2B5EF4-FFF2-40B4-BE49-F238E27FC236}">
                <a16:creationId xmlns:a16="http://schemas.microsoft.com/office/drawing/2014/main" id="{6AFD238F-E516-F68E-14EC-43F09CCBC9A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4978" name="Picture 3" descr="C:\Users\Enrico\Desktop\Bengladesh 3 jpeg.jpg">
            <a:extLst>
              <a:ext uri="{FF2B5EF4-FFF2-40B4-BE49-F238E27FC236}">
                <a16:creationId xmlns:a16="http://schemas.microsoft.com/office/drawing/2014/main" id="{95BF320D-82B2-61B8-04D4-5C4023DB8C6E}"/>
              </a:ext>
            </a:extLst>
          </p:cNvPr>
          <p:cNvPicPr>
            <a:picLocks noChangeAspect="1" noChangeArrowheads="1"/>
          </p:cNvPicPr>
          <p:nvPr/>
        </p:nvPicPr>
        <p:blipFill>
          <a:blip r:embed="rId4"/>
          <a:srcRect/>
          <a:stretch>
            <a:fillRect/>
          </a:stretch>
        </p:blipFill>
        <p:spPr bwMode="auto">
          <a:xfrm>
            <a:off x="604838" y="4581525"/>
            <a:ext cx="3470275" cy="1952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79" name="Picture 4" descr="C:\Users\Enrico\Pictures\Bengladesh 5 jpeg.jpg">
            <a:extLst>
              <a:ext uri="{FF2B5EF4-FFF2-40B4-BE49-F238E27FC236}">
                <a16:creationId xmlns:a16="http://schemas.microsoft.com/office/drawing/2014/main" id="{DA0A88C5-F025-D32C-362D-FDD6F73CE592}"/>
              </a:ext>
            </a:extLst>
          </p:cNvPr>
          <p:cNvPicPr>
            <a:picLocks noChangeAspect="1" noChangeArrowheads="1"/>
          </p:cNvPicPr>
          <p:nvPr/>
        </p:nvPicPr>
        <p:blipFill>
          <a:blip r:embed="rId5"/>
          <a:srcRect/>
          <a:stretch>
            <a:fillRect/>
          </a:stretch>
        </p:blipFill>
        <p:spPr bwMode="auto">
          <a:xfrm>
            <a:off x="4284663" y="3573463"/>
            <a:ext cx="4311650" cy="2960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01412" name="CasellaDiTesto 3">
            <a:extLst>
              <a:ext uri="{FF2B5EF4-FFF2-40B4-BE49-F238E27FC236}">
                <a16:creationId xmlns:a16="http://schemas.microsoft.com/office/drawing/2014/main" id="{B7F34498-C510-924A-8A87-6BB73CACAB6F}"/>
              </a:ext>
            </a:extLst>
          </p:cNvPr>
          <p:cNvSpPr txBox="1">
            <a:spLocks noChangeArrowheads="1"/>
          </p:cNvSpPr>
          <p:nvPr/>
        </p:nvSpPr>
        <p:spPr bwMode="auto">
          <a:xfrm>
            <a:off x="2124075" y="401638"/>
            <a:ext cx="10874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it-CH" sz="1100">
                <a:solidFill>
                  <a:srgbClr val="FFFFFF"/>
                </a:solidFill>
              </a:rPr>
              <a:t>In dieser Fabrik im Bangladesh sind 1000 Arbeiter gestorben</a:t>
            </a:r>
            <a:endParaRPr lang="it-CH" altLang="it-CH" sz="1100">
              <a:solidFill>
                <a:srgbClr val="FFFFFF"/>
              </a:solidFill>
            </a:endParaRPr>
          </a:p>
        </p:txBody>
      </p:sp>
      <p:sp>
        <p:nvSpPr>
          <p:cNvPr id="401413" name="CasellaDiTesto 4">
            <a:extLst>
              <a:ext uri="{FF2B5EF4-FFF2-40B4-BE49-F238E27FC236}">
                <a16:creationId xmlns:a16="http://schemas.microsoft.com/office/drawing/2014/main" id="{A8E75766-42C2-D656-FA3F-03A33D4D44FD}"/>
              </a:ext>
            </a:extLst>
          </p:cNvPr>
          <p:cNvSpPr txBox="1">
            <a:spLocks noChangeArrowheads="1"/>
          </p:cNvSpPr>
          <p:nvPr/>
        </p:nvSpPr>
        <p:spPr bwMode="auto">
          <a:xfrm>
            <a:off x="3138488" y="3473450"/>
            <a:ext cx="10906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de-DE" altLang="it-CH" sz="1100">
                <a:solidFill>
                  <a:srgbClr val="FFFFFF"/>
                </a:solidFill>
              </a:rPr>
              <a:t>In dieser Fabrik im Bangladesh sind 100 Arbeiter gestorben</a:t>
            </a:r>
            <a:endParaRPr lang="it-CH" altLang="it-CH" sz="1100">
              <a:solidFill>
                <a:srgbClr val="FFFFFF"/>
              </a:solidFill>
            </a:endParaRPr>
          </a:p>
        </p:txBody>
      </p:sp>
      <p:sp>
        <p:nvSpPr>
          <p:cNvPr id="401414" name="CasellaDiTesto 5">
            <a:extLst>
              <a:ext uri="{FF2B5EF4-FFF2-40B4-BE49-F238E27FC236}">
                <a16:creationId xmlns:a16="http://schemas.microsoft.com/office/drawing/2014/main" id="{57FABC02-72A9-DE4F-B9C9-6A22E20B2F62}"/>
              </a:ext>
            </a:extLst>
          </p:cNvPr>
          <p:cNvSpPr txBox="1">
            <a:spLocks noChangeArrowheads="1"/>
          </p:cNvSpPr>
          <p:nvPr/>
        </p:nvSpPr>
        <p:spPr bwMode="auto">
          <a:xfrm>
            <a:off x="604838" y="3573463"/>
            <a:ext cx="2509837" cy="708025"/>
          </a:xfrm>
          <a:prstGeom prst="rect">
            <a:avLst/>
          </a:prstGeom>
          <a:solidFill>
            <a:srgbClr val="FFFF00"/>
          </a:solidFill>
          <a:ln w="9525">
            <a:solidFill>
              <a:srgbClr val="00206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000000"/>
                </a:solidFill>
              </a:rPr>
              <a:t>Die Sicherheit wird vernachlässigt</a:t>
            </a:r>
          </a:p>
        </p:txBody>
      </p:sp>
      <p:pic>
        <p:nvPicPr>
          <p:cNvPr id="254983" name="Picture 5" descr="C:\Users\Enrico\Desktop\Bengladesh 6 jpeg.jpg">
            <a:extLst>
              <a:ext uri="{FF2B5EF4-FFF2-40B4-BE49-F238E27FC236}">
                <a16:creationId xmlns:a16="http://schemas.microsoft.com/office/drawing/2014/main" id="{303895E3-3FA0-42FF-A7DE-7C8579DC48B5}"/>
              </a:ext>
            </a:extLst>
          </p:cNvPr>
          <p:cNvPicPr>
            <a:picLocks noChangeAspect="1" noChangeArrowheads="1"/>
          </p:cNvPicPr>
          <p:nvPr/>
        </p:nvPicPr>
        <p:blipFill>
          <a:blip r:embed="rId6"/>
          <a:srcRect/>
          <a:stretch>
            <a:fillRect/>
          </a:stretch>
        </p:blipFill>
        <p:spPr bwMode="auto">
          <a:xfrm>
            <a:off x="3276600" y="401638"/>
            <a:ext cx="5319713" cy="3001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01416" name="Picture 6">
            <a:extLst>
              <a:ext uri="{FF2B5EF4-FFF2-40B4-BE49-F238E27FC236}">
                <a16:creationId xmlns:a16="http://schemas.microsoft.com/office/drawing/2014/main" id="{59286FF0-514D-A9A2-CEDF-B4EE88253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 y="319088"/>
            <a:ext cx="1492250" cy="130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1417" name="Picture 9">
            <a:extLst>
              <a:ext uri="{FF2B5EF4-FFF2-40B4-BE49-F238E27FC236}">
                <a16:creationId xmlns:a16="http://schemas.microsoft.com/office/drawing/2014/main" id="{1E1CD029-2D64-F7EF-ED4F-5CFFB3EE08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838" y="1731963"/>
            <a:ext cx="2509837" cy="16716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1418" name="Slide Number Placeholder 3">
            <a:extLst>
              <a:ext uri="{FF2B5EF4-FFF2-40B4-BE49-F238E27FC236}">
                <a16:creationId xmlns:a16="http://schemas.microsoft.com/office/drawing/2014/main" id="{C7D858D8-63EC-9A88-A64E-5C27FF40F8F5}"/>
              </a:ext>
            </a:extLst>
          </p:cNvPr>
          <p:cNvSpPr>
            <a:spLocks noGrp="1"/>
          </p:cNvSpPr>
          <p:nvPr>
            <p:ph type="sldNum" sz="quarter" idx="12"/>
          </p:nvPr>
        </p:nvSpPr>
        <p:spPr>
          <a:xfrm>
            <a:off x="6875463" y="6040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73B114-354D-4BB6-A1B3-F537225C98AA}" type="slidenum">
              <a:rPr lang="it-IT" altLang="en-US" sz="1400" smtClean="0">
                <a:solidFill>
                  <a:srgbClr val="FFFFFF"/>
                </a:solidFill>
              </a:rPr>
              <a:pPr>
                <a:spcBef>
                  <a:spcPct val="0"/>
                </a:spcBef>
                <a:buFontTx/>
                <a:buNone/>
              </a:pPr>
              <a:t>65</a:t>
            </a:fld>
            <a:endParaRPr lang="it-IT" altLang="en-US" sz="1400">
              <a:solidFill>
                <a:srgbClr val="FFFFFF"/>
              </a:solidFill>
            </a:endParaRPr>
          </a:p>
        </p:txBody>
      </p:sp>
      <p:sp>
        <p:nvSpPr>
          <p:cNvPr id="11" name="Rettangolo 10">
            <a:extLst>
              <a:ext uri="{FF2B5EF4-FFF2-40B4-BE49-F238E27FC236}">
                <a16:creationId xmlns:a16="http://schemas.microsoft.com/office/drawing/2014/main" id="{E3F49EEF-0344-1921-78B1-FE42B069F9D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Number Placeholder 3">
            <a:extLst>
              <a:ext uri="{FF2B5EF4-FFF2-40B4-BE49-F238E27FC236}">
                <a16:creationId xmlns:a16="http://schemas.microsoft.com/office/drawing/2014/main" id="{55AB00AF-C535-1824-F962-D294746DE7EC}"/>
              </a:ext>
            </a:extLst>
          </p:cNvPr>
          <p:cNvSpPr>
            <a:spLocks noGrp="1"/>
          </p:cNvSpPr>
          <p:nvPr>
            <p:ph type="sldNum" sz="quarter" idx="12"/>
          </p:nvPr>
        </p:nvSpPr>
        <p:spPr>
          <a:xfrm>
            <a:off x="2490788"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315A2F-31CE-4FE9-A5B9-02195688E67C}"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pic>
        <p:nvPicPr>
          <p:cNvPr id="256003" name="Picture 4" descr="fabbrica operatrice elettronica">
            <a:extLst>
              <a:ext uri="{FF2B5EF4-FFF2-40B4-BE49-F238E27FC236}">
                <a16:creationId xmlns:a16="http://schemas.microsoft.com/office/drawing/2014/main" id="{AEEAC48E-9204-6A52-80D4-1BB809DADD0C}"/>
              </a:ext>
            </a:extLst>
          </p:cNvPr>
          <p:cNvPicPr>
            <a:picLocks noChangeAspect="1" noChangeArrowheads="1"/>
          </p:cNvPicPr>
          <p:nvPr/>
        </p:nvPicPr>
        <p:blipFill>
          <a:blip r:embed="rId4"/>
          <a:srcRect/>
          <a:stretch>
            <a:fillRect/>
          </a:stretch>
        </p:blipFill>
        <p:spPr bwMode="auto">
          <a:xfrm>
            <a:off x="4643438" y="260350"/>
            <a:ext cx="4322762" cy="64531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3460" name="Text Box 5">
            <a:extLst>
              <a:ext uri="{FF2B5EF4-FFF2-40B4-BE49-F238E27FC236}">
                <a16:creationId xmlns:a16="http://schemas.microsoft.com/office/drawing/2014/main" id="{27ED3C96-8815-0FB6-3FB9-0D9B7EB76064}"/>
              </a:ext>
            </a:extLst>
          </p:cNvPr>
          <p:cNvSpPr txBox="1">
            <a:spLocks noChangeArrowheads="1"/>
          </p:cNvSpPr>
          <p:nvPr/>
        </p:nvSpPr>
        <p:spPr bwMode="auto">
          <a:xfrm>
            <a:off x="395288" y="1628775"/>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03461" name="Text Box 6">
            <a:extLst>
              <a:ext uri="{FF2B5EF4-FFF2-40B4-BE49-F238E27FC236}">
                <a16:creationId xmlns:a16="http://schemas.microsoft.com/office/drawing/2014/main" id="{2F994A97-81FB-F675-7A3E-6912FB673DF0}"/>
              </a:ext>
            </a:extLst>
          </p:cNvPr>
          <p:cNvSpPr txBox="1">
            <a:spLocks noChangeArrowheads="1"/>
          </p:cNvSpPr>
          <p:nvPr/>
        </p:nvSpPr>
        <p:spPr bwMode="auto">
          <a:xfrm>
            <a:off x="323850" y="1484313"/>
            <a:ext cx="36004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800" b="1">
                <a:solidFill>
                  <a:srgbClr val="FFFFFF"/>
                </a:solidFill>
              </a:rPr>
              <a:t>Elektronik-Industrie</a:t>
            </a:r>
          </a:p>
          <a:p>
            <a:pPr eaLnBrk="1" hangingPunct="1">
              <a:spcBef>
                <a:spcPct val="50000"/>
              </a:spcBef>
              <a:buFontTx/>
              <a:buNone/>
            </a:pPr>
            <a:r>
              <a:rPr lang="fr-CH" altLang="it-CH" sz="1800" b="1">
                <a:solidFill>
                  <a:srgbClr val="FFFFFF"/>
                </a:solidFill>
              </a:rPr>
              <a:t>1980</a:t>
            </a:r>
          </a:p>
          <a:p>
            <a:pPr eaLnBrk="1" hangingPunct="1">
              <a:spcBef>
                <a:spcPct val="50000"/>
              </a:spcBef>
              <a:buFontTx/>
              <a:buNone/>
            </a:pPr>
            <a:r>
              <a:rPr lang="fr-CH" altLang="it-CH" sz="1800">
                <a:solidFill>
                  <a:srgbClr val="FFFFFF"/>
                </a:solidFill>
              </a:rPr>
              <a:t>Diese Arbeiterin führt eine eintönige Tätigkeit aus : bald  wird auch sie durch eine Maschine ersetzt</a:t>
            </a:r>
            <a:endParaRPr lang="it-IT" altLang="it-CH" sz="1800">
              <a:solidFill>
                <a:srgbClr val="FFFFFF"/>
              </a:solidFill>
            </a:endParaRPr>
          </a:p>
        </p:txBody>
      </p:sp>
      <p:sp>
        <p:nvSpPr>
          <p:cNvPr id="6" name="Rettangolo 5">
            <a:extLst>
              <a:ext uri="{FF2B5EF4-FFF2-40B4-BE49-F238E27FC236}">
                <a16:creationId xmlns:a16="http://schemas.microsoft.com/office/drawing/2014/main" id="{91BA0BE4-B438-9D82-68A5-C7BC5E59FD7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Number Placeholder 3">
            <a:extLst>
              <a:ext uri="{FF2B5EF4-FFF2-40B4-BE49-F238E27FC236}">
                <a16:creationId xmlns:a16="http://schemas.microsoft.com/office/drawing/2014/main" id="{994A6B3A-DA54-133D-9F34-CF19716206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59AF31-191E-47DE-B684-DD27D83643E6}" type="slidenum">
              <a:rPr lang="it-IT" altLang="en-US" sz="1400" smtClean="0">
                <a:solidFill>
                  <a:srgbClr val="FFFFFF"/>
                </a:solidFill>
              </a:rPr>
              <a:pPr>
                <a:spcBef>
                  <a:spcPct val="0"/>
                </a:spcBef>
                <a:buFontTx/>
                <a:buNone/>
              </a:pPr>
              <a:t>67</a:t>
            </a:fld>
            <a:endParaRPr lang="it-IT" altLang="en-US" sz="1400">
              <a:solidFill>
                <a:srgbClr val="FFFFFF"/>
              </a:solidFill>
            </a:endParaRPr>
          </a:p>
        </p:txBody>
      </p:sp>
      <p:sp>
        <p:nvSpPr>
          <p:cNvPr id="405507" name="Rectangle 5">
            <a:extLst>
              <a:ext uri="{FF2B5EF4-FFF2-40B4-BE49-F238E27FC236}">
                <a16:creationId xmlns:a16="http://schemas.microsoft.com/office/drawing/2014/main" id="{CA33DBBD-093F-FA4D-709F-7708DFCBA179}"/>
              </a:ext>
            </a:extLst>
          </p:cNvPr>
          <p:cNvSpPr>
            <a:spLocks noChangeArrowheads="1"/>
          </p:cNvSpPr>
          <p:nvPr/>
        </p:nvSpPr>
        <p:spPr bwMode="auto">
          <a:xfrm>
            <a:off x="6821488" y="275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405508" name="Rectangle 6">
            <a:extLst>
              <a:ext uri="{FF2B5EF4-FFF2-40B4-BE49-F238E27FC236}">
                <a16:creationId xmlns:a16="http://schemas.microsoft.com/office/drawing/2014/main" id="{8B4EA0A2-2A55-B496-D429-6B49490D6CDA}"/>
              </a:ext>
            </a:extLst>
          </p:cNvPr>
          <p:cNvSpPr>
            <a:spLocks noChangeArrowheads="1"/>
          </p:cNvSpPr>
          <p:nvPr/>
        </p:nvSpPr>
        <p:spPr bwMode="auto">
          <a:xfrm>
            <a:off x="1393825" y="5924550"/>
            <a:ext cx="6356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b="1">
                <a:solidFill>
                  <a:srgbClr val="FFFFFF"/>
                </a:solidFill>
              </a:rPr>
              <a:t>DIESE ARBEITERINNEN EINES FLIESSBANDES </a:t>
            </a:r>
          </a:p>
          <a:p>
            <a:pPr eaLnBrk="1" hangingPunct="1">
              <a:spcBef>
                <a:spcPct val="0"/>
              </a:spcBef>
              <a:buFontTx/>
              <a:buNone/>
            </a:pPr>
            <a:r>
              <a:rPr lang="it-IT" altLang="it-CH" sz="1800" b="1">
                <a:solidFill>
                  <a:srgbClr val="FFFFFF"/>
                </a:solidFill>
              </a:rPr>
              <a:t>SETZEN ELEKTRONISCHE KOMPONENTEN ZUSAMMEN</a:t>
            </a:r>
          </a:p>
        </p:txBody>
      </p:sp>
      <p:pic>
        <p:nvPicPr>
          <p:cNvPr id="6" name="Picture 4" descr="Montaggio componenti tradizionali">
            <a:extLst>
              <a:ext uri="{FF2B5EF4-FFF2-40B4-BE49-F238E27FC236}">
                <a16:creationId xmlns:a16="http://schemas.microsoft.com/office/drawing/2014/main" id="{8494C4E2-602F-AE74-E88A-7D117CF9CC47}"/>
              </a:ext>
            </a:extLst>
          </p:cNvPr>
          <p:cNvPicPr>
            <a:picLocks noChangeAspect="1" noChangeArrowheads="1"/>
          </p:cNvPicPr>
          <p:nvPr/>
        </p:nvPicPr>
        <p:blipFill>
          <a:blip r:embed="rId4"/>
          <a:srcRect/>
          <a:stretch>
            <a:fillRect/>
          </a:stretch>
        </p:blipFill>
        <p:spPr bwMode="auto">
          <a:xfrm>
            <a:off x="931863" y="455613"/>
            <a:ext cx="7229475" cy="5400675"/>
          </a:xfrm>
          <a:prstGeom prst="rect">
            <a:avLst/>
          </a:prstGeom>
          <a:ln w="28575">
            <a:solidFill>
              <a:srgbClr val="FFFFFF"/>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90FEE36B-BCC9-26BF-AFAC-1D0A869CB855}"/>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11">
            <a:extLst>
              <a:ext uri="{FF2B5EF4-FFF2-40B4-BE49-F238E27FC236}">
                <a16:creationId xmlns:a16="http://schemas.microsoft.com/office/drawing/2014/main" id="{DD8BA6E9-614C-2C48-B0B5-E1FC8498124C}"/>
              </a:ext>
            </a:extLst>
          </p:cNvPr>
          <p:cNvSpPr>
            <a:spLocks noChangeArrowheads="1"/>
          </p:cNvSpPr>
          <p:nvPr/>
        </p:nvSpPr>
        <p:spPr bwMode="auto">
          <a:xfrm>
            <a:off x="0" y="1271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sp>
        <p:nvSpPr>
          <p:cNvPr id="407555" name="Rectangle 5">
            <a:extLst>
              <a:ext uri="{FF2B5EF4-FFF2-40B4-BE49-F238E27FC236}">
                <a16:creationId xmlns:a16="http://schemas.microsoft.com/office/drawing/2014/main" id="{41C7249D-8889-B32F-73E7-B464F6FEBDFF}"/>
              </a:ext>
            </a:extLst>
          </p:cNvPr>
          <p:cNvSpPr>
            <a:spLocks noGrp="1" noChangeArrowheads="1"/>
          </p:cNvSpPr>
          <p:nvPr>
            <p:ph type="title"/>
          </p:nvPr>
        </p:nvSpPr>
        <p:spPr>
          <a:xfrm>
            <a:off x="3563938" y="3036888"/>
            <a:ext cx="1439862" cy="933450"/>
          </a:xfrm>
        </p:spPr>
        <p:txBody>
          <a:bodyPr/>
          <a:lstStyle/>
          <a:p>
            <a:pPr eaLnBrk="1" hangingPunct="1"/>
            <a:r>
              <a:rPr lang="fr-CH" altLang="it-CH" sz="1400" b="1">
                <a:solidFill>
                  <a:schemeClr val="tx1"/>
                </a:solidFill>
              </a:rPr>
              <a:t>Wasch-maschinen-fliessband</a:t>
            </a:r>
            <a:br>
              <a:rPr lang="fr-CH" altLang="it-CH" sz="1400" b="1">
                <a:solidFill>
                  <a:schemeClr val="tx1"/>
                </a:solidFill>
              </a:rPr>
            </a:br>
            <a:endParaRPr lang="it-IT" altLang="it-CH" sz="1400" b="1">
              <a:solidFill>
                <a:schemeClr val="tx1"/>
              </a:solidFill>
            </a:endParaRPr>
          </a:p>
        </p:txBody>
      </p:sp>
      <p:sp>
        <p:nvSpPr>
          <p:cNvPr id="407556" name="Slide Number Placeholder 6">
            <a:extLst>
              <a:ext uri="{FF2B5EF4-FFF2-40B4-BE49-F238E27FC236}">
                <a16:creationId xmlns:a16="http://schemas.microsoft.com/office/drawing/2014/main" id="{3FC056AF-BF8F-F9DA-04A6-38F2C36FB449}"/>
              </a:ext>
            </a:extLst>
          </p:cNvPr>
          <p:cNvSpPr txBox="1">
            <a:spLocks/>
          </p:cNvSpPr>
          <p:nvPr/>
        </p:nvSpPr>
        <p:spPr bwMode="auto">
          <a:xfrm>
            <a:off x="7656513" y="1712913"/>
            <a:ext cx="609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51B17BF3-BF07-46E8-BD9F-31C5F7CF01D7}" type="slidenum">
              <a:rPr lang="it-IT" altLang="it-CH" sz="1400">
                <a:solidFill>
                  <a:srgbClr val="FFFFFF"/>
                </a:solidFill>
              </a:rPr>
              <a:pPr algn="r" eaLnBrk="1" hangingPunct="1">
                <a:spcBef>
                  <a:spcPct val="0"/>
                </a:spcBef>
                <a:buFontTx/>
                <a:buNone/>
              </a:pPr>
              <a:t>68</a:t>
            </a:fld>
            <a:endParaRPr lang="it-IT" altLang="it-CH" sz="1400">
              <a:solidFill>
                <a:srgbClr val="FFFFFF"/>
              </a:solidFill>
            </a:endParaRPr>
          </a:p>
        </p:txBody>
      </p:sp>
      <p:pic>
        <p:nvPicPr>
          <p:cNvPr id="407557" name="Picture 7" descr="C:\Users\Enrico\Desktop\Macc jpeg.jpg">
            <a:extLst>
              <a:ext uri="{FF2B5EF4-FFF2-40B4-BE49-F238E27FC236}">
                <a16:creationId xmlns:a16="http://schemas.microsoft.com/office/drawing/2014/main" id="{583615EB-C5F4-A3CF-FF5E-706E11AF60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549275"/>
            <a:ext cx="3571875" cy="23288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58" name="Picture 8" descr="C:\Users\Enrico\Desktop\Macch 2 jpeg.jpg">
            <a:extLst>
              <a:ext uri="{FF2B5EF4-FFF2-40B4-BE49-F238E27FC236}">
                <a16:creationId xmlns:a16="http://schemas.microsoft.com/office/drawing/2014/main" id="{82F3C1B9-48BA-2651-B5BC-D83993D4E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3068638"/>
            <a:ext cx="2208213" cy="3317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59" name="Picture 9" descr="C:\Users\Enrico\Desktop\Macc 3 ipeg.jpg">
            <a:extLst>
              <a:ext uri="{FF2B5EF4-FFF2-40B4-BE49-F238E27FC236}">
                <a16:creationId xmlns:a16="http://schemas.microsoft.com/office/drawing/2014/main" id="{C7930CD7-ADE1-4E20-CDEB-108757405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3962400"/>
            <a:ext cx="3673475" cy="2424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7560" name="Picture 10" descr="C:\Users\Enrico\Desktop\Macch 4 jpeg.jpg">
            <a:extLst>
              <a:ext uri="{FF2B5EF4-FFF2-40B4-BE49-F238E27FC236}">
                <a16:creationId xmlns:a16="http://schemas.microsoft.com/office/drawing/2014/main" id="{D9722CFA-DAC6-3729-7922-868F9D6B5B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549275"/>
            <a:ext cx="2305050" cy="32400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Connettore 2 14">
            <a:extLst>
              <a:ext uri="{FF2B5EF4-FFF2-40B4-BE49-F238E27FC236}">
                <a16:creationId xmlns:a16="http://schemas.microsoft.com/office/drawing/2014/main" id="{2C41FE6F-0695-F6AD-4CA4-5FEF54CCFC98}"/>
              </a:ext>
            </a:extLst>
          </p:cNvPr>
          <p:cNvCxnSpPr/>
          <p:nvPr/>
        </p:nvCxnSpPr>
        <p:spPr>
          <a:xfrm flipH="1" flipV="1">
            <a:off x="6715125" y="5589588"/>
            <a:ext cx="881063" cy="142875"/>
          </a:xfrm>
          <a:prstGeom prst="straightConnector1">
            <a:avLst/>
          </a:prstGeom>
          <a:ln w="57150">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407562" name="CasellaDiTesto 9">
            <a:extLst>
              <a:ext uri="{FF2B5EF4-FFF2-40B4-BE49-F238E27FC236}">
                <a16:creationId xmlns:a16="http://schemas.microsoft.com/office/drawing/2014/main" id="{B9546C3D-62C7-9BC5-4779-34D4900D48D1}"/>
              </a:ext>
            </a:extLst>
          </p:cNvPr>
          <p:cNvSpPr txBox="1">
            <a:spLocks noChangeArrowheads="1"/>
          </p:cNvSpPr>
          <p:nvPr/>
        </p:nvSpPr>
        <p:spPr bwMode="auto">
          <a:xfrm>
            <a:off x="7596188" y="3894138"/>
            <a:ext cx="12382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200" b="1"/>
              <a:t>Die Maschine führt der mühsamen Teil der Arbeit aus, aber sie muss vom Mensch gesteuert werden. Eines Tages, wird die ganze Arbeit nur eine Maschine ausführen.</a:t>
            </a:r>
            <a:endParaRPr lang="it-CH" altLang="it-CH" sz="1200" b="1"/>
          </a:p>
        </p:txBody>
      </p:sp>
      <p:pic>
        <p:nvPicPr>
          <p:cNvPr id="407563" name="Picture 11" descr="C:\Users\Enrico\Desktop\la 3 jpeg.jpg">
            <a:extLst>
              <a:ext uri="{FF2B5EF4-FFF2-40B4-BE49-F238E27FC236}">
                <a16:creationId xmlns:a16="http://schemas.microsoft.com/office/drawing/2014/main" id="{33799A2E-0045-335A-4CF1-32AEB39B6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2550" y="2392363"/>
            <a:ext cx="7572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66C11EA4-4EA7-9A24-B613-953881C8189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Number Placeholder 3">
            <a:extLst>
              <a:ext uri="{FF2B5EF4-FFF2-40B4-BE49-F238E27FC236}">
                <a16:creationId xmlns:a16="http://schemas.microsoft.com/office/drawing/2014/main" id="{526155AF-2147-DAF5-DEFE-CD9D89683F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63CA76-F001-4054-B29A-4D74BD4E09BD}" type="slidenum">
              <a:rPr lang="it-IT" altLang="en-US" sz="1400" smtClean="0">
                <a:solidFill>
                  <a:srgbClr val="FFFFFF"/>
                </a:solidFill>
              </a:rPr>
              <a:pPr>
                <a:spcBef>
                  <a:spcPct val="0"/>
                </a:spcBef>
                <a:buFontTx/>
                <a:buNone/>
              </a:pPr>
              <a:t>69</a:t>
            </a:fld>
            <a:endParaRPr lang="it-IT" altLang="en-US" sz="1400">
              <a:solidFill>
                <a:srgbClr val="FFFFFF"/>
              </a:solidFill>
            </a:endParaRPr>
          </a:p>
        </p:txBody>
      </p:sp>
      <p:sp>
        <p:nvSpPr>
          <p:cNvPr id="409603" name="Text Box 3">
            <a:extLst>
              <a:ext uri="{FF2B5EF4-FFF2-40B4-BE49-F238E27FC236}">
                <a16:creationId xmlns:a16="http://schemas.microsoft.com/office/drawing/2014/main" id="{9676E4D4-B32E-0989-F6A4-BE9F00C881FD}"/>
              </a:ext>
            </a:extLst>
          </p:cNvPr>
          <p:cNvSpPr txBox="1">
            <a:spLocks noChangeArrowheads="1"/>
          </p:cNvSpPr>
          <p:nvPr/>
        </p:nvSpPr>
        <p:spPr bwMode="auto">
          <a:xfrm>
            <a:off x="6588125" y="3860800"/>
            <a:ext cx="24114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SCHWEIZERISCHE METALL- INDUSTRIE :</a:t>
            </a:r>
          </a:p>
          <a:p>
            <a:pPr eaLnBrk="1" hangingPunct="1">
              <a:spcBef>
                <a:spcPct val="50000"/>
              </a:spcBef>
              <a:buFontTx/>
              <a:buNone/>
            </a:pPr>
            <a:r>
              <a:rPr lang="fr-CH" altLang="it-CH" sz="1800">
                <a:solidFill>
                  <a:srgbClr val="FFFFFF"/>
                </a:solidFill>
              </a:rPr>
              <a:t>GROSSE AUTOMATISCHE WERKZEUG- MASCHINEN</a:t>
            </a:r>
            <a:endParaRPr lang="it-IT" altLang="it-CH" sz="1800">
              <a:solidFill>
                <a:srgbClr val="FFFFFF"/>
              </a:solidFill>
            </a:endParaRPr>
          </a:p>
        </p:txBody>
      </p:sp>
      <p:sp>
        <p:nvSpPr>
          <p:cNvPr id="409604" name="Text Box 5">
            <a:extLst>
              <a:ext uri="{FF2B5EF4-FFF2-40B4-BE49-F238E27FC236}">
                <a16:creationId xmlns:a16="http://schemas.microsoft.com/office/drawing/2014/main" id="{E041B77B-DF4A-B424-D1F9-15E42BC7578A}"/>
              </a:ext>
            </a:extLst>
          </p:cNvPr>
          <p:cNvSpPr txBox="1">
            <a:spLocks noChangeArrowheads="1"/>
          </p:cNvSpPr>
          <p:nvPr/>
        </p:nvSpPr>
        <p:spPr bwMode="auto">
          <a:xfrm>
            <a:off x="6588125" y="196691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Steuerungssaal</a:t>
            </a:r>
            <a:endParaRPr lang="it-IT" altLang="it-CH" sz="1800">
              <a:solidFill>
                <a:srgbClr val="FFFFFF"/>
              </a:solidFill>
            </a:endParaRPr>
          </a:p>
        </p:txBody>
      </p:sp>
      <p:pic>
        <p:nvPicPr>
          <p:cNvPr id="7" name="Picture 2" descr="Capannone con macchine utensili">
            <a:extLst>
              <a:ext uri="{FF2B5EF4-FFF2-40B4-BE49-F238E27FC236}">
                <a16:creationId xmlns:a16="http://schemas.microsoft.com/office/drawing/2014/main" id="{B96BA328-B6B5-CA80-7289-742FFBBFA090}"/>
              </a:ext>
            </a:extLst>
          </p:cNvPr>
          <p:cNvPicPr>
            <a:picLocks noChangeAspect="1" noChangeArrowheads="1"/>
          </p:cNvPicPr>
          <p:nvPr/>
        </p:nvPicPr>
        <p:blipFill>
          <a:blip r:embed="rId4"/>
          <a:srcRect/>
          <a:stretch>
            <a:fillRect/>
          </a:stretch>
        </p:blipFill>
        <p:spPr bwMode="auto">
          <a:xfrm>
            <a:off x="468313" y="404813"/>
            <a:ext cx="5870575" cy="60372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ocale controllo macchina automatizzata">
            <a:extLst>
              <a:ext uri="{FF2B5EF4-FFF2-40B4-BE49-F238E27FC236}">
                <a16:creationId xmlns:a16="http://schemas.microsoft.com/office/drawing/2014/main" id="{BB092A1E-3466-3D64-B3F6-FC1B295EDE5F}"/>
              </a:ext>
            </a:extLst>
          </p:cNvPr>
          <p:cNvPicPr>
            <a:picLocks noChangeAspect="1" noChangeArrowheads="1"/>
          </p:cNvPicPr>
          <p:nvPr/>
        </p:nvPicPr>
        <p:blipFill>
          <a:blip r:embed="rId5"/>
          <a:srcRect/>
          <a:stretch>
            <a:fillRect/>
          </a:stretch>
        </p:blipFill>
        <p:spPr bwMode="auto">
          <a:xfrm>
            <a:off x="6443663" y="404813"/>
            <a:ext cx="2435225" cy="15128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EC765A74-E2D0-41E6-A3C2-45E30A08D79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5">
            <a:extLst>
              <a:ext uri="{FF2B5EF4-FFF2-40B4-BE49-F238E27FC236}">
                <a16:creationId xmlns:a16="http://schemas.microsoft.com/office/drawing/2014/main" id="{81D8A266-F360-D965-0A25-307109FE89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30903A-38F1-4325-910A-E9404B2CA18F}"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sp>
        <p:nvSpPr>
          <p:cNvPr id="282627" name="Rectangle 2">
            <a:extLst>
              <a:ext uri="{FF2B5EF4-FFF2-40B4-BE49-F238E27FC236}">
                <a16:creationId xmlns:a16="http://schemas.microsoft.com/office/drawing/2014/main" id="{40FDD821-0578-5F6A-3535-25B4822EC788}"/>
              </a:ext>
            </a:extLst>
          </p:cNvPr>
          <p:cNvSpPr>
            <a:spLocks noGrp="1" noChangeArrowheads="1"/>
          </p:cNvSpPr>
          <p:nvPr>
            <p:ph type="body" idx="1"/>
          </p:nvPr>
        </p:nvSpPr>
        <p:spPr>
          <a:xfrm>
            <a:off x="5376863" y="1484313"/>
            <a:ext cx="3241675" cy="3097212"/>
          </a:xfrm>
        </p:spPr>
        <p:txBody>
          <a:bodyPr/>
          <a:lstStyle/>
          <a:p>
            <a:pPr eaLnBrk="1" hangingPunct="1">
              <a:buFontTx/>
              <a:buNone/>
            </a:pPr>
            <a:r>
              <a:rPr lang="fr-CH" altLang="it-CH" sz="2800" b="1" i="1">
                <a:solidFill>
                  <a:srgbClr val="00FF00"/>
                </a:solidFill>
                <a:latin typeface="Times New Roman" panose="02020603050405020304" pitchFamily="18" charset="0"/>
              </a:rPr>
              <a:t>	</a:t>
            </a:r>
            <a:r>
              <a:rPr lang="fr-CH" altLang="it-CH" sz="2800" b="1" i="1" u="sng">
                <a:latin typeface="Times New Roman" panose="02020603050405020304" pitchFamily="18" charset="0"/>
              </a:rPr>
              <a:t>DIE KAPITALISTEN</a:t>
            </a:r>
          </a:p>
          <a:p>
            <a:pPr eaLnBrk="1" hangingPunct="1">
              <a:buFontTx/>
              <a:buNone/>
            </a:pPr>
            <a:endParaRPr lang="fr-CH" altLang="it-CH" sz="1100">
              <a:solidFill>
                <a:srgbClr val="FF0066"/>
              </a:solidFill>
              <a:latin typeface="Times New Roman" panose="02020603050405020304" pitchFamily="18" charset="0"/>
            </a:endParaRPr>
          </a:p>
          <a:p>
            <a:pPr eaLnBrk="1" hangingPunct="1">
              <a:buFontTx/>
              <a:buNone/>
            </a:pPr>
            <a:r>
              <a:rPr lang="fr-CH" altLang="it-CH" sz="2800">
                <a:solidFill>
                  <a:srgbClr val="FF0066"/>
                </a:solidFill>
              </a:rPr>
              <a:t>    </a:t>
            </a:r>
            <a:r>
              <a:rPr lang="fr-CH" altLang="it-CH" sz="2800"/>
              <a:t>entscheiden sich, Kraftwagen zu bauen und zu verkaufen</a:t>
            </a:r>
            <a:endParaRPr lang="it-IT" altLang="it-CH" sz="2800" b="1"/>
          </a:p>
        </p:txBody>
      </p:sp>
      <p:pic>
        <p:nvPicPr>
          <p:cNvPr id="282628" name="Picture 3" descr="AAAAA capitalisti">
            <a:extLst>
              <a:ext uri="{FF2B5EF4-FFF2-40B4-BE49-F238E27FC236}">
                <a16:creationId xmlns:a16="http://schemas.microsoft.com/office/drawing/2014/main" id="{2FC20126-A8A4-0C3F-4E9F-7E48E094168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50825" y="476250"/>
            <a:ext cx="5208588" cy="5905500"/>
          </a:xfrm>
        </p:spPr>
      </p:pic>
      <p:sp>
        <p:nvSpPr>
          <p:cNvPr id="5" name="CasellaDiTesto 4">
            <a:extLst>
              <a:ext uri="{FF2B5EF4-FFF2-40B4-BE49-F238E27FC236}">
                <a16:creationId xmlns:a16="http://schemas.microsoft.com/office/drawing/2014/main" id="{3202CC3C-EE35-BA69-1806-8DED097425C6}"/>
              </a:ext>
            </a:extLst>
          </p:cNvPr>
          <p:cNvSpPr txBox="1"/>
          <p:nvPr/>
        </p:nvSpPr>
        <p:spPr>
          <a:xfrm>
            <a:off x="5810250" y="4581525"/>
            <a:ext cx="2808288" cy="1754188"/>
          </a:xfrm>
          <a:prstGeom prst="rect">
            <a:avLst/>
          </a:prstGeom>
          <a:noFill/>
        </p:spPr>
        <p:txBody>
          <a:bodyPr>
            <a:spAutoFit/>
          </a:bodyPr>
          <a:lstStyle/>
          <a:p>
            <a:pPr eaLnBrk="1" fontAlgn="auto" hangingPunct="1">
              <a:spcBef>
                <a:spcPts val="0"/>
              </a:spcBef>
              <a:spcAft>
                <a:spcPts val="0"/>
              </a:spcAft>
              <a:defRPr/>
            </a:pPr>
            <a:r>
              <a:rPr lang="de-DE" sz="1200" b="1" dirty="0">
                <a:latin typeface="+mj-lt"/>
                <a:cs typeface="+mn-cs"/>
              </a:rPr>
              <a:t>Die Kapitalisten besitzen ein bestimmtes Grundkapital, das (es ist menschlich) sie vermehren möchten. Mehr zu haben ist besser!</a:t>
            </a:r>
          </a:p>
          <a:p>
            <a:pPr eaLnBrk="1" fontAlgn="auto" hangingPunct="1">
              <a:spcBef>
                <a:spcPts val="0"/>
              </a:spcBef>
              <a:spcAft>
                <a:spcPts val="0"/>
              </a:spcAft>
              <a:defRPr/>
            </a:pPr>
            <a:r>
              <a:rPr lang="de-DE" sz="1200" b="1" dirty="0">
                <a:latin typeface="+mj-lt"/>
                <a:cs typeface="+mn-cs"/>
              </a:rPr>
              <a:t>Auf Grund von dem was in den USA gemacht wird, entscheiden sie sich Kraftwagen zu bauen und zu verkaufen um ihr Kapital zu vermehren. </a:t>
            </a:r>
          </a:p>
        </p:txBody>
      </p:sp>
      <p:pic>
        <p:nvPicPr>
          <p:cNvPr id="282630" name="Picture 6" descr="C:\Dokumente und Einstellungen\Enrico\Eigene Dateien\Enrico\Documenti\AA Enrico nuovo\Politica\Presentazione marxismo\sacchi soldi.JPG">
            <a:extLst>
              <a:ext uri="{FF2B5EF4-FFF2-40B4-BE49-F238E27FC236}">
                <a16:creationId xmlns:a16="http://schemas.microsoft.com/office/drawing/2014/main" id="{E3083817-FFCB-2633-C327-84DA2A35C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692150"/>
            <a:ext cx="10763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347019BB-391E-CC9B-E865-773C5ABEBD1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Number Placeholder 3">
            <a:extLst>
              <a:ext uri="{FF2B5EF4-FFF2-40B4-BE49-F238E27FC236}">
                <a16:creationId xmlns:a16="http://schemas.microsoft.com/office/drawing/2014/main" id="{FC205197-770F-5F7C-B68C-97ECD14985D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BA1223-73C6-4FD8-A32D-8C6BBB21088C}"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sp>
        <p:nvSpPr>
          <p:cNvPr id="411651" name="Text Box 5">
            <a:extLst>
              <a:ext uri="{FF2B5EF4-FFF2-40B4-BE49-F238E27FC236}">
                <a16:creationId xmlns:a16="http://schemas.microsoft.com/office/drawing/2014/main" id="{BCD3E56F-39F3-2088-72C1-DC13D7343D4C}"/>
              </a:ext>
            </a:extLst>
          </p:cNvPr>
          <p:cNvSpPr txBox="1">
            <a:spLocks noChangeArrowheads="1"/>
          </p:cNvSpPr>
          <p:nvPr/>
        </p:nvSpPr>
        <p:spPr bwMode="auto">
          <a:xfrm>
            <a:off x="1033463" y="5264150"/>
            <a:ext cx="46815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TRADITIONELLE  METALL-MECHANISCHE  WERKSTATT</a:t>
            </a:r>
          </a:p>
        </p:txBody>
      </p:sp>
      <p:sp>
        <p:nvSpPr>
          <p:cNvPr id="411652" name="Text Box 9">
            <a:extLst>
              <a:ext uri="{FF2B5EF4-FFF2-40B4-BE49-F238E27FC236}">
                <a16:creationId xmlns:a16="http://schemas.microsoft.com/office/drawing/2014/main" id="{1038A54D-4EFD-48E2-119D-DEF95378C153}"/>
              </a:ext>
            </a:extLst>
          </p:cNvPr>
          <p:cNvSpPr txBox="1">
            <a:spLocks noChangeArrowheads="1"/>
          </p:cNvSpPr>
          <p:nvPr/>
        </p:nvSpPr>
        <p:spPr bwMode="auto">
          <a:xfrm>
            <a:off x="5715000" y="5300663"/>
            <a:ext cx="2663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AUTOMATISIERTE   METALL-MECHANISCHE  WERKSTATT</a:t>
            </a:r>
          </a:p>
        </p:txBody>
      </p:sp>
      <p:pic>
        <p:nvPicPr>
          <p:cNvPr id="7" name="Picture 4" descr="fabbrica officina1">
            <a:extLst>
              <a:ext uri="{FF2B5EF4-FFF2-40B4-BE49-F238E27FC236}">
                <a16:creationId xmlns:a16="http://schemas.microsoft.com/office/drawing/2014/main" id="{A113951D-9810-C5B2-626C-5CCD5EBD4399}"/>
              </a:ext>
            </a:extLst>
          </p:cNvPr>
          <p:cNvPicPr>
            <a:picLocks noChangeAspect="1" noChangeArrowheads="1"/>
          </p:cNvPicPr>
          <p:nvPr/>
        </p:nvPicPr>
        <p:blipFill>
          <a:blip r:embed="rId4"/>
          <a:srcRect/>
          <a:stretch>
            <a:fillRect/>
          </a:stretch>
        </p:blipFill>
        <p:spPr bwMode="auto">
          <a:xfrm>
            <a:off x="900113" y="1223963"/>
            <a:ext cx="4660900" cy="39497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8" descr="fabbrica lavorazione lamiere">
            <a:extLst>
              <a:ext uri="{FF2B5EF4-FFF2-40B4-BE49-F238E27FC236}">
                <a16:creationId xmlns:a16="http://schemas.microsoft.com/office/drawing/2014/main" id="{2626027B-0330-A14B-8248-1B1652693BAA}"/>
              </a:ext>
            </a:extLst>
          </p:cNvPr>
          <p:cNvPicPr>
            <a:picLocks noChangeAspect="1" noChangeArrowheads="1"/>
          </p:cNvPicPr>
          <p:nvPr/>
        </p:nvPicPr>
        <p:blipFill>
          <a:blip r:embed="rId5"/>
          <a:srcRect/>
          <a:stretch>
            <a:fillRect/>
          </a:stretch>
        </p:blipFill>
        <p:spPr bwMode="auto">
          <a:xfrm>
            <a:off x="5724525" y="1223963"/>
            <a:ext cx="2303463" cy="19002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10" descr="operatori macchine automatiche">
            <a:extLst>
              <a:ext uri="{FF2B5EF4-FFF2-40B4-BE49-F238E27FC236}">
                <a16:creationId xmlns:a16="http://schemas.microsoft.com/office/drawing/2014/main" id="{0FFBBC1C-34DA-BDEC-AA3D-3A55466F219B}"/>
              </a:ext>
            </a:extLst>
          </p:cNvPr>
          <p:cNvPicPr>
            <a:picLocks noChangeAspect="1" noChangeArrowheads="1"/>
          </p:cNvPicPr>
          <p:nvPr/>
        </p:nvPicPr>
        <p:blipFill>
          <a:blip r:embed="rId6"/>
          <a:srcRect/>
          <a:stretch>
            <a:fillRect/>
          </a:stretch>
        </p:blipFill>
        <p:spPr bwMode="auto">
          <a:xfrm>
            <a:off x="5746750" y="3227388"/>
            <a:ext cx="2281238" cy="19462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88DB7238-2F45-52C2-AF05-57D6CD79ADA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Number Placeholder 5">
            <a:extLst>
              <a:ext uri="{FF2B5EF4-FFF2-40B4-BE49-F238E27FC236}">
                <a16:creationId xmlns:a16="http://schemas.microsoft.com/office/drawing/2014/main" id="{9570F698-6185-7816-5FB3-7B5490CA10B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0CB512-D666-42EA-97C7-A16703DD03BE}" type="slidenum">
              <a:rPr lang="it-IT" altLang="en-US" sz="1400" smtClean="0">
                <a:solidFill>
                  <a:srgbClr val="FFFFFF"/>
                </a:solidFill>
              </a:rPr>
              <a:pPr>
                <a:spcBef>
                  <a:spcPct val="0"/>
                </a:spcBef>
                <a:buFontTx/>
                <a:buNone/>
              </a:pPr>
              <a:t>71</a:t>
            </a:fld>
            <a:endParaRPr lang="it-IT" altLang="en-US" sz="1400">
              <a:solidFill>
                <a:srgbClr val="FFFFFF"/>
              </a:solidFill>
            </a:endParaRPr>
          </a:p>
        </p:txBody>
      </p:sp>
      <p:sp>
        <p:nvSpPr>
          <p:cNvPr id="413699" name="Rectangle 5">
            <a:extLst>
              <a:ext uri="{FF2B5EF4-FFF2-40B4-BE49-F238E27FC236}">
                <a16:creationId xmlns:a16="http://schemas.microsoft.com/office/drawing/2014/main" id="{B79B6C27-78BB-D0AD-53B3-FE6A27D62B27}"/>
              </a:ext>
            </a:extLst>
          </p:cNvPr>
          <p:cNvSpPr>
            <a:spLocks noGrp="1" noChangeArrowheads="1"/>
          </p:cNvSpPr>
          <p:nvPr>
            <p:ph type="title"/>
          </p:nvPr>
        </p:nvSpPr>
        <p:spPr>
          <a:xfrm>
            <a:off x="395288" y="5516563"/>
            <a:ext cx="8229600" cy="1143000"/>
          </a:xfrm>
        </p:spPr>
        <p:txBody>
          <a:bodyPr/>
          <a:lstStyle/>
          <a:p>
            <a:pPr eaLnBrk="1" hangingPunct="1"/>
            <a:r>
              <a:rPr lang="fr-CH" altLang="it-CH" sz="3200" b="1">
                <a:solidFill>
                  <a:schemeClr val="tx1"/>
                </a:solidFill>
              </a:rPr>
              <a:t>Schweiss-Roboter im Einsatz</a:t>
            </a:r>
            <a:endParaRPr lang="it-IT" altLang="it-CH" sz="3200" b="1">
              <a:solidFill>
                <a:schemeClr val="tx1"/>
              </a:solidFill>
            </a:endParaRPr>
          </a:p>
        </p:txBody>
      </p:sp>
      <p:pic>
        <p:nvPicPr>
          <p:cNvPr id="6" name="Picture 4" descr="Fabbrica con robot a">
            <a:extLst>
              <a:ext uri="{FF2B5EF4-FFF2-40B4-BE49-F238E27FC236}">
                <a16:creationId xmlns:a16="http://schemas.microsoft.com/office/drawing/2014/main" id="{4D215C3C-C093-0022-55D9-3906AD8F36B7}"/>
              </a:ext>
            </a:extLst>
          </p:cNvPr>
          <p:cNvPicPr>
            <a:picLocks noGrp="1" noChangeAspect="1" noChangeArrowheads="1"/>
          </p:cNvPicPr>
          <p:nvPr>
            <p:ph idx="1"/>
          </p:nvPr>
        </p:nvPicPr>
        <p:blipFill>
          <a:blip r:embed="rId4"/>
          <a:srcRect/>
          <a:stretch>
            <a:fillRect/>
          </a:stretch>
        </p:blipFill>
        <p:spPr>
          <a:xfrm>
            <a:off x="900113" y="476250"/>
            <a:ext cx="7273925" cy="5303838"/>
          </a:xfr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D9FF9204-B0C0-A2AB-2A7F-4D124EBF870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Number Placeholder 3">
            <a:extLst>
              <a:ext uri="{FF2B5EF4-FFF2-40B4-BE49-F238E27FC236}">
                <a16:creationId xmlns:a16="http://schemas.microsoft.com/office/drawing/2014/main" id="{EDCDF3CE-E577-9594-B42E-F0F1C1AED2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E61637-D97A-4E3A-8FB5-2610F131A6FB}"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415747" name="Text Box 6">
            <a:extLst>
              <a:ext uri="{FF2B5EF4-FFF2-40B4-BE49-F238E27FC236}">
                <a16:creationId xmlns:a16="http://schemas.microsoft.com/office/drawing/2014/main" id="{4FCF84E2-DA80-B0B1-6D93-76240546A732}"/>
              </a:ext>
            </a:extLst>
          </p:cNvPr>
          <p:cNvSpPr txBox="1">
            <a:spLocks noChangeArrowheads="1"/>
          </p:cNvSpPr>
          <p:nvPr/>
        </p:nvSpPr>
        <p:spPr bwMode="auto">
          <a:xfrm>
            <a:off x="1277938" y="5229225"/>
            <a:ext cx="6913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AUTOMATISCHE VERPACKUNGSMASCHINE </a:t>
            </a:r>
            <a:r>
              <a:rPr lang="de-DE" altLang="it-CH" sz="1200" b="1">
                <a:solidFill>
                  <a:srgbClr val="FFFFFF"/>
                </a:solidFill>
              </a:rPr>
              <a:t>Alles ist automatisiert. Nur wenige hochspezialisierte Fachleute sind geblieben.</a:t>
            </a:r>
            <a:endParaRPr lang="it-IT" altLang="it-CH" sz="1200" b="1">
              <a:solidFill>
                <a:srgbClr val="FFFFFF"/>
              </a:solidFill>
            </a:endParaRPr>
          </a:p>
        </p:txBody>
      </p:sp>
      <p:pic>
        <p:nvPicPr>
          <p:cNvPr id="5" name="Picture 5" descr="fabbrica moderna">
            <a:extLst>
              <a:ext uri="{FF2B5EF4-FFF2-40B4-BE49-F238E27FC236}">
                <a16:creationId xmlns:a16="http://schemas.microsoft.com/office/drawing/2014/main" id="{167A3709-3D48-9DEF-11A5-BC55C381D7A8}"/>
              </a:ext>
            </a:extLst>
          </p:cNvPr>
          <p:cNvPicPr>
            <a:picLocks noChangeAspect="1" noChangeArrowheads="1"/>
          </p:cNvPicPr>
          <p:nvPr/>
        </p:nvPicPr>
        <p:blipFill>
          <a:blip r:embed="rId4"/>
          <a:srcRect/>
          <a:stretch>
            <a:fillRect/>
          </a:stretch>
        </p:blipFill>
        <p:spPr bwMode="auto">
          <a:xfrm>
            <a:off x="1216025" y="692150"/>
            <a:ext cx="6948488" cy="4279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9B93C2E6-CA48-933B-7B30-AB456E17BF2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4" name="Slide Number Placeholder 3">
            <a:extLst>
              <a:ext uri="{FF2B5EF4-FFF2-40B4-BE49-F238E27FC236}">
                <a16:creationId xmlns:a16="http://schemas.microsoft.com/office/drawing/2014/main" id="{767E5D59-8BC5-16F5-63B1-BD5D847FC10A}"/>
              </a:ext>
            </a:extLst>
          </p:cNvPr>
          <p:cNvSpPr>
            <a:spLocks noGrp="1"/>
          </p:cNvSpPr>
          <p:nvPr>
            <p:ph type="sldNum" sz="quarter" idx="12"/>
          </p:nvPr>
        </p:nvSpPr>
        <p:spPr>
          <a:xfrm>
            <a:off x="6599238" y="49434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F5CF74-CD2B-4ADA-BEAD-EC55E0795DF4}" type="slidenum">
              <a:rPr lang="it-IT" altLang="en-US" sz="1400" smtClean="0">
                <a:solidFill>
                  <a:srgbClr val="FFFFFF"/>
                </a:solidFill>
              </a:rPr>
              <a:pPr>
                <a:spcBef>
                  <a:spcPct val="0"/>
                </a:spcBef>
                <a:buFontTx/>
                <a:buNone/>
              </a:pPr>
              <a:t>73</a:t>
            </a:fld>
            <a:endParaRPr lang="it-IT" altLang="en-US" sz="1400">
              <a:solidFill>
                <a:srgbClr val="FFFFFF"/>
              </a:solidFill>
            </a:endParaRPr>
          </a:p>
        </p:txBody>
      </p:sp>
      <p:sp>
        <p:nvSpPr>
          <p:cNvPr id="417795" name="Text Box 5">
            <a:extLst>
              <a:ext uri="{FF2B5EF4-FFF2-40B4-BE49-F238E27FC236}">
                <a16:creationId xmlns:a16="http://schemas.microsoft.com/office/drawing/2014/main" id="{98951D0B-FBD8-E7E7-A7C9-F96E3F2799FB}"/>
              </a:ext>
            </a:extLst>
          </p:cNvPr>
          <p:cNvSpPr txBox="1">
            <a:spLocks noChangeArrowheads="1"/>
          </p:cNvSpPr>
          <p:nvPr/>
        </p:nvSpPr>
        <p:spPr bwMode="auto">
          <a:xfrm>
            <a:off x="827088" y="5661025"/>
            <a:ext cx="777875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SCHWEIZERISCHE METALL INDUSTRIE</a:t>
            </a:r>
            <a:r>
              <a:rPr lang="fr-CH" altLang="it-CH" sz="1000" u="sng">
                <a:solidFill>
                  <a:srgbClr val="FFFFFF"/>
                </a:solidFill>
              </a:rPr>
              <a:t> </a:t>
            </a:r>
            <a:r>
              <a:rPr lang="fr-CH" altLang="it-CH" sz="2000" b="1">
                <a:solidFill>
                  <a:srgbClr val="FFFFFF"/>
                </a:solidFill>
              </a:rPr>
              <a:t>: </a:t>
            </a:r>
            <a:r>
              <a:rPr lang="fr-CH" altLang="it-CH" sz="1600" b="1">
                <a:solidFill>
                  <a:srgbClr val="FFFFFF"/>
                </a:solidFill>
              </a:rPr>
              <a:t>AUTOMATISCHE MASCHINEN</a:t>
            </a:r>
            <a:endParaRPr lang="fr-CH" altLang="it-CH" sz="2000" b="1">
              <a:solidFill>
                <a:srgbClr val="FFFFFF"/>
              </a:solidFill>
            </a:endParaRPr>
          </a:p>
          <a:p>
            <a:pPr eaLnBrk="1" hangingPunct="1">
              <a:spcBef>
                <a:spcPct val="50000"/>
              </a:spcBef>
              <a:buFontTx/>
              <a:buNone/>
            </a:pPr>
            <a:r>
              <a:rPr lang="fr-CH" altLang="it-CH" sz="1400" b="1">
                <a:solidFill>
                  <a:srgbClr val="FFFFFF"/>
                </a:solidFill>
              </a:rPr>
              <a:t>Die mobilen ’’Inseln’’  folgen  einen vorbestimmten Weg und bringen automatisch die zu  bearbeitenden Metallelemente von einer automatischen Werkzeugsmaschine zur andern.</a:t>
            </a:r>
            <a:endParaRPr lang="it-IT" altLang="it-CH" sz="1400" b="1">
              <a:solidFill>
                <a:srgbClr val="FFFFFF"/>
              </a:solidFill>
            </a:endParaRPr>
          </a:p>
        </p:txBody>
      </p:sp>
      <p:pic>
        <p:nvPicPr>
          <p:cNvPr id="5" name="Picture 4" descr="msoB4A42">
            <a:extLst>
              <a:ext uri="{FF2B5EF4-FFF2-40B4-BE49-F238E27FC236}">
                <a16:creationId xmlns:a16="http://schemas.microsoft.com/office/drawing/2014/main" id="{9BFCA5AF-8B08-2F1F-C006-34F1A1D87D3D}"/>
              </a:ext>
            </a:extLst>
          </p:cNvPr>
          <p:cNvPicPr>
            <a:picLocks noChangeAspect="1" noChangeArrowheads="1"/>
          </p:cNvPicPr>
          <p:nvPr/>
        </p:nvPicPr>
        <p:blipFill>
          <a:blip r:embed="rId4"/>
          <a:srcRect/>
          <a:stretch>
            <a:fillRect/>
          </a:stretch>
        </p:blipFill>
        <p:spPr bwMode="auto">
          <a:xfrm>
            <a:off x="1176338" y="908050"/>
            <a:ext cx="6719887" cy="4572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665AE6C0-92DA-272F-5A8C-9811DE4BA7F4}"/>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6">
            <a:extLst>
              <a:ext uri="{FF2B5EF4-FFF2-40B4-BE49-F238E27FC236}">
                <a16:creationId xmlns:a16="http://schemas.microsoft.com/office/drawing/2014/main" id="{16D2145C-D538-CFDC-5588-137886858F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81E70B-D0B0-4170-A38F-2BCD8A787AFB}" type="slidenum">
              <a:rPr lang="it-IT" altLang="en-US" sz="1400" smtClean="0">
                <a:solidFill>
                  <a:srgbClr val="FFFFFF"/>
                </a:solidFill>
              </a:rPr>
              <a:pPr>
                <a:spcBef>
                  <a:spcPct val="0"/>
                </a:spcBef>
                <a:buFontTx/>
                <a:buNone/>
              </a:pPr>
              <a:t>74</a:t>
            </a:fld>
            <a:endParaRPr lang="it-IT" altLang="en-US" sz="1400">
              <a:solidFill>
                <a:srgbClr val="FFFFFF"/>
              </a:solidFill>
            </a:endParaRPr>
          </a:p>
        </p:txBody>
      </p:sp>
      <p:sp>
        <p:nvSpPr>
          <p:cNvPr id="419843" name="Rectangle 2">
            <a:extLst>
              <a:ext uri="{FF2B5EF4-FFF2-40B4-BE49-F238E27FC236}">
                <a16:creationId xmlns:a16="http://schemas.microsoft.com/office/drawing/2014/main" id="{E5BB4F01-DE49-7DB8-DF82-9B4ADB3171AB}"/>
              </a:ext>
            </a:extLst>
          </p:cNvPr>
          <p:cNvSpPr>
            <a:spLocks noGrp="1" noChangeArrowheads="1"/>
          </p:cNvSpPr>
          <p:nvPr>
            <p:ph type="title"/>
          </p:nvPr>
        </p:nvSpPr>
        <p:spPr>
          <a:xfrm>
            <a:off x="5724525" y="2073275"/>
            <a:ext cx="1174750" cy="1935163"/>
          </a:xfrm>
        </p:spPr>
        <p:txBody>
          <a:bodyPr/>
          <a:lstStyle/>
          <a:p>
            <a:pPr algn="r" eaLnBrk="1" hangingPunct="1"/>
            <a:r>
              <a:rPr lang="fr-CH" altLang="it-CH" sz="1600">
                <a:solidFill>
                  <a:schemeClr val="tx1"/>
                </a:solidFill>
              </a:rPr>
              <a:t>Der moderne Arbeiter : </a:t>
            </a:r>
            <a:br>
              <a:rPr lang="fr-CH" altLang="it-CH" sz="1600">
                <a:solidFill>
                  <a:schemeClr val="tx1"/>
                </a:solidFill>
              </a:rPr>
            </a:br>
            <a:r>
              <a:rPr lang="fr-CH" altLang="it-CH" sz="1600">
                <a:solidFill>
                  <a:schemeClr val="tx1"/>
                </a:solidFill>
              </a:rPr>
              <a:t>der</a:t>
            </a:r>
            <a:r>
              <a:rPr lang="fr-CH" altLang="it-CH" sz="1800" b="1">
                <a:solidFill>
                  <a:schemeClr val="tx1"/>
                </a:solidFill>
              </a:rPr>
              <a:t> Roboter</a:t>
            </a:r>
            <a:br>
              <a:rPr lang="fr-CH" altLang="it-CH" sz="1800" b="1">
                <a:solidFill>
                  <a:srgbClr val="FFFF99"/>
                </a:solidFill>
              </a:rPr>
            </a:br>
            <a:endParaRPr lang="it-IT" altLang="it-CH" sz="1800" b="1">
              <a:solidFill>
                <a:srgbClr val="FFFF99"/>
              </a:solidFill>
            </a:endParaRPr>
          </a:p>
        </p:txBody>
      </p:sp>
      <p:sp>
        <p:nvSpPr>
          <p:cNvPr id="419844" name="Text Box 10">
            <a:extLst>
              <a:ext uri="{FF2B5EF4-FFF2-40B4-BE49-F238E27FC236}">
                <a16:creationId xmlns:a16="http://schemas.microsoft.com/office/drawing/2014/main" id="{06023CE4-3017-745D-08DA-12D49BCAEA9D}"/>
              </a:ext>
            </a:extLst>
          </p:cNvPr>
          <p:cNvSpPr txBox="1">
            <a:spLocks noChangeArrowheads="1"/>
          </p:cNvSpPr>
          <p:nvPr/>
        </p:nvSpPr>
        <p:spPr bwMode="auto">
          <a:xfrm>
            <a:off x="6659563" y="476250"/>
            <a:ext cx="2233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419845" name="Rectangle 13">
            <a:extLst>
              <a:ext uri="{FF2B5EF4-FFF2-40B4-BE49-F238E27FC236}">
                <a16:creationId xmlns:a16="http://schemas.microsoft.com/office/drawing/2014/main" id="{FBB4383F-2BE7-037F-DDB3-17AFEBB29437}"/>
              </a:ext>
            </a:extLst>
          </p:cNvPr>
          <p:cNvSpPr>
            <a:spLocks noChangeArrowheads="1"/>
          </p:cNvSpPr>
          <p:nvPr/>
        </p:nvSpPr>
        <p:spPr bwMode="auto">
          <a:xfrm>
            <a:off x="4606925" y="969963"/>
            <a:ext cx="12239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Ein Roboter bearbeitet eine Pelton Turbine</a:t>
            </a:r>
            <a:endParaRPr lang="it-IT" altLang="it-CH" sz="1600" b="1">
              <a:solidFill>
                <a:srgbClr val="FFFFFF"/>
              </a:solidFill>
            </a:endParaRPr>
          </a:p>
        </p:txBody>
      </p:sp>
      <p:pic>
        <p:nvPicPr>
          <p:cNvPr id="419846" name="Picture 15" descr="FABBRICA ROBOT UMANOIDE 2">
            <a:extLst>
              <a:ext uri="{FF2B5EF4-FFF2-40B4-BE49-F238E27FC236}">
                <a16:creationId xmlns:a16="http://schemas.microsoft.com/office/drawing/2014/main" id="{65CEE8B7-0D49-01D1-E27A-753A172087B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588125" y="620713"/>
            <a:ext cx="1768475" cy="3130550"/>
          </a:xfrm>
          <a:noFill/>
        </p:spPr>
      </p:pic>
      <p:pic>
        <p:nvPicPr>
          <p:cNvPr id="13" name="Picture 4" descr="robot su turbina Pelton">
            <a:extLst>
              <a:ext uri="{FF2B5EF4-FFF2-40B4-BE49-F238E27FC236}">
                <a16:creationId xmlns:a16="http://schemas.microsoft.com/office/drawing/2014/main" id="{668D681A-5322-C0DD-7EA6-8DD24A664E44}"/>
              </a:ext>
            </a:extLst>
          </p:cNvPr>
          <p:cNvPicPr>
            <a:picLocks noChangeAspect="1" noChangeArrowheads="1"/>
          </p:cNvPicPr>
          <p:nvPr/>
        </p:nvPicPr>
        <p:blipFill>
          <a:blip r:embed="rId5"/>
          <a:srcRect/>
          <a:stretch>
            <a:fillRect/>
          </a:stretch>
        </p:blipFill>
        <p:spPr bwMode="auto">
          <a:xfrm>
            <a:off x="684213" y="420688"/>
            <a:ext cx="3922712" cy="3544887"/>
          </a:xfrm>
          <a:prstGeom prst="rect">
            <a:avLst/>
          </a:prstGeom>
          <a:noFill/>
          <a:ln>
            <a:solidFill>
              <a:schemeClr val="tx1"/>
            </a:solidFill>
          </a:ln>
          <a:effectLst>
            <a:outerShdw blurRad="292100" dist="139700" dir="2700000" algn="tl" rotWithShape="0">
              <a:srgbClr val="333333">
                <a:alpha val="65000"/>
              </a:srgbClr>
            </a:outerShdw>
          </a:effectLst>
        </p:spPr>
      </p:pic>
      <p:pic>
        <p:nvPicPr>
          <p:cNvPr id="14" name="Picture 8" descr="C:\Users\Enrico\Enrico\Documenti\AA Enrico nuovo\Politica\Presentazione marxismo\Cobot 3 jpeg.jpg">
            <a:extLst>
              <a:ext uri="{FF2B5EF4-FFF2-40B4-BE49-F238E27FC236}">
                <a16:creationId xmlns:a16="http://schemas.microsoft.com/office/drawing/2014/main" id="{2A05798E-0077-0385-16C2-D925477A3FF0}"/>
              </a:ext>
            </a:extLst>
          </p:cNvPr>
          <p:cNvPicPr>
            <a:picLocks noChangeAspect="1" noChangeArrowheads="1"/>
          </p:cNvPicPr>
          <p:nvPr/>
        </p:nvPicPr>
        <p:blipFill>
          <a:blip r:embed="rId6"/>
          <a:srcRect/>
          <a:stretch>
            <a:fillRect/>
          </a:stretch>
        </p:blipFill>
        <p:spPr bwMode="auto">
          <a:xfrm>
            <a:off x="684213" y="4065588"/>
            <a:ext cx="3922712" cy="2349500"/>
          </a:xfrm>
          <a:prstGeom prst="rect">
            <a:avLst/>
          </a:prstGeom>
          <a:noFill/>
          <a:ln w="12700">
            <a:solidFill>
              <a:schemeClr val="accent4">
                <a:lumMod val="10000"/>
              </a:schemeClr>
            </a:solidFill>
          </a:ln>
        </p:spPr>
      </p:pic>
      <p:sp>
        <p:nvSpPr>
          <p:cNvPr id="419849" name="CasellaDiTesto 14">
            <a:extLst>
              <a:ext uri="{FF2B5EF4-FFF2-40B4-BE49-F238E27FC236}">
                <a16:creationId xmlns:a16="http://schemas.microsoft.com/office/drawing/2014/main" id="{4E9F2E7C-E8DA-E406-5144-AE471DB58CAA}"/>
              </a:ext>
            </a:extLst>
          </p:cNvPr>
          <p:cNvSpPr txBox="1">
            <a:spLocks noChangeArrowheads="1"/>
          </p:cNvSpPr>
          <p:nvPr/>
        </p:nvSpPr>
        <p:spPr bwMode="auto">
          <a:xfrm>
            <a:off x="4613275" y="4576763"/>
            <a:ext cx="15128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600" b="1">
                <a:solidFill>
                  <a:srgbClr val="FFFFFF"/>
                </a:solidFill>
              </a:rPr>
              <a:t>Der persönliche robotisierte Assistent: der COBOT hilft im Labor</a:t>
            </a:r>
            <a:endParaRPr lang="it-CH" altLang="it-CH" sz="1600" b="1">
              <a:solidFill>
                <a:srgbClr val="FFFFFF"/>
              </a:solidFill>
            </a:endParaRPr>
          </a:p>
        </p:txBody>
      </p:sp>
      <p:pic>
        <p:nvPicPr>
          <p:cNvPr id="419850" name="Picture 9">
            <a:extLst>
              <a:ext uri="{FF2B5EF4-FFF2-40B4-BE49-F238E27FC236}">
                <a16:creationId xmlns:a16="http://schemas.microsoft.com/office/drawing/2014/main" id="{81719D19-0621-C839-ECA2-469E98086F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3998913"/>
            <a:ext cx="2112962" cy="1281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51" name="CasellaDiTesto 16">
            <a:extLst>
              <a:ext uri="{FF2B5EF4-FFF2-40B4-BE49-F238E27FC236}">
                <a16:creationId xmlns:a16="http://schemas.microsoft.com/office/drawing/2014/main" id="{ACF12870-B885-C121-1C4C-BAA5E2C3F537}"/>
              </a:ext>
            </a:extLst>
          </p:cNvPr>
          <p:cNvSpPr txBox="1">
            <a:spLocks noChangeArrowheads="1"/>
          </p:cNvSpPr>
          <p:nvPr/>
        </p:nvSpPr>
        <p:spPr bwMode="auto">
          <a:xfrm>
            <a:off x="6743700" y="5360988"/>
            <a:ext cx="1944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Der robotisierte Staubsauger</a:t>
            </a:r>
          </a:p>
        </p:txBody>
      </p:sp>
      <p:sp>
        <p:nvSpPr>
          <p:cNvPr id="12" name="Rettangolo 11">
            <a:extLst>
              <a:ext uri="{FF2B5EF4-FFF2-40B4-BE49-F238E27FC236}">
                <a16:creationId xmlns:a16="http://schemas.microsoft.com/office/drawing/2014/main" id="{33FFDD9D-6706-D08F-19D9-7EC1550FF2F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C:\Dokumente und Einstellungen\Enrico\Eigene Dateien\Enrico\Documenti\AA Enrico nuovo\Sito\Wirtschaft\robot scatole.jpg">
            <a:extLst>
              <a:ext uri="{FF2B5EF4-FFF2-40B4-BE49-F238E27FC236}">
                <a16:creationId xmlns:a16="http://schemas.microsoft.com/office/drawing/2014/main" id="{95462B8E-60FB-4AC4-FDFB-D36456B71BC8}"/>
              </a:ext>
            </a:extLst>
          </p:cNvPr>
          <p:cNvPicPr>
            <a:picLocks noChangeAspect="1" noChangeArrowheads="1"/>
          </p:cNvPicPr>
          <p:nvPr/>
        </p:nvPicPr>
        <p:blipFill>
          <a:blip r:embed="rId4"/>
          <a:srcRect/>
          <a:stretch>
            <a:fillRect/>
          </a:stretch>
        </p:blipFill>
        <p:spPr bwMode="auto">
          <a:xfrm>
            <a:off x="292100" y="420688"/>
            <a:ext cx="3829050" cy="2862262"/>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11" name="Picture 3" descr="C:\Dokumente und Einstellungen\Enrico\Eigene Dateien\Enrico\Documenti\AA Enrico nuovo\Sito\Wirtschaft\Robot che scrive 1.bmp">
            <a:extLst>
              <a:ext uri="{FF2B5EF4-FFF2-40B4-BE49-F238E27FC236}">
                <a16:creationId xmlns:a16="http://schemas.microsoft.com/office/drawing/2014/main" id="{CF3ABB41-A0C1-12F4-EACE-DDAC34CC7074}"/>
              </a:ext>
            </a:extLst>
          </p:cNvPr>
          <p:cNvPicPr>
            <a:picLocks noChangeAspect="1" noChangeArrowheads="1"/>
          </p:cNvPicPr>
          <p:nvPr/>
        </p:nvPicPr>
        <p:blipFill>
          <a:blip r:embed="rId5"/>
          <a:srcRect/>
          <a:stretch>
            <a:fillRect/>
          </a:stretch>
        </p:blipFill>
        <p:spPr bwMode="auto">
          <a:xfrm>
            <a:off x="4962525" y="3543300"/>
            <a:ext cx="3921125" cy="2933700"/>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12" name="Picture 5" descr="C:\Dokumente und Einstellungen\Enrico\Eigene Dateien\Enrico\Documenti\AA Enrico nuovo\Sito\Wirtschaft\services-main.jpg">
            <a:extLst>
              <a:ext uri="{FF2B5EF4-FFF2-40B4-BE49-F238E27FC236}">
                <a16:creationId xmlns:a16="http://schemas.microsoft.com/office/drawing/2014/main" id="{D55C96D5-91B8-319F-A610-906E7B59C5E5}"/>
              </a:ext>
            </a:extLst>
          </p:cNvPr>
          <p:cNvPicPr>
            <a:picLocks noChangeAspect="1" noChangeArrowheads="1"/>
          </p:cNvPicPr>
          <p:nvPr/>
        </p:nvPicPr>
        <p:blipFill>
          <a:blip r:embed="rId6"/>
          <a:srcRect/>
          <a:stretch>
            <a:fillRect/>
          </a:stretch>
        </p:blipFill>
        <p:spPr bwMode="auto">
          <a:xfrm>
            <a:off x="4386263" y="420688"/>
            <a:ext cx="4486275" cy="2862262"/>
          </a:xfrm>
          <a:prstGeom prst="rect">
            <a:avLst/>
          </a:prstGeom>
          <a:ln w="19050">
            <a:solidFill>
              <a:srgbClr val="FFFFFF"/>
            </a:solidFill>
            <a:miter lim="800000"/>
            <a:headEnd/>
            <a:tailEnd/>
          </a:ln>
          <a:effectLst>
            <a:outerShdw blurRad="292100" dist="139700" dir="2700000" algn="tl" rotWithShape="0">
              <a:srgbClr val="333333">
                <a:alpha val="65000"/>
              </a:srgbClr>
            </a:outerShdw>
          </a:effectLst>
        </p:spPr>
      </p:pic>
      <p:pic>
        <p:nvPicPr>
          <p:cNvPr id="421893" name="Picture 10" descr="C:\Users\Enrico\Desktop\Robot j.jpg">
            <a:extLst>
              <a:ext uri="{FF2B5EF4-FFF2-40B4-BE49-F238E27FC236}">
                <a16:creationId xmlns:a16="http://schemas.microsoft.com/office/drawing/2014/main" id="{4ED3664B-8E88-03EA-895E-4C9CAB7B5C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3822700"/>
            <a:ext cx="4441825" cy="2654300"/>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421894" name="Titolo 1">
            <a:extLst>
              <a:ext uri="{FF2B5EF4-FFF2-40B4-BE49-F238E27FC236}">
                <a16:creationId xmlns:a16="http://schemas.microsoft.com/office/drawing/2014/main" id="{5F879C37-54F8-80CD-0735-C427F5B77433}"/>
              </a:ext>
            </a:extLst>
          </p:cNvPr>
          <p:cNvSpPr>
            <a:spLocks noGrp="1" noChangeArrowheads="1"/>
          </p:cNvSpPr>
          <p:nvPr>
            <p:ph type="title"/>
          </p:nvPr>
        </p:nvSpPr>
        <p:spPr>
          <a:xfrm>
            <a:off x="474663" y="3333750"/>
            <a:ext cx="3898900" cy="488950"/>
          </a:xfrm>
        </p:spPr>
        <p:txBody>
          <a:bodyPr/>
          <a:lstStyle/>
          <a:p>
            <a:r>
              <a:rPr lang="it-CH" altLang="it-CH" sz="2000" b="1">
                <a:solidFill>
                  <a:schemeClr val="tx1"/>
                </a:solidFill>
                <a:cs typeface="Arial" panose="020B0604020202020204" pitchFamily="34" charset="0"/>
              </a:rPr>
              <a:t>Der Robot ersetzt den Arbeiter</a:t>
            </a:r>
            <a:endParaRPr lang="it-IT" altLang="it-CH" sz="2000" b="1">
              <a:solidFill>
                <a:schemeClr val="tx1"/>
              </a:solidFill>
              <a:cs typeface="Arial" panose="020B0604020202020204" pitchFamily="34" charset="0"/>
            </a:endParaRPr>
          </a:p>
        </p:txBody>
      </p:sp>
      <p:sp>
        <p:nvSpPr>
          <p:cNvPr id="421895" name="CasellaDiTesto 1">
            <a:extLst>
              <a:ext uri="{FF2B5EF4-FFF2-40B4-BE49-F238E27FC236}">
                <a16:creationId xmlns:a16="http://schemas.microsoft.com/office/drawing/2014/main" id="{FCE4E4D7-58C3-CD22-6795-2494CF3750AD}"/>
              </a:ext>
            </a:extLst>
          </p:cNvPr>
          <p:cNvSpPr txBox="1">
            <a:spLocks noChangeArrowheads="1"/>
          </p:cNvSpPr>
          <p:nvPr/>
        </p:nvSpPr>
        <p:spPr bwMode="auto">
          <a:xfrm>
            <a:off x="5227638" y="3757613"/>
            <a:ext cx="1081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b="1">
                <a:solidFill>
                  <a:srgbClr val="FFFFFF"/>
                </a:solidFill>
              </a:rPr>
              <a:t>Der Robot kann auch schreiben</a:t>
            </a:r>
            <a:endParaRPr lang="it-IT" altLang="it-CH" sz="800" b="1">
              <a:solidFill>
                <a:srgbClr val="FFFFFF"/>
              </a:solidFill>
            </a:endParaRPr>
          </a:p>
        </p:txBody>
      </p:sp>
      <p:sp>
        <p:nvSpPr>
          <p:cNvPr id="421896" name="Segnaposto numero diapositiva 4">
            <a:extLst>
              <a:ext uri="{FF2B5EF4-FFF2-40B4-BE49-F238E27FC236}">
                <a16:creationId xmlns:a16="http://schemas.microsoft.com/office/drawing/2014/main" id="{9AF67AB4-6A13-CBB5-581D-66A024287F94}"/>
              </a:ext>
            </a:extLst>
          </p:cNvPr>
          <p:cNvSpPr>
            <a:spLocks noGrp="1"/>
          </p:cNvSpPr>
          <p:nvPr>
            <p:ph type="sldNum" sz="quarter" idx="12"/>
          </p:nvPr>
        </p:nvSpPr>
        <p:spPr>
          <a:xfrm>
            <a:off x="6726238" y="37576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35A5B5-1BDA-40A1-95B2-75DE2EBC0C65}" type="slidenum">
              <a:rPr lang="it-IT" altLang="en-US" sz="1400" smtClean="0">
                <a:solidFill>
                  <a:srgbClr val="000000"/>
                </a:solidFill>
              </a:rPr>
              <a:pPr>
                <a:spcBef>
                  <a:spcPct val="0"/>
                </a:spcBef>
                <a:buFontTx/>
                <a:buNone/>
              </a:pPr>
              <a:t>75</a:t>
            </a:fld>
            <a:endParaRPr lang="it-IT" altLang="en-US" sz="1400">
              <a:solidFill>
                <a:srgbClr val="000000"/>
              </a:solidFill>
            </a:endParaRPr>
          </a:p>
        </p:txBody>
      </p:sp>
      <p:sp>
        <p:nvSpPr>
          <p:cNvPr id="9" name="Rettangolo 8">
            <a:extLst>
              <a:ext uri="{FF2B5EF4-FFF2-40B4-BE49-F238E27FC236}">
                <a16:creationId xmlns:a16="http://schemas.microsoft.com/office/drawing/2014/main" id="{8A0C780A-FFE5-218B-BBE5-7822A43DAFB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Segnaposto numero diapositiva 1">
            <a:extLst>
              <a:ext uri="{FF2B5EF4-FFF2-40B4-BE49-F238E27FC236}">
                <a16:creationId xmlns:a16="http://schemas.microsoft.com/office/drawing/2014/main" id="{C695A3E9-7EB2-BA02-0D08-5337F21F4A66}"/>
              </a:ext>
            </a:extLst>
          </p:cNvPr>
          <p:cNvSpPr>
            <a:spLocks noGrp="1"/>
          </p:cNvSpPr>
          <p:nvPr>
            <p:ph type="sldNum" sz="quarter" idx="12"/>
          </p:nvPr>
        </p:nvSpPr>
        <p:spPr>
          <a:xfrm>
            <a:off x="8170863" y="6210300"/>
            <a:ext cx="585787"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24B203-E15F-4250-A9DC-75BFA2BDDDD8}"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216068" name="Picture 4" descr="C:\Users\Enrico\Desktop\Robot 1 j.jpg">
            <a:extLst>
              <a:ext uri="{FF2B5EF4-FFF2-40B4-BE49-F238E27FC236}">
                <a16:creationId xmlns:a16="http://schemas.microsoft.com/office/drawing/2014/main" id="{20ADBA10-8882-B699-3D3A-C10949CD5553}"/>
              </a:ext>
            </a:extLst>
          </p:cNvPr>
          <p:cNvPicPr>
            <a:picLocks noChangeAspect="1" noChangeArrowheads="1"/>
          </p:cNvPicPr>
          <p:nvPr/>
        </p:nvPicPr>
        <p:blipFill>
          <a:blip r:embed="rId4"/>
          <a:srcRect/>
          <a:stretch>
            <a:fillRect/>
          </a:stretch>
        </p:blipFill>
        <p:spPr bwMode="auto">
          <a:xfrm>
            <a:off x="557213" y="3568700"/>
            <a:ext cx="3894137" cy="2895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69" name="Picture 5" descr="C:\Users\Enrico\Desktop\robot 2 j.jpg">
            <a:extLst>
              <a:ext uri="{FF2B5EF4-FFF2-40B4-BE49-F238E27FC236}">
                <a16:creationId xmlns:a16="http://schemas.microsoft.com/office/drawing/2014/main" id="{3540B7E8-F99F-8611-9CDD-194BCC581450}"/>
              </a:ext>
            </a:extLst>
          </p:cNvPr>
          <p:cNvPicPr>
            <a:picLocks noChangeAspect="1" noChangeArrowheads="1"/>
          </p:cNvPicPr>
          <p:nvPr/>
        </p:nvPicPr>
        <p:blipFill>
          <a:blip r:embed="rId5"/>
          <a:srcRect/>
          <a:stretch>
            <a:fillRect/>
          </a:stretch>
        </p:blipFill>
        <p:spPr bwMode="auto">
          <a:xfrm>
            <a:off x="557213" y="369888"/>
            <a:ext cx="3894137" cy="2881312"/>
          </a:xfrm>
          <a:prstGeom prst="rect">
            <a:avLst/>
          </a:prstGeom>
          <a:ln w="28575">
            <a:solidFill>
              <a:schemeClr val="tx1"/>
            </a:solidFill>
          </a:ln>
          <a:effectLst>
            <a:outerShdw blurRad="292100" dist="139700" dir="2700000" algn="tl" rotWithShape="0">
              <a:srgbClr val="333333">
                <a:alpha val="65000"/>
              </a:srgbClr>
            </a:outerShdw>
          </a:effectLst>
        </p:spPr>
      </p:pic>
      <p:sp>
        <p:nvSpPr>
          <p:cNvPr id="423941" name="CasellaDiTesto 2">
            <a:extLst>
              <a:ext uri="{FF2B5EF4-FFF2-40B4-BE49-F238E27FC236}">
                <a16:creationId xmlns:a16="http://schemas.microsoft.com/office/drawing/2014/main" id="{505C094D-6BCF-66B3-7A7C-BDA1FDF30498}"/>
              </a:ext>
            </a:extLst>
          </p:cNvPr>
          <p:cNvSpPr txBox="1">
            <a:spLocks noChangeArrowheads="1"/>
          </p:cNvSpPr>
          <p:nvPr/>
        </p:nvSpPr>
        <p:spPr bwMode="auto">
          <a:xfrm>
            <a:off x="4624388" y="2622550"/>
            <a:ext cx="138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DIE INVASION</a:t>
            </a:r>
          </a:p>
        </p:txBody>
      </p:sp>
      <p:pic>
        <p:nvPicPr>
          <p:cNvPr id="3" name="Picture 6">
            <a:extLst>
              <a:ext uri="{FF2B5EF4-FFF2-40B4-BE49-F238E27FC236}">
                <a16:creationId xmlns:a16="http://schemas.microsoft.com/office/drawing/2014/main" id="{4CBD21EA-B8F1-8003-6EF6-C2E8DF218009}"/>
              </a:ext>
            </a:extLst>
          </p:cNvPr>
          <p:cNvPicPr>
            <a:picLocks noChangeAspect="1" noChangeArrowheads="1"/>
          </p:cNvPicPr>
          <p:nvPr/>
        </p:nvPicPr>
        <p:blipFill>
          <a:blip r:embed="rId6"/>
          <a:srcRect/>
          <a:stretch>
            <a:fillRect/>
          </a:stretch>
        </p:blipFill>
        <p:spPr bwMode="auto">
          <a:xfrm>
            <a:off x="4716463" y="369888"/>
            <a:ext cx="3971925" cy="219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6072" name="Picture 8" descr="C:\Users\Enrico\Desktop\Robot 4 j.jpg">
            <a:extLst>
              <a:ext uri="{FF2B5EF4-FFF2-40B4-BE49-F238E27FC236}">
                <a16:creationId xmlns:a16="http://schemas.microsoft.com/office/drawing/2014/main" id="{63AED91E-4181-FA8A-0BCF-BA51E46BEA14}"/>
              </a:ext>
            </a:extLst>
          </p:cNvPr>
          <p:cNvPicPr>
            <a:picLocks noChangeAspect="1" noChangeArrowheads="1"/>
          </p:cNvPicPr>
          <p:nvPr/>
        </p:nvPicPr>
        <p:blipFill>
          <a:blip r:embed="rId7"/>
          <a:srcRect/>
          <a:stretch>
            <a:fillRect/>
          </a:stretch>
        </p:blipFill>
        <p:spPr bwMode="auto">
          <a:xfrm>
            <a:off x="4716463" y="4267200"/>
            <a:ext cx="3971925" cy="2197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16073" name="Picture 9" descr="C:\Users\Enrico\Desktop\robot 3 j.jpg">
            <a:extLst>
              <a:ext uri="{FF2B5EF4-FFF2-40B4-BE49-F238E27FC236}">
                <a16:creationId xmlns:a16="http://schemas.microsoft.com/office/drawing/2014/main" id="{E3C0C271-D8A3-DD29-9F26-E6F12CA6DBD7}"/>
              </a:ext>
            </a:extLst>
          </p:cNvPr>
          <p:cNvPicPr>
            <a:picLocks noChangeAspect="1" noChangeArrowheads="1"/>
          </p:cNvPicPr>
          <p:nvPr/>
        </p:nvPicPr>
        <p:blipFill>
          <a:blip r:embed="rId8"/>
          <a:srcRect/>
          <a:stretch>
            <a:fillRect/>
          </a:stretch>
        </p:blipFill>
        <p:spPr bwMode="auto">
          <a:xfrm>
            <a:off x="4713288" y="2930525"/>
            <a:ext cx="1189037" cy="950913"/>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pic>
        <p:nvPicPr>
          <p:cNvPr id="10" name="Picture 2" descr="C:\Users\Enrico\Desktop\robot 002.jpg">
            <a:extLst>
              <a:ext uri="{FF2B5EF4-FFF2-40B4-BE49-F238E27FC236}">
                <a16:creationId xmlns:a16="http://schemas.microsoft.com/office/drawing/2014/main" id="{2C024D4D-4A25-9A37-62F4-6A79F684EAD3}"/>
              </a:ext>
            </a:extLst>
          </p:cNvPr>
          <p:cNvPicPr>
            <a:picLocks noChangeAspect="1" noChangeArrowheads="1"/>
          </p:cNvPicPr>
          <p:nvPr/>
        </p:nvPicPr>
        <p:blipFill rotWithShape="1">
          <a:blip r:embed="rId9"/>
          <a:srcRect l="890" r="1799" b="3401"/>
          <a:stretch/>
        </p:blipFill>
        <p:spPr bwMode="auto">
          <a:xfrm>
            <a:off x="6159500" y="2722563"/>
            <a:ext cx="2520950" cy="1379537"/>
          </a:xfrm>
          <a:prstGeom prst="rect">
            <a:avLst/>
          </a:prstGeom>
          <a:ln w="28575">
            <a:solidFill>
              <a:schemeClr val="tx1"/>
            </a:solidFill>
          </a:ln>
          <a:effectLst>
            <a:outerShdw blurRad="292100" dist="139700" dir="2700000" algn="tl" rotWithShape="0">
              <a:srgbClr val="333333">
                <a:alpha val="65000"/>
              </a:srgbClr>
            </a:outerShdw>
          </a:effectLst>
        </p:spPr>
      </p:pic>
      <p:sp>
        <p:nvSpPr>
          <p:cNvPr id="423946" name="CasellaDiTesto 5">
            <a:extLst>
              <a:ext uri="{FF2B5EF4-FFF2-40B4-BE49-F238E27FC236}">
                <a16:creationId xmlns:a16="http://schemas.microsoft.com/office/drawing/2014/main" id="{E7A53579-DA08-A314-8118-019C3CD45787}"/>
              </a:ext>
            </a:extLst>
          </p:cNvPr>
          <p:cNvSpPr txBox="1">
            <a:spLocks noChangeArrowheads="1"/>
          </p:cNvSpPr>
          <p:nvPr/>
        </p:nvSpPr>
        <p:spPr bwMode="auto">
          <a:xfrm>
            <a:off x="4624388" y="3862388"/>
            <a:ext cx="1587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DER ROBOTER</a:t>
            </a:r>
          </a:p>
        </p:txBody>
      </p:sp>
      <p:sp>
        <p:nvSpPr>
          <p:cNvPr id="11" name="Rettangolo 10">
            <a:extLst>
              <a:ext uri="{FF2B5EF4-FFF2-40B4-BE49-F238E27FC236}">
                <a16:creationId xmlns:a16="http://schemas.microsoft.com/office/drawing/2014/main" id="{8A7D1F40-5694-9725-63D3-21A6C95B317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5986" name="Slide Number Placeholder 3">
            <a:extLst>
              <a:ext uri="{FF2B5EF4-FFF2-40B4-BE49-F238E27FC236}">
                <a16:creationId xmlns:a16="http://schemas.microsoft.com/office/drawing/2014/main" id="{49823C9F-B55B-35E8-7921-B3539FA6C7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B22090-C236-42D2-9DF0-7A2592A9A775}" type="slidenum">
              <a:rPr lang="it-IT" altLang="en-US" sz="1400" smtClean="0">
                <a:solidFill>
                  <a:srgbClr val="000000"/>
                </a:solidFill>
              </a:rPr>
              <a:pPr>
                <a:spcBef>
                  <a:spcPct val="0"/>
                </a:spcBef>
                <a:buFontTx/>
                <a:buNone/>
              </a:pPr>
              <a:t>77</a:t>
            </a:fld>
            <a:endParaRPr lang="it-IT" altLang="en-US" sz="1400">
              <a:solidFill>
                <a:srgbClr val="000000"/>
              </a:solidFill>
            </a:endParaRPr>
          </a:p>
        </p:txBody>
      </p:sp>
      <p:pic>
        <p:nvPicPr>
          <p:cNvPr id="425987" name="Picture 20" descr="macchina per l'elettroerosione">
            <a:extLst>
              <a:ext uri="{FF2B5EF4-FFF2-40B4-BE49-F238E27FC236}">
                <a16:creationId xmlns:a16="http://schemas.microsoft.com/office/drawing/2014/main" id="{63300A6C-CBEF-88BC-5A9F-A417F5D01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0"/>
            <a:ext cx="4284662"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8" name="Text Box 24">
            <a:extLst>
              <a:ext uri="{FF2B5EF4-FFF2-40B4-BE49-F238E27FC236}">
                <a16:creationId xmlns:a16="http://schemas.microsoft.com/office/drawing/2014/main" id="{86188FE3-1EA7-5572-2285-76558415B7E7}"/>
              </a:ext>
            </a:extLst>
          </p:cNvPr>
          <p:cNvSpPr txBox="1">
            <a:spLocks noChangeArrowheads="1"/>
          </p:cNvSpPr>
          <p:nvPr/>
        </p:nvSpPr>
        <p:spPr bwMode="auto">
          <a:xfrm>
            <a:off x="250825" y="2398713"/>
            <a:ext cx="31686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ELEKTROEROSION  </a:t>
            </a:r>
          </a:p>
          <a:p>
            <a:pPr eaLnBrk="1" hangingPunct="1">
              <a:spcBef>
                <a:spcPts val="600"/>
              </a:spcBef>
              <a:buFontTx/>
              <a:buNone/>
            </a:pPr>
            <a:r>
              <a:rPr lang="fr-CH" altLang="it-CH" sz="2400" b="1">
                <a:solidFill>
                  <a:srgbClr val="000000"/>
                </a:solidFill>
              </a:rPr>
              <a:t>UND EXTRUSION</a:t>
            </a:r>
            <a:endParaRPr lang="it-IT" altLang="it-CH" sz="2400" b="1">
              <a:solidFill>
                <a:srgbClr val="000000"/>
              </a:solidFill>
            </a:endParaRPr>
          </a:p>
        </p:txBody>
      </p:sp>
      <p:sp>
        <p:nvSpPr>
          <p:cNvPr id="425989" name="Line 27">
            <a:extLst>
              <a:ext uri="{FF2B5EF4-FFF2-40B4-BE49-F238E27FC236}">
                <a16:creationId xmlns:a16="http://schemas.microsoft.com/office/drawing/2014/main" id="{7E0D5776-C3DC-9FDA-240B-DA122DE33FE0}"/>
              </a:ext>
            </a:extLst>
          </p:cNvPr>
          <p:cNvSpPr>
            <a:spLocks noChangeShapeType="1"/>
          </p:cNvSpPr>
          <p:nvPr/>
        </p:nvSpPr>
        <p:spPr bwMode="auto">
          <a:xfrm>
            <a:off x="3203575" y="3213100"/>
            <a:ext cx="0" cy="61118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25990" name="Picture 12" descr="http://www.gsmindustries.co.in/images/products/big/plastic-extruder-machine/plastic-extrusion-machine-side-view.jpg">
            <a:extLst>
              <a:ext uri="{FF2B5EF4-FFF2-40B4-BE49-F238E27FC236}">
                <a16:creationId xmlns:a16="http://schemas.microsoft.com/office/drawing/2014/main" id="{03F527E3-D8F8-74D4-2C3D-A85E551AA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848"/>
          <a:stretch>
            <a:fillRect/>
          </a:stretch>
        </p:blipFill>
        <p:spPr bwMode="auto">
          <a:xfrm>
            <a:off x="0" y="3876675"/>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1" name="Picture 21" descr="http://www.micro-technica.de/img/it_s16/img_5_2.jpg">
            <a:extLst>
              <a:ext uri="{FF2B5EF4-FFF2-40B4-BE49-F238E27FC236}">
                <a16:creationId xmlns:a16="http://schemas.microsoft.com/office/drawing/2014/main" id="{CFDEC6C2-A4B3-C561-85AF-F422060AB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95250"/>
            <a:ext cx="2616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2" name="Picture 11" descr="C:\Dokumente und Einstellungen\Enrico\Eigene Dateien\Enrico\Documenti\AA Enrico nuovo\Politica\Presentazione marxismo\plastic_mould_die_makers_extrusion_mould_molds.jpg">
            <a:extLst>
              <a:ext uri="{FF2B5EF4-FFF2-40B4-BE49-F238E27FC236}">
                <a16:creationId xmlns:a16="http://schemas.microsoft.com/office/drawing/2014/main" id="{2EAB7D2D-3F66-8BF7-216E-927385210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300" y="204788"/>
            <a:ext cx="18002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3" name="Picture 13" descr="http://www.retodanz.ch/images/kunststofffenster1.jpg">
            <a:extLst>
              <a:ext uri="{FF2B5EF4-FFF2-40B4-BE49-F238E27FC236}">
                <a16:creationId xmlns:a16="http://schemas.microsoft.com/office/drawing/2014/main" id="{92CBFD73-3BFE-78FB-FA12-6309630C0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6878"/>
          <a:stretch>
            <a:fillRect/>
          </a:stretch>
        </p:blipFill>
        <p:spPr bwMode="auto">
          <a:xfrm>
            <a:off x="3028950" y="3089275"/>
            <a:ext cx="14763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994" name="Picture 16" descr="C:\Dokumente und Einstellungen\Enrico\Eigene Dateien\Enrico\Documenti\AA Enrico nuovo\Politica\Presentazione marxismo\estrusione schema.gif">
            <a:extLst>
              <a:ext uri="{FF2B5EF4-FFF2-40B4-BE49-F238E27FC236}">
                <a16:creationId xmlns:a16="http://schemas.microsoft.com/office/drawing/2014/main" id="{B8E7FDA3-5E1C-01E1-FDB3-1EE8D852A0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6100" y="4597400"/>
            <a:ext cx="478790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0CEFC019-AAA2-3938-CB3F-93D3E2A310E5}"/>
              </a:ext>
            </a:extLst>
          </p:cNvPr>
          <p:cNvCxnSpPr/>
          <p:nvPr/>
        </p:nvCxnSpPr>
        <p:spPr>
          <a:xfrm>
            <a:off x="3924300" y="1628775"/>
            <a:ext cx="647700" cy="1223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19BB4A5A-DBD2-D165-B7E4-73147494CC1D}"/>
              </a:ext>
            </a:extLst>
          </p:cNvPr>
          <p:cNvCxnSpPr/>
          <p:nvPr/>
        </p:nvCxnSpPr>
        <p:spPr>
          <a:xfrm>
            <a:off x="4572000" y="2852738"/>
            <a:ext cx="0" cy="12969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D1A91017-D02C-A45F-8B71-25D883280D52}"/>
              </a:ext>
            </a:extLst>
          </p:cNvPr>
          <p:cNvCxnSpPr/>
          <p:nvPr/>
        </p:nvCxnSpPr>
        <p:spPr>
          <a:xfrm flipH="1">
            <a:off x="4248150" y="4141788"/>
            <a:ext cx="3238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5998" name="CasellaDiTesto 7">
            <a:extLst>
              <a:ext uri="{FF2B5EF4-FFF2-40B4-BE49-F238E27FC236}">
                <a16:creationId xmlns:a16="http://schemas.microsoft.com/office/drawing/2014/main" id="{5C192C0F-6F05-2BA9-4266-E1490253DA53}"/>
              </a:ext>
            </a:extLst>
          </p:cNvPr>
          <p:cNvSpPr txBox="1">
            <a:spLocks noChangeArrowheads="1"/>
          </p:cNvSpPr>
          <p:nvPr/>
        </p:nvSpPr>
        <p:spPr bwMode="auto">
          <a:xfrm>
            <a:off x="2268538" y="1782763"/>
            <a:ext cx="7477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Extruder –mulde</a:t>
            </a:r>
            <a:endParaRPr lang="it-IT" altLang="it-CH" sz="800">
              <a:solidFill>
                <a:srgbClr val="000000"/>
              </a:solidFill>
            </a:endParaRPr>
          </a:p>
        </p:txBody>
      </p:sp>
      <p:sp>
        <p:nvSpPr>
          <p:cNvPr id="425999" name="CasellaDiTesto 8">
            <a:extLst>
              <a:ext uri="{FF2B5EF4-FFF2-40B4-BE49-F238E27FC236}">
                <a16:creationId xmlns:a16="http://schemas.microsoft.com/office/drawing/2014/main" id="{6F59F759-8D1A-BFCB-A76B-00253192FDE5}"/>
              </a:ext>
            </a:extLst>
          </p:cNvPr>
          <p:cNvSpPr txBox="1">
            <a:spLocks noChangeArrowheads="1"/>
          </p:cNvSpPr>
          <p:nvPr/>
        </p:nvSpPr>
        <p:spPr bwMode="auto">
          <a:xfrm>
            <a:off x="2641600" y="3556000"/>
            <a:ext cx="684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Kunststoff-fenster</a:t>
            </a:r>
            <a:endParaRPr lang="it-IT" altLang="it-CH" sz="800">
              <a:solidFill>
                <a:srgbClr val="000000"/>
              </a:solidFill>
            </a:endParaRPr>
          </a:p>
        </p:txBody>
      </p:sp>
      <p:sp>
        <p:nvSpPr>
          <p:cNvPr id="426000" name="CasellaDiTesto 9">
            <a:extLst>
              <a:ext uri="{FF2B5EF4-FFF2-40B4-BE49-F238E27FC236}">
                <a16:creationId xmlns:a16="http://schemas.microsoft.com/office/drawing/2014/main" id="{13705A6B-21C3-AE27-A703-87D4B2893803}"/>
              </a:ext>
            </a:extLst>
          </p:cNvPr>
          <p:cNvSpPr txBox="1">
            <a:spLocks noChangeArrowheads="1"/>
          </p:cNvSpPr>
          <p:nvPr/>
        </p:nvSpPr>
        <p:spPr bwMode="auto">
          <a:xfrm>
            <a:off x="755650" y="6269038"/>
            <a:ext cx="792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u="sng">
                <a:solidFill>
                  <a:srgbClr val="000000"/>
                </a:solidFill>
              </a:rPr>
              <a:t>Estrusore</a:t>
            </a:r>
            <a:endParaRPr lang="it-IT" altLang="it-CH" sz="1000" u="sng">
              <a:solidFill>
                <a:srgbClr val="000000"/>
              </a:solidFill>
            </a:endParaRPr>
          </a:p>
        </p:txBody>
      </p:sp>
      <p:sp>
        <p:nvSpPr>
          <p:cNvPr id="426001" name="CasellaDiTesto 25">
            <a:extLst>
              <a:ext uri="{FF2B5EF4-FFF2-40B4-BE49-F238E27FC236}">
                <a16:creationId xmlns:a16="http://schemas.microsoft.com/office/drawing/2014/main" id="{F4ABDFF7-E8BF-3231-97A9-33E42E3F8107}"/>
              </a:ext>
            </a:extLst>
          </p:cNvPr>
          <p:cNvSpPr txBox="1">
            <a:spLocks noChangeArrowheads="1"/>
          </p:cNvSpPr>
          <p:nvPr/>
        </p:nvSpPr>
        <p:spPr bwMode="auto">
          <a:xfrm>
            <a:off x="6345238" y="6269038"/>
            <a:ext cx="819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Extrusion</a:t>
            </a:r>
            <a:endParaRPr lang="it-IT" altLang="it-CH" sz="1000" b="1">
              <a:solidFill>
                <a:srgbClr val="000000"/>
              </a:solidFill>
            </a:endParaRPr>
          </a:p>
        </p:txBody>
      </p:sp>
      <p:sp>
        <p:nvSpPr>
          <p:cNvPr id="426002" name="CasellaDiTesto 11">
            <a:extLst>
              <a:ext uri="{FF2B5EF4-FFF2-40B4-BE49-F238E27FC236}">
                <a16:creationId xmlns:a16="http://schemas.microsoft.com/office/drawing/2014/main" id="{8EB923A2-9FD1-1110-0EE4-6FAC9B9C2E20}"/>
              </a:ext>
            </a:extLst>
          </p:cNvPr>
          <p:cNvSpPr txBox="1">
            <a:spLocks noChangeArrowheads="1"/>
          </p:cNvSpPr>
          <p:nvPr/>
        </p:nvSpPr>
        <p:spPr bwMode="auto">
          <a:xfrm>
            <a:off x="7451725" y="204788"/>
            <a:ext cx="151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D9"/>
                </a:solidFill>
              </a:rPr>
              <a:t>Elektroerosions-machine</a:t>
            </a:r>
            <a:endParaRPr lang="it-IT" altLang="it-CH" sz="1200" b="1">
              <a:solidFill>
                <a:srgbClr val="FFFFD9"/>
              </a:solidFill>
            </a:endParaRPr>
          </a:p>
        </p:txBody>
      </p:sp>
      <p:sp>
        <p:nvSpPr>
          <p:cNvPr id="426003" name="CasellaDiTesto 1">
            <a:extLst>
              <a:ext uri="{FF2B5EF4-FFF2-40B4-BE49-F238E27FC236}">
                <a16:creationId xmlns:a16="http://schemas.microsoft.com/office/drawing/2014/main" id="{5100EE73-98D5-BD9C-5A94-FD272EF844C7}"/>
              </a:ext>
            </a:extLst>
          </p:cNvPr>
          <p:cNvSpPr txBox="1">
            <a:spLocks noChangeArrowheads="1"/>
          </p:cNvSpPr>
          <p:nvPr/>
        </p:nvSpPr>
        <p:spPr bwMode="auto">
          <a:xfrm>
            <a:off x="755650" y="6269038"/>
            <a:ext cx="792163"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0000"/>
                </a:solidFill>
              </a:rPr>
              <a:t>Extruder</a:t>
            </a:r>
            <a:endParaRPr lang="it-IT" altLang="it-CH" sz="1000" b="1">
              <a:solidFill>
                <a:srgbClr val="000000"/>
              </a:solidFill>
            </a:endParaRPr>
          </a:p>
        </p:txBody>
      </p:sp>
      <p:sp>
        <p:nvSpPr>
          <p:cNvPr id="426004" name="CasellaDiTesto 3">
            <a:extLst>
              <a:ext uri="{FF2B5EF4-FFF2-40B4-BE49-F238E27FC236}">
                <a16:creationId xmlns:a16="http://schemas.microsoft.com/office/drawing/2014/main" id="{68194DF3-9E9A-3552-8A11-C552F2915B1D}"/>
              </a:ext>
            </a:extLst>
          </p:cNvPr>
          <p:cNvSpPr txBox="1">
            <a:spLocks noChangeArrowheads="1"/>
          </p:cNvSpPr>
          <p:nvPr/>
        </p:nvSpPr>
        <p:spPr bwMode="auto">
          <a:xfrm>
            <a:off x="6750050" y="5848350"/>
            <a:ext cx="558800" cy="2460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000000"/>
                </a:solidFill>
              </a:rPr>
              <a:t>mulde</a:t>
            </a:r>
            <a:endParaRPr lang="it-IT" altLang="it-CH" sz="1000">
              <a:solidFill>
                <a:srgbClr val="000000"/>
              </a:solidFill>
            </a:endParaRPr>
          </a:p>
        </p:txBody>
      </p:sp>
      <p:sp>
        <p:nvSpPr>
          <p:cNvPr id="6" name="CasellaDiTesto 5">
            <a:extLst>
              <a:ext uri="{FF2B5EF4-FFF2-40B4-BE49-F238E27FC236}">
                <a16:creationId xmlns:a16="http://schemas.microsoft.com/office/drawing/2014/main" id="{3BDF6233-8D77-18DD-CDC2-AB14593B668F}"/>
              </a:ext>
            </a:extLst>
          </p:cNvPr>
          <p:cNvSpPr txBox="1"/>
          <p:nvPr/>
        </p:nvSpPr>
        <p:spPr>
          <a:xfrm>
            <a:off x="7000875" y="5013325"/>
            <a:ext cx="955675" cy="246063"/>
          </a:xfrm>
          <a:prstGeom prst="rect">
            <a:avLst/>
          </a:prstGeom>
          <a:solidFill>
            <a:schemeClr val="accent5"/>
          </a:solidFill>
        </p:spPr>
        <p:txBody>
          <a:bodyPr>
            <a:spAutoFit/>
          </a:bodyPr>
          <a:lstStyle/>
          <a:p>
            <a:pPr eaLnBrk="1" hangingPunct="1">
              <a:defRPr/>
            </a:pPr>
            <a:r>
              <a:rPr lang="it-CH" sz="1000" dirty="0" err="1">
                <a:solidFill>
                  <a:srgbClr val="000000"/>
                </a:solidFill>
                <a:latin typeface="+mn-lt"/>
                <a:cs typeface="+mn-cs"/>
              </a:rPr>
              <a:t>abkühlung</a:t>
            </a:r>
            <a:endParaRPr lang="it-IT" sz="1000" dirty="0">
              <a:solidFill>
                <a:srgbClr val="000000"/>
              </a:solidFill>
              <a:latin typeface="+mn-lt"/>
              <a:cs typeface="+mn-cs"/>
            </a:endParaRPr>
          </a:p>
        </p:txBody>
      </p:sp>
      <p:sp>
        <p:nvSpPr>
          <p:cNvPr id="426006" name="CasellaDiTesto 7">
            <a:extLst>
              <a:ext uri="{FF2B5EF4-FFF2-40B4-BE49-F238E27FC236}">
                <a16:creationId xmlns:a16="http://schemas.microsoft.com/office/drawing/2014/main" id="{170C46EE-093A-4FA9-1682-CB49901210D9}"/>
              </a:ext>
            </a:extLst>
          </p:cNvPr>
          <p:cNvSpPr txBox="1">
            <a:spLocks noChangeArrowheads="1"/>
          </p:cNvSpPr>
          <p:nvPr/>
        </p:nvSpPr>
        <p:spPr bwMode="auto">
          <a:xfrm>
            <a:off x="5724525" y="5868988"/>
            <a:ext cx="935038"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000000"/>
                </a:solidFill>
              </a:rPr>
              <a:t>aufwärmung</a:t>
            </a:r>
          </a:p>
          <a:p>
            <a:pPr eaLnBrk="1" hangingPunct="1">
              <a:spcBef>
                <a:spcPct val="0"/>
              </a:spcBef>
              <a:buFontTx/>
              <a:buNone/>
            </a:pPr>
            <a:endParaRPr lang="it-IT" altLang="it-CH" sz="1000">
              <a:solidFill>
                <a:srgbClr val="000000"/>
              </a:solidFill>
            </a:endParaRPr>
          </a:p>
        </p:txBody>
      </p:sp>
      <p:sp>
        <p:nvSpPr>
          <p:cNvPr id="23" name="Rettangolo 22">
            <a:extLst>
              <a:ext uri="{FF2B5EF4-FFF2-40B4-BE49-F238E27FC236}">
                <a16:creationId xmlns:a16="http://schemas.microsoft.com/office/drawing/2014/main" id="{E3A3B3FE-1E72-E4C8-3BB1-95C29198131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4" name="Segnaposto numero diapositiva 1">
            <a:extLst>
              <a:ext uri="{FF2B5EF4-FFF2-40B4-BE49-F238E27FC236}">
                <a16:creationId xmlns:a16="http://schemas.microsoft.com/office/drawing/2014/main" id="{B92E752B-61E5-9848-729C-050A5E96710F}"/>
              </a:ext>
            </a:extLst>
          </p:cNvPr>
          <p:cNvSpPr>
            <a:spLocks noGrp="1"/>
          </p:cNvSpPr>
          <p:nvPr>
            <p:ph type="sldNum" sz="quarter" idx="12"/>
          </p:nvPr>
        </p:nvSpPr>
        <p:spPr>
          <a:xfrm>
            <a:off x="2798763" y="6146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884937-4AC8-4C82-8165-9A217C9F1C8B}" type="slidenum">
              <a:rPr lang="it-IT" altLang="en-US" sz="1400" smtClean="0">
                <a:solidFill>
                  <a:srgbClr val="FFFFFF"/>
                </a:solidFill>
              </a:rPr>
              <a:pPr>
                <a:spcBef>
                  <a:spcPct val="0"/>
                </a:spcBef>
                <a:buFontTx/>
                <a:buNone/>
              </a:pPr>
              <a:t>78</a:t>
            </a:fld>
            <a:endParaRPr lang="it-IT" altLang="en-US" sz="1400">
              <a:solidFill>
                <a:srgbClr val="FFFFFF"/>
              </a:solidFill>
            </a:endParaRPr>
          </a:p>
        </p:txBody>
      </p:sp>
      <p:pic>
        <p:nvPicPr>
          <p:cNvPr id="1805314" name="Picture 2" descr="http://www.micro-technica.de/img/it_s16/img_10_1.jpg">
            <a:extLst>
              <a:ext uri="{FF2B5EF4-FFF2-40B4-BE49-F238E27FC236}">
                <a16:creationId xmlns:a16="http://schemas.microsoft.com/office/drawing/2014/main" id="{6A81CE89-E732-97B0-A48E-D074503D667A}"/>
              </a:ext>
            </a:extLst>
          </p:cNvPr>
          <p:cNvPicPr>
            <a:picLocks noChangeAspect="1" noChangeArrowheads="1"/>
          </p:cNvPicPr>
          <p:nvPr/>
        </p:nvPicPr>
        <p:blipFill>
          <a:blip r:embed="rId4"/>
          <a:srcRect/>
          <a:stretch>
            <a:fillRect/>
          </a:stretch>
        </p:blipFill>
        <p:spPr bwMode="auto">
          <a:xfrm>
            <a:off x="323526" y="764704"/>
            <a:ext cx="4399925" cy="2910720"/>
          </a:xfrm>
          <a:prstGeom prst="rect">
            <a:avLst/>
          </a:prstGeom>
          <a:ln>
            <a:noFill/>
          </a:ln>
          <a:effectLst>
            <a:softEdge rad="112500"/>
          </a:effectLst>
        </p:spPr>
      </p:pic>
      <p:pic>
        <p:nvPicPr>
          <p:cNvPr id="1805316" name="Picture 4" descr="Pulitura Automatica della Matrici">
            <a:extLst>
              <a:ext uri="{FF2B5EF4-FFF2-40B4-BE49-F238E27FC236}">
                <a16:creationId xmlns:a16="http://schemas.microsoft.com/office/drawing/2014/main" id="{225C6069-1201-4AD7-9907-60B9D3E66E71}"/>
              </a:ext>
            </a:extLst>
          </p:cNvPr>
          <p:cNvPicPr>
            <a:picLocks noChangeAspect="1" noChangeArrowheads="1"/>
          </p:cNvPicPr>
          <p:nvPr/>
        </p:nvPicPr>
        <p:blipFill>
          <a:blip r:embed="rId5"/>
          <a:srcRect/>
          <a:stretch>
            <a:fillRect/>
          </a:stretch>
        </p:blipFill>
        <p:spPr bwMode="auto">
          <a:xfrm>
            <a:off x="4932040" y="2708920"/>
            <a:ext cx="3960440" cy="3914567"/>
          </a:xfrm>
          <a:prstGeom prst="rect">
            <a:avLst/>
          </a:prstGeom>
          <a:ln>
            <a:noFill/>
          </a:ln>
          <a:effectLst>
            <a:softEdge rad="112500"/>
          </a:effectLst>
        </p:spPr>
      </p:pic>
      <p:sp>
        <p:nvSpPr>
          <p:cNvPr id="428037" name="CasellaDiTesto 2">
            <a:extLst>
              <a:ext uri="{FF2B5EF4-FFF2-40B4-BE49-F238E27FC236}">
                <a16:creationId xmlns:a16="http://schemas.microsoft.com/office/drawing/2014/main" id="{8E6F8ADF-03CF-EC80-5DA4-EDA692D95FF3}"/>
              </a:ext>
            </a:extLst>
          </p:cNvPr>
          <p:cNvSpPr txBox="1">
            <a:spLocks noChangeArrowheads="1"/>
          </p:cNvSpPr>
          <p:nvPr/>
        </p:nvSpPr>
        <p:spPr bwMode="auto">
          <a:xfrm>
            <a:off x="347663" y="3698875"/>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Gestern:                      die Handarbeit</a:t>
            </a:r>
            <a:endParaRPr lang="it-IT" altLang="it-CH" sz="3600" b="1">
              <a:solidFill>
                <a:srgbClr val="FFFFFF"/>
              </a:solidFill>
            </a:endParaRPr>
          </a:p>
        </p:txBody>
      </p:sp>
      <p:sp>
        <p:nvSpPr>
          <p:cNvPr id="428038" name="CasellaDiTesto 6">
            <a:extLst>
              <a:ext uri="{FF2B5EF4-FFF2-40B4-BE49-F238E27FC236}">
                <a16:creationId xmlns:a16="http://schemas.microsoft.com/office/drawing/2014/main" id="{AC4633D5-8A19-5649-CA04-D57FFAECB036}"/>
              </a:ext>
            </a:extLst>
          </p:cNvPr>
          <p:cNvSpPr txBox="1">
            <a:spLocks noChangeArrowheads="1"/>
          </p:cNvSpPr>
          <p:nvPr/>
        </p:nvSpPr>
        <p:spPr bwMode="auto">
          <a:xfrm>
            <a:off x="5219700" y="1477963"/>
            <a:ext cx="367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FFFFFF"/>
                </a:solidFill>
              </a:rPr>
              <a:t>Heute:             die Automation</a:t>
            </a:r>
            <a:endParaRPr lang="it-IT" altLang="it-CH" sz="3600" b="1">
              <a:solidFill>
                <a:srgbClr val="FFFFFF"/>
              </a:solidFill>
            </a:endParaRPr>
          </a:p>
        </p:txBody>
      </p:sp>
      <p:sp>
        <p:nvSpPr>
          <p:cNvPr id="7" name="Rettangolo 6">
            <a:extLst>
              <a:ext uri="{FF2B5EF4-FFF2-40B4-BE49-F238E27FC236}">
                <a16:creationId xmlns:a16="http://schemas.microsoft.com/office/drawing/2014/main" id="{229ADF49-93A5-4C48-E9E9-5D3140650E2F}"/>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Segnaposto numero diapositiva 1">
            <a:extLst>
              <a:ext uri="{FF2B5EF4-FFF2-40B4-BE49-F238E27FC236}">
                <a16:creationId xmlns:a16="http://schemas.microsoft.com/office/drawing/2014/main" id="{13C4A56E-08AA-BC99-D5A6-BDE8203D55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2CA846-2764-4FE0-A1AC-F9371375AD95}" type="slidenum">
              <a:rPr lang="it-IT" altLang="en-US" sz="1400" smtClean="0">
                <a:solidFill>
                  <a:srgbClr val="FFFFFF"/>
                </a:solidFill>
              </a:rPr>
              <a:pPr>
                <a:spcBef>
                  <a:spcPct val="0"/>
                </a:spcBef>
                <a:buFontTx/>
                <a:buNone/>
              </a:pPr>
              <a:t>79</a:t>
            </a:fld>
            <a:endParaRPr lang="it-IT" altLang="en-US" sz="1400">
              <a:solidFill>
                <a:srgbClr val="FFFFFF"/>
              </a:solidFill>
            </a:endParaRPr>
          </a:p>
        </p:txBody>
      </p:sp>
      <p:pic>
        <p:nvPicPr>
          <p:cNvPr id="247811" name="Picture 2" descr="http://image.made-in-china.com/2f0j00RMFQjKEggVqz/HDPE-Pipe-Extrusion-Machine.jpg">
            <a:extLst>
              <a:ext uri="{FF2B5EF4-FFF2-40B4-BE49-F238E27FC236}">
                <a16:creationId xmlns:a16="http://schemas.microsoft.com/office/drawing/2014/main" id="{9100A1C6-D599-B0CC-7832-B3FAE87E62DC}"/>
              </a:ext>
            </a:extLst>
          </p:cNvPr>
          <p:cNvPicPr>
            <a:picLocks noChangeAspect="1" noChangeArrowheads="1"/>
          </p:cNvPicPr>
          <p:nvPr/>
        </p:nvPicPr>
        <p:blipFill>
          <a:blip r:embed="rId4"/>
          <a:srcRect/>
          <a:stretch>
            <a:fillRect/>
          </a:stretch>
        </p:blipFill>
        <p:spPr bwMode="auto">
          <a:xfrm>
            <a:off x="0" y="-14288"/>
            <a:ext cx="9144000" cy="6092826"/>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430084" name="CasellaDiTesto 2">
            <a:extLst>
              <a:ext uri="{FF2B5EF4-FFF2-40B4-BE49-F238E27FC236}">
                <a16:creationId xmlns:a16="http://schemas.microsoft.com/office/drawing/2014/main" id="{C68ED0DF-8C5B-70F7-2654-B654A608AFE3}"/>
              </a:ext>
            </a:extLst>
          </p:cNvPr>
          <p:cNvSpPr txBox="1">
            <a:spLocks noChangeArrowheads="1"/>
          </p:cNvSpPr>
          <p:nvPr/>
        </p:nvSpPr>
        <p:spPr bwMode="auto">
          <a:xfrm>
            <a:off x="2663825" y="6237288"/>
            <a:ext cx="3995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Herstellung von Kunststoffröhren durch Extrusion</a:t>
            </a:r>
            <a:endParaRPr lang="it-IT" altLang="it-CH" sz="1200" b="1">
              <a:solidFill>
                <a:srgbClr val="FFFFFF"/>
              </a:solidFill>
            </a:endParaRPr>
          </a:p>
        </p:txBody>
      </p:sp>
      <p:sp>
        <p:nvSpPr>
          <p:cNvPr id="5" name="Rettangolo 4">
            <a:extLst>
              <a:ext uri="{FF2B5EF4-FFF2-40B4-BE49-F238E27FC236}">
                <a16:creationId xmlns:a16="http://schemas.microsoft.com/office/drawing/2014/main" id="{9DC69183-1713-D4CF-2418-49B14E3FDCE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6">
            <a:extLst>
              <a:ext uri="{FF2B5EF4-FFF2-40B4-BE49-F238E27FC236}">
                <a16:creationId xmlns:a16="http://schemas.microsoft.com/office/drawing/2014/main" id="{F6CF44E6-9262-B235-D20C-3FB3764B49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00F801-17FD-487A-A9EA-9D71C018AA57}"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sp>
        <p:nvSpPr>
          <p:cNvPr id="284675" name="Rectangle 7">
            <a:extLst>
              <a:ext uri="{FF2B5EF4-FFF2-40B4-BE49-F238E27FC236}">
                <a16:creationId xmlns:a16="http://schemas.microsoft.com/office/drawing/2014/main" id="{8ADFBD78-83F7-7C87-2036-D825587B72B1}"/>
              </a:ext>
            </a:extLst>
          </p:cNvPr>
          <p:cNvSpPr>
            <a:spLocks noChangeArrowheads="1"/>
          </p:cNvSpPr>
          <p:nvPr/>
        </p:nvSpPr>
        <p:spPr bwMode="auto">
          <a:xfrm>
            <a:off x="6124575" y="1247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284676" name="Picture 6" descr="strada con traffico nel 1800">
            <a:extLst>
              <a:ext uri="{FF2B5EF4-FFF2-40B4-BE49-F238E27FC236}">
                <a16:creationId xmlns:a16="http://schemas.microsoft.com/office/drawing/2014/main" id="{F05128A9-6933-0679-46F9-AF13DC47A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60350"/>
            <a:ext cx="42497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Rectangle 9">
            <a:extLst>
              <a:ext uri="{FF2B5EF4-FFF2-40B4-BE49-F238E27FC236}">
                <a16:creationId xmlns:a16="http://schemas.microsoft.com/office/drawing/2014/main" id="{A81CCDFE-C411-4C27-32A1-F2A2562388CE}"/>
              </a:ext>
            </a:extLst>
          </p:cNvPr>
          <p:cNvSpPr>
            <a:spLocks noChangeArrowheads="1"/>
          </p:cNvSpPr>
          <p:nvPr/>
        </p:nvSpPr>
        <p:spPr bwMode="auto">
          <a:xfrm>
            <a:off x="5703888" y="2162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FFFFFF"/>
              </a:solidFill>
            </a:endParaRPr>
          </a:p>
        </p:txBody>
      </p:sp>
      <p:pic>
        <p:nvPicPr>
          <p:cNvPr id="284678" name="Picture 10" descr="portantina">
            <a:extLst>
              <a:ext uri="{FF2B5EF4-FFF2-40B4-BE49-F238E27FC236}">
                <a16:creationId xmlns:a16="http://schemas.microsoft.com/office/drawing/2014/main" id="{341AAF60-4E2D-B8CB-A522-207ECAE5C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60350"/>
            <a:ext cx="43926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9" name="Rectangle 12">
            <a:extLst>
              <a:ext uri="{FF2B5EF4-FFF2-40B4-BE49-F238E27FC236}">
                <a16:creationId xmlns:a16="http://schemas.microsoft.com/office/drawing/2014/main" id="{414C7276-AED7-AD43-1CE4-E02EE0F63DE9}"/>
              </a:ext>
            </a:extLst>
          </p:cNvPr>
          <p:cNvSpPr>
            <a:spLocks noGrp="1" noChangeArrowheads="1"/>
          </p:cNvSpPr>
          <p:nvPr>
            <p:ph sz="half" idx="1"/>
          </p:nvPr>
        </p:nvSpPr>
        <p:spPr>
          <a:xfrm>
            <a:off x="4500563" y="3141663"/>
            <a:ext cx="4643437" cy="1081087"/>
          </a:xfrm>
        </p:spPr>
        <p:txBody>
          <a:bodyPr/>
          <a:lstStyle/>
          <a:p>
            <a:pPr eaLnBrk="1" hangingPunct="1"/>
            <a:r>
              <a:rPr lang="fr-CH" altLang="it-CH" b="1" u="sng"/>
              <a:t>Vor</a:t>
            </a:r>
            <a:r>
              <a:rPr lang="fr-CH" altLang="it-CH" b="1"/>
              <a:t> dem Aufkommen der Privatkraftwagen</a:t>
            </a:r>
            <a:endParaRPr lang="it-IT" altLang="it-CH" b="1"/>
          </a:p>
        </p:txBody>
      </p:sp>
      <p:pic>
        <p:nvPicPr>
          <p:cNvPr id="284680" name="Picture 13" descr="ferrovia">
            <a:extLst>
              <a:ext uri="{FF2B5EF4-FFF2-40B4-BE49-F238E27FC236}">
                <a16:creationId xmlns:a16="http://schemas.microsoft.com/office/drawing/2014/main" id="{A4C8A487-E0A3-0D87-5F75-D9154F6EFA44}"/>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643438" y="4176713"/>
            <a:ext cx="3673475" cy="2435225"/>
          </a:xfrm>
        </p:spPr>
      </p:pic>
      <p:pic>
        <p:nvPicPr>
          <p:cNvPr id="284681" name="Picture 10" descr="C:\Dokumente und Einstellungen\Enrico\Eigene Dateien\Enrico\Documenti\AA Enrico nuovo\Politica\Presentazione marxismo\Diligenza  corretto.JPG">
            <a:extLst>
              <a:ext uri="{FF2B5EF4-FFF2-40B4-BE49-F238E27FC236}">
                <a16:creationId xmlns:a16="http://schemas.microsoft.com/office/drawing/2014/main" id="{7EFF222B-7E1D-DA9C-5611-65C6016CBC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381375"/>
            <a:ext cx="4249737"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62353454-A408-13A6-7932-E5D53BE4ED2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2130" name="Slide Number Placeholder 3">
            <a:extLst>
              <a:ext uri="{FF2B5EF4-FFF2-40B4-BE49-F238E27FC236}">
                <a16:creationId xmlns:a16="http://schemas.microsoft.com/office/drawing/2014/main" id="{DC0539EB-B0EB-1E72-5AA4-4FD6F16F7394}"/>
              </a:ext>
            </a:extLst>
          </p:cNvPr>
          <p:cNvSpPr>
            <a:spLocks noGrp="1"/>
          </p:cNvSpPr>
          <p:nvPr>
            <p:ph type="sldNum" sz="quarter" idx="12"/>
          </p:nvPr>
        </p:nvSpPr>
        <p:spPr>
          <a:xfrm>
            <a:off x="8386763" y="5948363"/>
            <a:ext cx="549275"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6A39D7-D070-431F-8F96-4A94CDDA0C83}"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pic>
        <p:nvPicPr>
          <p:cNvPr id="245763" name="Picture 2" descr="fabbrica telaio automatico">
            <a:extLst>
              <a:ext uri="{FF2B5EF4-FFF2-40B4-BE49-F238E27FC236}">
                <a16:creationId xmlns:a16="http://schemas.microsoft.com/office/drawing/2014/main" id="{C548D4DD-CDB6-62FA-7C54-423ACAB7F653}"/>
              </a:ext>
            </a:extLst>
          </p:cNvPr>
          <p:cNvPicPr>
            <a:picLocks noGrp="1" noChangeAspect="1" noChangeArrowheads="1"/>
          </p:cNvPicPr>
          <p:nvPr>
            <p:ph idx="4294967295"/>
          </p:nvPr>
        </p:nvPicPr>
        <p:blipFill>
          <a:blip r:embed="rId4"/>
          <a:srcRect/>
          <a:stretch>
            <a:fillRect/>
          </a:stretch>
        </p:blipFill>
        <p:spPr>
          <a:xfrm>
            <a:off x="5956300" y="381000"/>
            <a:ext cx="2447925" cy="3194050"/>
          </a:xfrm>
          <a:ln w="12700">
            <a:solidFill>
              <a:schemeClr val="tx1"/>
            </a:solidFill>
          </a:ln>
          <a:effectLst>
            <a:outerShdw blurRad="292100" dist="139700" dir="2700000" algn="tl" rotWithShape="0">
              <a:srgbClr val="333333">
                <a:alpha val="65000"/>
              </a:srgbClr>
            </a:outerShdw>
          </a:effectLst>
        </p:spPr>
      </p:pic>
      <p:sp>
        <p:nvSpPr>
          <p:cNvPr id="432132" name="Text Box 3">
            <a:extLst>
              <a:ext uri="{FF2B5EF4-FFF2-40B4-BE49-F238E27FC236}">
                <a16:creationId xmlns:a16="http://schemas.microsoft.com/office/drawing/2014/main" id="{A9EEB8DE-C7DD-E513-6D63-74491E662130}"/>
              </a:ext>
            </a:extLst>
          </p:cNvPr>
          <p:cNvSpPr txBox="1">
            <a:spLocks noChangeArrowheads="1"/>
          </p:cNvSpPr>
          <p:nvPr/>
        </p:nvSpPr>
        <p:spPr bwMode="auto">
          <a:xfrm>
            <a:off x="5435600" y="3624263"/>
            <a:ext cx="3128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1745</a:t>
            </a:r>
            <a:r>
              <a:rPr lang="fr-CH" altLang="it-CH" sz="1200">
                <a:solidFill>
                  <a:srgbClr val="FFFF99"/>
                </a:solidFill>
              </a:rPr>
              <a:t>  </a:t>
            </a:r>
            <a:r>
              <a:rPr lang="en-US" altLang="it-CH" sz="1200">
                <a:solidFill>
                  <a:srgbClr val="FFFFFF"/>
                </a:solidFill>
              </a:rPr>
              <a:t>Der erste vollautomatische Webstuhl. </a:t>
            </a:r>
          </a:p>
        </p:txBody>
      </p:sp>
      <p:sp>
        <p:nvSpPr>
          <p:cNvPr id="432133" name="Text Box 8">
            <a:extLst>
              <a:ext uri="{FF2B5EF4-FFF2-40B4-BE49-F238E27FC236}">
                <a16:creationId xmlns:a16="http://schemas.microsoft.com/office/drawing/2014/main" id="{29B03457-96D0-AAC2-876E-F81C9168BD11}"/>
              </a:ext>
            </a:extLst>
          </p:cNvPr>
          <p:cNvSpPr txBox="1">
            <a:spLocks noChangeArrowheads="1"/>
          </p:cNvSpPr>
          <p:nvPr/>
        </p:nvSpPr>
        <p:spPr bwMode="auto">
          <a:xfrm>
            <a:off x="1616075" y="35750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Manuelle Webstuhl </a:t>
            </a:r>
            <a:endParaRPr lang="it-IT" altLang="it-CH" sz="1200">
              <a:solidFill>
                <a:srgbClr val="FFFFFF"/>
              </a:solidFill>
            </a:endParaRPr>
          </a:p>
        </p:txBody>
      </p:sp>
      <p:pic>
        <p:nvPicPr>
          <p:cNvPr id="149511" name="Picture 7" descr="C:\Users\Enrico\Desktop\Telaio manuale.jpg">
            <a:extLst>
              <a:ext uri="{FF2B5EF4-FFF2-40B4-BE49-F238E27FC236}">
                <a16:creationId xmlns:a16="http://schemas.microsoft.com/office/drawing/2014/main" id="{FEA100BD-A921-53D5-F428-910D4F5FB6BD}"/>
              </a:ext>
            </a:extLst>
          </p:cNvPr>
          <p:cNvPicPr>
            <a:picLocks noChangeAspect="1" noChangeArrowheads="1"/>
          </p:cNvPicPr>
          <p:nvPr/>
        </p:nvPicPr>
        <p:blipFill>
          <a:blip r:embed="rId5"/>
          <a:srcRect/>
          <a:stretch>
            <a:fillRect/>
          </a:stretch>
        </p:blipFill>
        <p:spPr bwMode="auto">
          <a:xfrm>
            <a:off x="608013" y="384175"/>
            <a:ext cx="3989387" cy="322262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pic>
        <p:nvPicPr>
          <p:cNvPr id="8" name="Picture 6" descr="C:\Dokumente und Einstellungen\Enrico\Eigene Dateien\Enrico\Documenti\AA Enrico nuovo\Politica\Presentazione marxismo\telaio meccanico.JPG">
            <a:extLst>
              <a:ext uri="{FF2B5EF4-FFF2-40B4-BE49-F238E27FC236}">
                <a16:creationId xmlns:a16="http://schemas.microsoft.com/office/drawing/2014/main" id="{4A20A65D-C0ED-EF30-1265-27176C3311FE}"/>
              </a:ext>
            </a:extLst>
          </p:cNvPr>
          <p:cNvPicPr>
            <a:picLocks noChangeAspect="1" noChangeArrowheads="1"/>
          </p:cNvPicPr>
          <p:nvPr/>
        </p:nvPicPr>
        <p:blipFill>
          <a:blip r:embed="rId6"/>
          <a:srcRect/>
          <a:stretch>
            <a:fillRect/>
          </a:stretch>
        </p:blipFill>
        <p:spPr bwMode="auto">
          <a:xfrm>
            <a:off x="608013" y="4032250"/>
            <a:ext cx="3989387" cy="2308225"/>
          </a:xfrm>
          <a:prstGeom prst="rect">
            <a:avLst/>
          </a:prstGeom>
          <a:ln w="12700">
            <a:solidFill>
              <a:schemeClr val="tx1"/>
            </a:solidFill>
          </a:ln>
          <a:effectLst>
            <a:outerShdw blurRad="292100" dist="139700" dir="2700000" algn="tl" rotWithShape="0">
              <a:srgbClr val="333333">
                <a:alpha val="65000"/>
              </a:srgbClr>
            </a:outerShdw>
          </a:effectLst>
        </p:spPr>
      </p:pic>
      <p:pic>
        <p:nvPicPr>
          <p:cNvPr id="9" name="Picture 5" descr="C:\Users\Enrico\Desktop\textile jpeg.jpg">
            <a:extLst>
              <a:ext uri="{FF2B5EF4-FFF2-40B4-BE49-F238E27FC236}">
                <a16:creationId xmlns:a16="http://schemas.microsoft.com/office/drawing/2014/main" id="{6894A108-4CE5-3A0D-56F5-65B654A2F8B7}"/>
              </a:ext>
            </a:extLst>
          </p:cNvPr>
          <p:cNvPicPr>
            <a:picLocks noChangeAspect="1" noChangeArrowheads="1"/>
          </p:cNvPicPr>
          <p:nvPr/>
        </p:nvPicPr>
        <p:blipFill>
          <a:blip r:embed="rId7"/>
          <a:srcRect/>
          <a:stretch>
            <a:fillRect/>
          </a:stretch>
        </p:blipFill>
        <p:spPr bwMode="auto">
          <a:xfrm>
            <a:off x="4999038" y="4032250"/>
            <a:ext cx="3444875" cy="2308225"/>
          </a:xfrm>
          <a:prstGeom prst="rect">
            <a:avLst/>
          </a:prstGeom>
          <a:ln w="12700">
            <a:solidFill>
              <a:schemeClr val="tx1"/>
            </a:solidFill>
          </a:ln>
          <a:effectLst>
            <a:outerShdw blurRad="292100" dist="139700" dir="2700000" algn="tl" rotWithShape="0">
              <a:srgbClr val="333333">
                <a:alpha val="65000"/>
              </a:srgbClr>
            </a:outerShdw>
          </a:effectLst>
        </p:spPr>
      </p:pic>
      <p:sp>
        <p:nvSpPr>
          <p:cNvPr id="432137" name="CasellaDiTesto 1">
            <a:extLst>
              <a:ext uri="{FF2B5EF4-FFF2-40B4-BE49-F238E27FC236}">
                <a16:creationId xmlns:a16="http://schemas.microsoft.com/office/drawing/2014/main" id="{00D92F92-A2AB-2415-BAD8-D0B0230DCEE9}"/>
              </a:ext>
            </a:extLst>
          </p:cNvPr>
          <p:cNvSpPr txBox="1">
            <a:spLocks noChangeArrowheads="1"/>
          </p:cNvSpPr>
          <p:nvPr/>
        </p:nvSpPr>
        <p:spPr bwMode="auto">
          <a:xfrm>
            <a:off x="466725" y="6351588"/>
            <a:ext cx="4752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100">
                <a:solidFill>
                  <a:srgbClr val="FFFFFF"/>
                </a:solidFill>
              </a:rPr>
              <a:t>Mechanische Webmaschine, angetrieben durch eine Dampfmaschine</a:t>
            </a:r>
            <a:endParaRPr lang="en-US" altLang="it-CH" sz="1100">
              <a:solidFill>
                <a:srgbClr val="FFFFFF"/>
              </a:solidFill>
            </a:endParaRPr>
          </a:p>
        </p:txBody>
      </p:sp>
      <p:sp>
        <p:nvSpPr>
          <p:cNvPr id="432138" name="CasellaDiTesto 2">
            <a:extLst>
              <a:ext uri="{FF2B5EF4-FFF2-40B4-BE49-F238E27FC236}">
                <a16:creationId xmlns:a16="http://schemas.microsoft.com/office/drawing/2014/main" id="{2CCEFF5B-23F6-BE5E-44D1-F461E5A39F91}"/>
              </a:ext>
            </a:extLst>
          </p:cNvPr>
          <p:cNvSpPr txBox="1">
            <a:spLocks noChangeArrowheads="1"/>
          </p:cNvSpPr>
          <p:nvPr/>
        </p:nvSpPr>
        <p:spPr bwMode="auto">
          <a:xfrm>
            <a:off x="5800725" y="6337300"/>
            <a:ext cx="1866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Moderne Textil-Industrie</a:t>
            </a:r>
          </a:p>
        </p:txBody>
      </p:sp>
      <p:sp>
        <p:nvSpPr>
          <p:cNvPr id="432139" name="CasellaDiTesto 3">
            <a:extLst>
              <a:ext uri="{FF2B5EF4-FFF2-40B4-BE49-F238E27FC236}">
                <a16:creationId xmlns:a16="http://schemas.microsoft.com/office/drawing/2014/main" id="{61DB6ECE-70B3-C127-FAE3-F474AE99B1D3}"/>
              </a:ext>
            </a:extLst>
          </p:cNvPr>
          <p:cNvSpPr txBox="1">
            <a:spLocks noChangeArrowheads="1"/>
          </p:cNvSpPr>
          <p:nvPr/>
        </p:nvSpPr>
        <p:spPr bwMode="auto">
          <a:xfrm>
            <a:off x="3949700" y="5984875"/>
            <a:ext cx="546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161616"/>
                </a:solidFill>
              </a:rPr>
              <a:t>1800</a:t>
            </a:r>
          </a:p>
        </p:txBody>
      </p:sp>
      <p:sp>
        <p:nvSpPr>
          <p:cNvPr id="432140" name="CasellaDiTesto 4">
            <a:extLst>
              <a:ext uri="{FF2B5EF4-FFF2-40B4-BE49-F238E27FC236}">
                <a16:creationId xmlns:a16="http://schemas.microsoft.com/office/drawing/2014/main" id="{252D875F-ACF8-738A-FB4C-A5278ACA91F8}"/>
              </a:ext>
            </a:extLst>
          </p:cNvPr>
          <p:cNvSpPr txBox="1">
            <a:spLocks noChangeArrowheads="1"/>
          </p:cNvSpPr>
          <p:nvPr/>
        </p:nvSpPr>
        <p:spPr bwMode="auto">
          <a:xfrm>
            <a:off x="4676775" y="458788"/>
            <a:ext cx="13716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solidFill>
                  <a:srgbClr val="FFFFFF"/>
                </a:solidFill>
              </a:rPr>
              <a:t>Die technische Fortschritte in der Textil-branche haben  viele Arbeits-plätze zerstört</a:t>
            </a:r>
            <a:endParaRPr lang="it-CH" altLang="it-CH" sz="1800">
              <a:solidFill>
                <a:srgbClr val="FFFFFF"/>
              </a:solidFill>
            </a:endParaRPr>
          </a:p>
        </p:txBody>
      </p:sp>
      <p:sp>
        <p:nvSpPr>
          <p:cNvPr id="13" name="Rettangolo 12">
            <a:extLst>
              <a:ext uri="{FF2B5EF4-FFF2-40B4-BE49-F238E27FC236}">
                <a16:creationId xmlns:a16="http://schemas.microsoft.com/office/drawing/2014/main" id="{EA69CC09-418E-FF63-E739-C3EFABA42FEC}"/>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3">
            <a:extLst>
              <a:ext uri="{FF2B5EF4-FFF2-40B4-BE49-F238E27FC236}">
                <a16:creationId xmlns:a16="http://schemas.microsoft.com/office/drawing/2014/main" id="{E32C044D-B5D6-4371-92CE-F5F06F86EB1F}"/>
              </a:ext>
            </a:extLst>
          </p:cNvPr>
          <p:cNvSpPr txBox="1">
            <a:spLocks noChangeArrowheads="1"/>
          </p:cNvSpPr>
          <p:nvPr/>
        </p:nvSpPr>
        <p:spPr bwMode="auto">
          <a:xfrm>
            <a:off x="4716463" y="407988"/>
            <a:ext cx="17097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Die                         Rationa-lisierung                 im   Bauwesen</a:t>
            </a:r>
            <a:endParaRPr lang="it-IT" altLang="it-CH" sz="2400" b="1">
              <a:solidFill>
                <a:srgbClr val="FFFFFF"/>
              </a:solidFill>
            </a:endParaRPr>
          </a:p>
        </p:txBody>
      </p:sp>
      <p:pic>
        <p:nvPicPr>
          <p:cNvPr id="7" name="Picture 2" descr="case prefabbricazione nell'edilizia 3">
            <a:extLst>
              <a:ext uri="{FF2B5EF4-FFF2-40B4-BE49-F238E27FC236}">
                <a16:creationId xmlns:a16="http://schemas.microsoft.com/office/drawing/2014/main" id="{030045C5-0340-E31B-9ABC-39D46F9DCA0F}"/>
              </a:ext>
            </a:extLst>
          </p:cNvPr>
          <p:cNvPicPr>
            <a:picLocks noChangeAspect="1" noChangeArrowheads="1"/>
          </p:cNvPicPr>
          <p:nvPr/>
        </p:nvPicPr>
        <p:blipFill>
          <a:blip r:embed="rId4"/>
          <a:srcRect/>
          <a:stretch>
            <a:fillRect/>
          </a:stretch>
        </p:blipFill>
        <p:spPr bwMode="auto">
          <a:xfrm>
            <a:off x="611188" y="3190875"/>
            <a:ext cx="2376487" cy="3462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ase ponte prefabbricazione 2">
            <a:extLst>
              <a:ext uri="{FF2B5EF4-FFF2-40B4-BE49-F238E27FC236}">
                <a16:creationId xmlns:a16="http://schemas.microsoft.com/office/drawing/2014/main" id="{B7DD7174-6FB3-63FA-9388-0EBC227DA25E}"/>
              </a:ext>
            </a:extLst>
          </p:cNvPr>
          <p:cNvPicPr>
            <a:picLocks noChangeAspect="1" noChangeArrowheads="1"/>
          </p:cNvPicPr>
          <p:nvPr/>
        </p:nvPicPr>
        <p:blipFill>
          <a:blip r:embed="rId5"/>
          <a:srcRect/>
          <a:stretch>
            <a:fillRect/>
          </a:stretch>
        </p:blipFill>
        <p:spPr bwMode="auto">
          <a:xfrm>
            <a:off x="3203575" y="2568575"/>
            <a:ext cx="5473700" cy="4106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9" name="Picture 5" descr="case prefabbricazione nell'edilizia 6">
            <a:extLst>
              <a:ext uri="{FF2B5EF4-FFF2-40B4-BE49-F238E27FC236}">
                <a16:creationId xmlns:a16="http://schemas.microsoft.com/office/drawing/2014/main" id="{1342C1BE-FA44-24B6-B3B3-90E7285A892D}"/>
              </a:ext>
            </a:extLst>
          </p:cNvPr>
          <p:cNvPicPr>
            <a:picLocks noChangeAspect="1" noChangeArrowheads="1"/>
          </p:cNvPicPr>
          <p:nvPr/>
        </p:nvPicPr>
        <p:blipFill>
          <a:blip r:embed="rId6"/>
          <a:srcRect/>
          <a:stretch>
            <a:fillRect/>
          </a:stretch>
        </p:blipFill>
        <p:spPr bwMode="auto">
          <a:xfrm>
            <a:off x="630238" y="266700"/>
            <a:ext cx="3836987" cy="27289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7" descr="C:\Users\Enrico\Desktop\Muro jpeg.jpg">
            <a:extLst>
              <a:ext uri="{FF2B5EF4-FFF2-40B4-BE49-F238E27FC236}">
                <a16:creationId xmlns:a16="http://schemas.microsoft.com/office/drawing/2014/main" id="{1A2BCCEA-618E-86C3-C6A6-9823E0AFF501}"/>
              </a:ext>
            </a:extLst>
          </p:cNvPr>
          <p:cNvPicPr>
            <a:picLocks noChangeAspect="1" noChangeArrowheads="1"/>
          </p:cNvPicPr>
          <p:nvPr/>
        </p:nvPicPr>
        <p:blipFill>
          <a:blip r:embed="rId7"/>
          <a:srcRect/>
          <a:stretch>
            <a:fillRect/>
          </a:stretch>
        </p:blipFill>
        <p:spPr bwMode="auto">
          <a:xfrm>
            <a:off x="6556375" y="288925"/>
            <a:ext cx="2120900" cy="2176463"/>
          </a:xfrm>
          <a:prstGeom prst="rect">
            <a:avLst/>
          </a:prstGeom>
          <a:ln w="12700">
            <a:solidFill>
              <a:schemeClr val="tx1"/>
            </a:solidFill>
          </a:ln>
          <a:effectLst>
            <a:outerShdw blurRad="292100" dist="139700" dir="2700000" algn="tl" rotWithShape="0">
              <a:srgbClr val="333333">
                <a:alpha val="65000"/>
              </a:srgbClr>
            </a:outerShdw>
          </a:effectLst>
        </p:spPr>
      </p:pic>
      <p:sp>
        <p:nvSpPr>
          <p:cNvPr id="434183" name="Slide Number Placeholder 3">
            <a:extLst>
              <a:ext uri="{FF2B5EF4-FFF2-40B4-BE49-F238E27FC236}">
                <a16:creationId xmlns:a16="http://schemas.microsoft.com/office/drawing/2014/main" id="{04E000C1-1EF0-2737-81FD-DFBBBACA0365}"/>
              </a:ext>
            </a:extLst>
          </p:cNvPr>
          <p:cNvSpPr>
            <a:spLocks noGrp="1"/>
          </p:cNvSpPr>
          <p:nvPr>
            <p:ph type="sldNum" sz="quarter" idx="12"/>
          </p:nvPr>
        </p:nvSpPr>
        <p:spPr>
          <a:xfrm>
            <a:off x="6413500" y="2714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246DAB-64B1-49FB-9D29-E3F21E95B701}" type="slidenum">
              <a:rPr lang="it-IT" altLang="en-US" sz="1400" b="1" smtClean="0">
                <a:solidFill>
                  <a:srgbClr val="000000"/>
                </a:solidFill>
              </a:rPr>
              <a:pPr>
                <a:spcBef>
                  <a:spcPct val="0"/>
                </a:spcBef>
                <a:buFontTx/>
                <a:buNone/>
              </a:pPr>
              <a:t>81</a:t>
            </a:fld>
            <a:endParaRPr lang="it-IT" altLang="en-US" sz="1400" b="1">
              <a:solidFill>
                <a:srgbClr val="000000"/>
              </a:solidFill>
            </a:endParaRPr>
          </a:p>
        </p:txBody>
      </p:sp>
      <p:sp>
        <p:nvSpPr>
          <p:cNvPr id="11" name="Rettangolo 10">
            <a:extLst>
              <a:ext uri="{FF2B5EF4-FFF2-40B4-BE49-F238E27FC236}">
                <a16:creationId xmlns:a16="http://schemas.microsoft.com/office/drawing/2014/main" id="{E4A657E0-4873-224B-DC3F-1696D23F873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3">
            <a:extLst>
              <a:ext uri="{FF2B5EF4-FFF2-40B4-BE49-F238E27FC236}">
                <a16:creationId xmlns:a16="http://schemas.microsoft.com/office/drawing/2014/main" id="{AB04A3C5-51B7-6792-95CC-58843DA3EE62}"/>
              </a:ext>
            </a:extLst>
          </p:cNvPr>
          <p:cNvSpPr>
            <a:spLocks noGrp="1"/>
          </p:cNvSpPr>
          <p:nvPr>
            <p:ph type="sldNum" sz="quarter" idx="12"/>
          </p:nvPr>
        </p:nvSpPr>
        <p:spPr>
          <a:xfrm>
            <a:off x="6789738" y="3227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C34777-AEFC-48F4-B947-3F2D4AB4DBD2}" type="slidenum">
              <a:rPr lang="it-IT" altLang="en-US" sz="1400" smtClean="0">
                <a:solidFill>
                  <a:srgbClr val="FFFFFF"/>
                </a:solidFill>
              </a:rPr>
              <a:pPr>
                <a:spcBef>
                  <a:spcPct val="0"/>
                </a:spcBef>
                <a:buFontTx/>
                <a:buNone/>
              </a:pPr>
              <a:t>82</a:t>
            </a:fld>
            <a:endParaRPr lang="it-IT" altLang="en-US" sz="1400">
              <a:solidFill>
                <a:srgbClr val="FFFFFF"/>
              </a:solidFill>
            </a:endParaRPr>
          </a:p>
        </p:txBody>
      </p:sp>
      <p:pic>
        <p:nvPicPr>
          <p:cNvPr id="436227" name="Picture 2" descr="case la razionalizzazione nell'edilizia">
            <a:extLst>
              <a:ext uri="{FF2B5EF4-FFF2-40B4-BE49-F238E27FC236}">
                <a16:creationId xmlns:a16="http://schemas.microsoft.com/office/drawing/2014/main" id="{E94917EE-3C08-3BAF-FE8A-0CDE86106146}"/>
              </a:ext>
            </a:extLst>
          </p:cNvPr>
          <p:cNvPicPr>
            <a:picLocks noChangeAspect="1" noChangeArrowheads="1"/>
          </p:cNvPicPr>
          <p:nvPr/>
        </p:nvPicPr>
        <p:blipFill>
          <a:blip r:embed="rId4">
            <a:lum bright="-16000" contrast="34000"/>
            <a:extLst>
              <a:ext uri="{28A0092B-C50C-407E-A947-70E740481C1C}">
                <a14:useLocalDpi xmlns:a14="http://schemas.microsoft.com/office/drawing/2010/main" val="0"/>
              </a:ext>
            </a:extLst>
          </a:blip>
          <a:srcRect/>
          <a:stretch>
            <a:fillRect/>
          </a:stretch>
        </p:blipFill>
        <p:spPr bwMode="auto">
          <a:xfrm>
            <a:off x="223838" y="260350"/>
            <a:ext cx="3938587"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8" name="Text Box 3">
            <a:extLst>
              <a:ext uri="{FF2B5EF4-FFF2-40B4-BE49-F238E27FC236}">
                <a16:creationId xmlns:a16="http://schemas.microsoft.com/office/drawing/2014/main" id="{7EFF2767-43A9-F011-AE4D-F64A8F244501}"/>
              </a:ext>
            </a:extLst>
          </p:cNvPr>
          <p:cNvSpPr txBox="1">
            <a:spLocks noChangeArrowheads="1"/>
          </p:cNvSpPr>
          <p:nvPr/>
        </p:nvSpPr>
        <p:spPr bwMode="auto">
          <a:xfrm>
            <a:off x="4254500" y="3124200"/>
            <a:ext cx="4465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Der Hochbau in der Zukunft</a:t>
            </a:r>
            <a:endParaRPr lang="it-IT" altLang="it-CH" sz="2400" b="1">
              <a:solidFill>
                <a:srgbClr val="FFFFFF"/>
              </a:solidFill>
            </a:endParaRPr>
          </a:p>
        </p:txBody>
      </p:sp>
      <p:pic>
        <p:nvPicPr>
          <p:cNvPr id="271365" name="Picture 7" descr="C:\Users\Enrico\Desktop\Container home 1 jpeg.jpg">
            <a:extLst>
              <a:ext uri="{FF2B5EF4-FFF2-40B4-BE49-F238E27FC236}">
                <a16:creationId xmlns:a16="http://schemas.microsoft.com/office/drawing/2014/main" id="{FFA78D85-77BF-4B2D-BBF9-F46D422C22FA}"/>
              </a:ext>
            </a:extLst>
          </p:cNvPr>
          <p:cNvPicPr>
            <a:picLocks noChangeAspect="1" noChangeArrowheads="1"/>
          </p:cNvPicPr>
          <p:nvPr/>
        </p:nvPicPr>
        <p:blipFill>
          <a:blip r:embed="rId5"/>
          <a:srcRect/>
          <a:stretch>
            <a:fillRect/>
          </a:stretch>
        </p:blipFill>
        <p:spPr bwMode="auto">
          <a:xfrm>
            <a:off x="4284663" y="266700"/>
            <a:ext cx="4638675" cy="2874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1366" name="Picture 8" descr="C:\Users\Enrico\Desktop\Container home 2 jpeg.jpg">
            <a:extLst>
              <a:ext uri="{FF2B5EF4-FFF2-40B4-BE49-F238E27FC236}">
                <a16:creationId xmlns:a16="http://schemas.microsoft.com/office/drawing/2014/main" id="{32C02C59-E4D9-5A7E-A833-2E6C423C8621}"/>
              </a:ext>
            </a:extLst>
          </p:cNvPr>
          <p:cNvPicPr>
            <a:picLocks noChangeAspect="1" noChangeArrowheads="1"/>
          </p:cNvPicPr>
          <p:nvPr/>
        </p:nvPicPr>
        <p:blipFill>
          <a:blip r:embed="rId6"/>
          <a:srcRect/>
          <a:stretch>
            <a:fillRect/>
          </a:stretch>
        </p:blipFill>
        <p:spPr bwMode="auto">
          <a:xfrm>
            <a:off x="4284663" y="3578225"/>
            <a:ext cx="4638675" cy="3090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F78F4DF6-B9DC-FEF8-AA30-1DA2D72B514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Number Placeholder 3">
            <a:extLst>
              <a:ext uri="{FF2B5EF4-FFF2-40B4-BE49-F238E27FC236}">
                <a16:creationId xmlns:a16="http://schemas.microsoft.com/office/drawing/2014/main" id="{228765C4-AE60-D23C-2394-9FC9BE2304E3}"/>
              </a:ext>
            </a:extLst>
          </p:cNvPr>
          <p:cNvSpPr>
            <a:spLocks noGrp="1"/>
          </p:cNvSpPr>
          <p:nvPr>
            <p:ph type="sldNum" sz="quarter" idx="12"/>
          </p:nvPr>
        </p:nvSpPr>
        <p:spPr>
          <a:xfrm>
            <a:off x="6875463" y="6081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01C617-9AA0-49AC-B7DF-8ECBCBEB7868}" type="slidenum">
              <a:rPr lang="it-IT" altLang="en-US" sz="1400" smtClean="0">
                <a:solidFill>
                  <a:srgbClr val="FFFFFF"/>
                </a:solidFill>
              </a:rPr>
              <a:pPr>
                <a:spcBef>
                  <a:spcPct val="0"/>
                </a:spcBef>
                <a:buFontTx/>
                <a:buNone/>
              </a:pPr>
              <a:t>83</a:t>
            </a:fld>
            <a:endParaRPr lang="it-IT" altLang="en-US" sz="1400">
              <a:solidFill>
                <a:srgbClr val="FFFFFF"/>
              </a:solidFill>
            </a:endParaRPr>
          </a:p>
        </p:txBody>
      </p:sp>
      <p:sp>
        <p:nvSpPr>
          <p:cNvPr id="438275" name="Text Box 12">
            <a:extLst>
              <a:ext uri="{FF2B5EF4-FFF2-40B4-BE49-F238E27FC236}">
                <a16:creationId xmlns:a16="http://schemas.microsoft.com/office/drawing/2014/main" id="{AFBE6163-36B4-9467-7054-55D70FD128D9}"/>
              </a:ext>
            </a:extLst>
          </p:cNvPr>
          <p:cNvSpPr txBox="1">
            <a:spLocks noChangeArrowheads="1"/>
          </p:cNvSpPr>
          <p:nvPr/>
        </p:nvSpPr>
        <p:spPr bwMode="auto">
          <a:xfrm>
            <a:off x="585788" y="3265488"/>
            <a:ext cx="4144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1448</a:t>
            </a:r>
            <a:r>
              <a:rPr lang="fr-CH" altLang="it-CH" sz="1200" b="1">
                <a:solidFill>
                  <a:srgbClr val="FFFFFF"/>
                </a:solidFill>
              </a:rPr>
              <a:t> Gutenberg erfindet die Druckkunst</a:t>
            </a:r>
            <a:endParaRPr lang="it-IT" altLang="it-CH" sz="1200" b="1">
              <a:solidFill>
                <a:srgbClr val="FFFFFF"/>
              </a:solidFill>
            </a:endParaRPr>
          </a:p>
        </p:txBody>
      </p:sp>
      <p:sp>
        <p:nvSpPr>
          <p:cNvPr id="438276" name="Text Box 13">
            <a:extLst>
              <a:ext uri="{FF2B5EF4-FFF2-40B4-BE49-F238E27FC236}">
                <a16:creationId xmlns:a16="http://schemas.microsoft.com/office/drawing/2014/main" id="{8F748193-D5E9-AB75-05FC-EE072393D355}"/>
              </a:ext>
            </a:extLst>
          </p:cNvPr>
          <p:cNvSpPr txBox="1">
            <a:spLocks noChangeArrowheads="1"/>
          </p:cNvSpPr>
          <p:nvPr/>
        </p:nvSpPr>
        <p:spPr bwMode="auto">
          <a:xfrm>
            <a:off x="5299075" y="3268663"/>
            <a:ext cx="2682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1880</a:t>
            </a:r>
            <a:r>
              <a:rPr lang="fr-CH" altLang="it-CH" sz="1200" b="1">
                <a:solidFill>
                  <a:srgbClr val="FFFFFF"/>
                </a:solidFill>
              </a:rPr>
              <a:t> Linotype Setzmaschinen</a:t>
            </a:r>
            <a:endParaRPr lang="it-IT" altLang="it-CH" sz="1200" b="1">
              <a:solidFill>
                <a:srgbClr val="FFFFFF"/>
              </a:solidFill>
            </a:endParaRPr>
          </a:p>
        </p:txBody>
      </p:sp>
      <p:sp>
        <p:nvSpPr>
          <p:cNvPr id="438277" name="Text Box 14">
            <a:extLst>
              <a:ext uri="{FF2B5EF4-FFF2-40B4-BE49-F238E27FC236}">
                <a16:creationId xmlns:a16="http://schemas.microsoft.com/office/drawing/2014/main" id="{89A7C5F0-BF31-450C-4307-522148D55A84}"/>
              </a:ext>
            </a:extLst>
          </p:cNvPr>
          <p:cNvSpPr txBox="1">
            <a:spLocks noChangeArrowheads="1"/>
          </p:cNvSpPr>
          <p:nvPr/>
        </p:nvSpPr>
        <p:spPr bwMode="auto">
          <a:xfrm>
            <a:off x="3381375" y="3813175"/>
            <a:ext cx="111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Die Seiten             werden              noch von                   Hand       zusammen- gestellt</a:t>
            </a:r>
          </a:p>
        </p:txBody>
      </p:sp>
      <p:sp>
        <p:nvSpPr>
          <p:cNvPr id="438278" name="Text Box 16">
            <a:extLst>
              <a:ext uri="{FF2B5EF4-FFF2-40B4-BE49-F238E27FC236}">
                <a16:creationId xmlns:a16="http://schemas.microsoft.com/office/drawing/2014/main" id="{B5AC6B02-F256-37C2-A283-7BEEF8A6D0F3}"/>
              </a:ext>
            </a:extLst>
          </p:cNvPr>
          <p:cNvSpPr txBox="1">
            <a:spLocks noChangeArrowheads="1"/>
          </p:cNvSpPr>
          <p:nvPr/>
        </p:nvSpPr>
        <p:spPr bwMode="auto">
          <a:xfrm>
            <a:off x="3554413" y="5164138"/>
            <a:ext cx="11509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10000"/>
              </a:lnSpc>
              <a:spcBef>
                <a:spcPct val="50000"/>
              </a:spcBef>
              <a:buFontTx/>
              <a:buNone/>
            </a:pPr>
            <a:r>
              <a:rPr lang="fr-CH" altLang="it-CH" sz="1200" b="1">
                <a:solidFill>
                  <a:srgbClr val="FFFFFF"/>
                </a:solidFill>
              </a:rPr>
              <a:t>Alte                          mechani-                               sche                            Rotations-                        Druck-                           maschine</a:t>
            </a:r>
            <a:endParaRPr lang="it-IT" altLang="it-CH" sz="1200" b="1">
              <a:solidFill>
                <a:srgbClr val="FFFFFF"/>
              </a:solidFill>
            </a:endParaRPr>
          </a:p>
        </p:txBody>
      </p:sp>
      <p:pic>
        <p:nvPicPr>
          <p:cNvPr id="11" name="Picture 4" descr="fabbrica composizione">
            <a:extLst>
              <a:ext uri="{FF2B5EF4-FFF2-40B4-BE49-F238E27FC236}">
                <a16:creationId xmlns:a16="http://schemas.microsoft.com/office/drawing/2014/main" id="{C50235C9-496C-775A-228D-5341771561BC}"/>
              </a:ext>
            </a:extLst>
          </p:cNvPr>
          <p:cNvPicPr>
            <a:picLocks noChangeAspect="1" noChangeArrowheads="1"/>
          </p:cNvPicPr>
          <p:nvPr/>
        </p:nvPicPr>
        <p:blipFill>
          <a:blip r:embed="rId4"/>
          <a:srcRect/>
          <a:stretch>
            <a:fillRect/>
          </a:stretch>
        </p:blipFill>
        <p:spPr bwMode="auto">
          <a:xfrm>
            <a:off x="642938" y="3681413"/>
            <a:ext cx="2738437" cy="2876550"/>
          </a:xfrm>
          <a:prstGeom prst="rect">
            <a:avLst/>
          </a:prstGeom>
          <a:ln w="12700">
            <a:solidFill>
              <a:srgbClr val="FFFFFF"/>
            </a:solidFill>
            <a:miter lim="800000"/>
            <a:headEnd/>
            <a:tailEnd/>
          </a:ln>
          <a:effectLst>
            <a:outerShdw blurRad="292100" dist="139700" dir="2700000" algn="tl" rotWithShape="0">
              <a:srgbClr val="333333">
                <a:alpha val="65000"/>
              </a:srgbClr>
            </a:outerShdw>
          </a:effectLst>
        </p:spPr>
      </p:pic>
      <p:pic>
        <p:nvPicPr>
          <p:cNvPr id="12" name="Picture 8" descr="fabbrica LINOTYPE MACHINES">
            <a:extLst>
              <a:ext uri="{FF2B5EF4-FFF2-40B4-BE49-F238E27FC236}">
                <a16:creationId xmlns:a16="http://schemas.microsoft.com/office/drawing/2014/main" id="{06EA58F9-6EF1-C3DE-FC6D-A87CF4E23E68}"/>
              </a:ext>
            </a:extLst>
          </p:cNvPr>
          <p:cNvPicPr>
            <a:picLocks noChangeAspect="1" noChangeArrowheads="1"/>
          </p:cNvPicPr>
          <p:nvPr/>
        </p:nvPicPr>
        <p:blipFill>
          <a:blip r:embed="rId5"/>
          <a:srcRect/>
          <a:stretch>
            <a:fillRect/>
          </a:stretch>
        </p:blipFill>
        <p:spPr bwMode="auto">
          <a:xfrm>
            <a:off x="4643438" y="293688"/>
            <a:ext cx="3921125" cy="2971800"/>
          </a:xfrm>
          <a:prstGeom prst="rect">
            <a:avLst/>
          </a:prstGeom>
          <a:ln w="12700">
            <a:solidFill>
              <a:srgbClr val="FFFFFF"/>
            </a:solidFill>
            <a:miter lim="800000"/>
            <a:headEnd/>
            <a:tailEnd/>
          </a:ln>
          <a:effectLst>
            <a:outerShdw blurRad="292100" dist="139700" dir="2700000" algn="tl" rotWithShape="0">
              <a:srgbClr val="333333">
                <a:alpha val="65000"/>
              </a:srgbClr>
            </a:outerShdw>
          </a:effectLst>
        </p:spPr>
      </p:pic>
      <p:pic>
        <p:nvPicPr>
          <p:cNvPr id="13" name="Picture 9" descr="fabbrica stampa gutenberg ">
            <a:extLst>
              <a:ext uri="{FF2B5EF4-FFF2-40B4-BE49-F238E27FC236}">
                <a16:creationId xmlns:a16="http://schemas.microsoft.com/office/drawing/2014/main" id="{1B0C661A-FF30-AB44-2E95-127A42FD3507}"/>
              </a:ext>
            </a:extLst>
          </p:cNvPr>
          <p:cNvPicPr>
            <a:picLocks noChangeAspect="1" noChangeArrowheads="1"/>
          </p:cNvPicPr>
          <p:nvPr/>
        </p:nvPicPr>
        <p:blipFill>
          <a:blip r:embed="rId6"/>
          <a:srcRect/>
          <a:stretch>
            <a:fillRect/>
          </a:stretch>
        </p:blipFill>
        <p:spPr bwMode="auto">
          <a:xfrm>
            <a:off x="642938" y="293688"/>
            <a:ext cx="3833812" cy="2971800"/>
          </a:xfrm>
          <a:prstGeom prst="rect">
            <a:avLst/>
          </a:prstGeom>
          <a:ln w="12700">
            <a:solidFill>
              <a:srgbClr val="FFFFFF"/>
            </a:solidFill>
            <a:miter lim="800000"/>
            <a:headEnd/>
            <a:tailEnd/>
          </a:ln>
          <a:effectLst>
            <a:outerShdw blurRad="292100" dist="139700" dir="2700000" algn="tl" rotWithShape="0">
              <a:srgbClr val="333333">
                <a:alpha val="65000"/>
              </a:srgbClr>
            </a:outerShdw>
          </a:effectLst>
        </p:spPr>
      </p:pic>
      <p:pic>
        <p:nvPicPr>
          <p:cNvPr id="14" name="Picture 10" descr="fabbrica vecchia rotativa">
            <a:extLst>
              <a:ext uri="{FF2B5EF4-FFF2-40B4-BE49-F238E27FC236}">
                <a16:creationId xmlns:a16="http://schemas.microsoft.com/office/drawing/2014/main" id="{13D21BE5-0BCD-B916-2441-370BB7391DB3}"/>
              </a:ext>
            </a:extLst>
          </p:cNvPr>
          <p:cNvPicPr>
            <a:picLocks noChangeAspect="1" noChangeArrowheads="1"/>
          </p:cNvPicPr>
          <p:nvPr/>
        </p:nvPicPr>
        <p:blipFill>
          <a:blip r:embed="rId7"/>
          <a:srcRect/>
          <a:stretch>
            <a:fillRect/>
          </a:stretch>
        </p:blipFill>
        <p:spPr bwMode="auto">
          <a:xfrm>
            <a:off x="4716463" y="3681413"/>
            <a:ext cx="3848100" cy="2876550"/>
          </a:xfrm>
          <a:prstGeom prst="rect">
            <a:avLst/>
          </a:prstGeom>
          <a:ln w="12700">
            <a:solidFill>
              <a:srgbClr val="FFFFFF"/>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2B8755BA-B0F0-0F66-44BE-D88102DC2D1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Number Placeholder 7">
            <a:extLst>
              <a:ext uri="{FF2B5EF4-FFF2-40B4-BE49-F238E27FC236}">
                <a16:creationId xmlns:a16="http://schemas.microsoft.com/office/drawing/2014/main" id="{610ED834-63BC-8CEC-746A-AD0EEFC714F6}"/>
              </a:ext>
            </a:extLst>
          </p:cNvPr>
          <p:cNvSpPr>
            <a:spLocks noGrp="1"/>
          </p:cNvSpPr>
          <p:nvPr>
            <p:ph type="sldNum" sz="quarter" idx="12"/>
          </p:nvPr>
        </p:nvSpPr>
        <p:spPr>
          <a:xfrm>
            <a:off x="8289925" y="6254750"/>
            <a:ext cx="514350"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DD44D7-BD64-477C-BE27-02BEEAB28F15}" type="slidenum">
              <a:rPr lang="it-IT" altLang="en-US" sz="1400" smtClean="0">
                <a:solidFill>
                  <a:srgbClr val="FFFFFF"/>
                </a:solidFill>
              </a:rPr>
              <a:pPr>
                <a:spcBef>
                  <a:spcPct val="0"/>
                </a:spcBef>
                <a:buFontTx/>
                <a:buNone/>
              </a:pPr>
              <a:t>84</a:t>
            </a:fld>
            <a:endParaRPr lang="it-IT" altLang="en-US" sz="1400">
              <a:solidFill>
                <a:srgbClr val="FFFFFF"/>
              </a:solidFill>
            </a:endParaRPr>
          </a:p>
        </p:txBody>
      </p:sp>
      <p:sp>
        <p:nvSpPr>
          <p:cNvPr id="440323" name="Text Box 17">
            <a:extLst>
              <a:ext uri="{FF2B5EF4-FFF2-40B4-BE49-F238E27FC236}">
                <a16:creationId xmlns:a16="http://schemas.microsoft.com/office/drawing/2014/main" id="{7B29BEDE-9C5A-1524-C95E-7D5E7AD09102}"/>
              </a:ext>
            </a:extLst>
          </p:cNvPr>
          <p:cNvSpPr txBox="1">
            <a:spLocks noChangeArrowheads="1"/>
          </p:cNvSpPr>
          <p:nvPr/>
        </p:nvSpPr>
        <p:spPr bwMode="auto">
          <a:xfrm>
            <a:off x="4702175" y="3505200"/>
            <a:ext cx="3062288"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1990</a:t>
            </a:r>
            <a:r>
              <a:rPr lang="fr-CH" altLang="it-CH" sz="1600" b="1">
                <a:solidFill>
                  <a:srgbClr val="FFFFFF"/>
                </a:solidFill>
              </a:rPr>
              <a:t> :  </a:t>
            </a:r>
            <a:r>
              <a:rPr lang="fr-CH" altLang="it-CH" sz="1200" b="1">
                <a:solidFill>
                  <a:srgbClr val="FFFFFF"/>
                </a:solidFill>
              </a:rPr>
              <a:t>die Seiten werden mittels Informatik zusammengesetzt  und durch die Photokomponierung   einer automatisch rotierenden Druckmaschine                             übergeben</a:t>
            </a:r>
            <a:r>
              <a:rPr lang="fr-CH" altLang="it-CH" sz="1200">
                <a:solidFill>
                  <a:srgbClr val="FFFFFF"/>
                </a:solidFill>
              </a:rPr>
              <a:t>	</a:t>
            </a:r>
            <a:endParaRPr lang="it-IT" altLang="it-CH" sz="1200">
              <a:solidFill>
                <a:srgbClr val="FFFFFF"/>
              </a:solidFill>
            </a:endParaRPr>
          </a:p>
        </p:txBody>
      </p:sp>
      <p:sp>
        <p:nvSpPr>
          <p:cNvPr id="440324" name="Text Box 17">
            <a:extLst>
              <a:ext uri="{FF2B5EF4-FFF2-40B4-BE49-F238E27FC236}">
                <a16:creationId xmlns:a16="http://schemas.microsoft.com/office/drawing/2014/main" id="{11A417F1-6B1D-30A1-1104-A8ABD6C5BEB3}"/>
              </a:ext>
            </a:extLst>
          </p:cNvPr>
          <p:cNvSpPr txBox="1">
            <a:spLocks noChangeArrowheads="1"/>
          </p:cNvSpPr>
          <p:nvPr/>
        </p:nvSpPr>
        <p:spPr bwMode="auto">
          <a:xfrm>
            <a:off x="4718050" y="4876800"/>
            <a:ext cx="171926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t>2011</a:t>
            </a:r>
            <a:r>
              <a:rPr lang="fr-CH" altLang="it-CH" sz="1600" b="1">
                <a:solidFill>
                  <a:srgbClr val="FFFFFF"/>
                </a:solidFill>
              </a:rPr>
              <a:t> : </a:t>
            </a:r>
          </a:p>
          <a:p>
            <a:pPr eaLnBrk="1" hangingPunct="1">
              <a:spcBef>
                <a:spcPct val="0"/>
              </a:spcBef>
              <a:buFontTx/>
              <a:buNone/>
            </a:pPr>
            <a:r>
              <a:rPr lang="de-DE" altLang="it-CH" sz="1200" b="1">
                <a:solidFill>
                  <a:srgbClr val="FFFFFF"/>
                </a:solidFill>
              </a:rPr>
              <a:t>Tablet,</a:t>
            </a:r>
          </a:p>
          <a:p>
            <a:pPr eaLnBrk="1" hangingPunct="1">
              <a:spcBef>
                <a:spcPct val="0"/>
              </a:spcBef>
              <a:buFontTx/>
              <a:buNone/>
            </a:pPr>
            <a:r>
              <a:rPr lang="de-DE" altLang="it-CH" sz="1200" b="1">
                <a:solidFill>
                  <a:srgbClr val="FFFFFF"/>
                </a:solidFill>
              </a:rPr>
              <a:t>die </a:t>
            </a:r>
          </a:p>
          <a:p>
            <a:pPr eaLnBrk="1" hangingPunct="1">
              <a:spcBef>
                <a:spcPct val="0"/>
              </a:spcBef>
              <a:buFontTx/>
              <a:buNone/>
            </a:pPr>
            <a:r>
              <a:rPr lang="de-DE" altLang="it-CH" sz="1200" b="1">
                <a:solidFill>
                  <a:srgbClr val="FFFFFF"/>
                </a:solidFill>
              </a:rPr>
              <a:t>elektronische</a:t>
            </a:r>
          </a:p>
          <a:p>
            <a:pPr eaLnBrk="1" hangingPunct="1">
              <a:spcBef>
                <a:spcPct val="0"/>
              </a:spcBef>
              <a:buFontTx/>
              <a:buNone/>
            </a:pPr>
            <a:r>
              <a:rPr lang="de-DE" altLang="it-CH" sz="1200" b="1">
                <a:solidFill>
                  <a:srgbClr val="FFFFFF"/>
                </a:solidFill>
              </a:rPr>
              <a:t>virtuelle</a:t>
            </a:r>
          </a:p>
          <a:p>
            <a:pPr eaLnBrk="1" hangingPunct="1">
              <a:spcBef>
                <a:spcPct val="0"/>
              </a:spcBef>
              <a:buFontTx/>
              <a:buNone/>
            </a:pPr>
            <a:r>
              <a:rPr lang="de-DE" altLang="it-CH" sz="1200" b="1">
                <a:solidFill>
                  <a:srgbClr val="FFFFFF"/>
                </a:solidFill>
              </a:rPr>
              <a:t>Zeitung</a:t>
            </a:r>
            <a:endParaRPr lang="it-IT" altLang="it-CH" sz="1200">
              <a:solidFill>
                <a:srgbClr val="FFFFFF"/>
              </a:solidFill>
            </a:endParaRPr>
          </a:p>
        </p:txBody>
      </p:sp>
      <p:pic>
        <p:nvPicPr>
          <p:cNvPr id="440325" name="Picture 12" descr="C:\Users\Enrico\Desktop\Apple-Digital-Newsstand.jpg">
            <a:extLst>
              <a:ext uri="{FF2B5EF4-FFF2-40B4-BE49-F238E27FC236}">
                <a16:creationId xmlns:a16="http://schemas.microsoft.com/office/drawing/2014/main" id="{37287A44-1CEE-E41F-D232-BC95F62D8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37" t="1314" r="7780"/>
          <a:stretch>
            <a:fillRect/>
          </a:stretch>
        </p:blipFill>
        <p:spPr bwMode="auto">
          <a:xfrm>
            <a:off x="6962775" y="4300538"/>
            <a:ext cx="13620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fabbrica rotativa">
            <a:extLst>
              <a:ext uri="{FF2B5EF4-FFF2-40B4-BE49-F238E27FC236}">
                <a16:creationId xmlns:a16="http://schemas.microsoft.com/office/drawing/2014/main" id="{B819A8C0-26AE-9727-AACF-162E6E1FA616}"/>
              </a:ext>
            </a:extLst>
          </p:cNvPr>
          <p:cNvPicPr>
            <a:picLocks noChangeAspect="1" noChangeArrowheads="1"/>
          </p:cNvPicPr>
          <p:nvPr/>
        </p:nvPicPr>
        <p:blipFill>
          <a:blip r:embed="rId5"/>
          <a:srcRect/>
          <a:stretch>
            <a:fillRect/>
          </a:stretch>
        </p:blipFill>
        <p:spPr bwMode="auto">
          <a:xfrm>
            <a:off x="4641850" y="619125"/>
            <a:ext cx="3830638" cy="2727325"/>
          </a:xfrm>
          <a:prstGeom prst="rect">
            <a:avLst/>
          </a:prstGeom>
          <a:noFill/>
          <a:ln w="28575">
            <a:solidFill>
              <a:srgbClr val="FFFFFF"/>
            </a:solidFill>
          </a:ln>
          <a:effectLst>
            <a:outerShdw blurRad="292100" dist="139700" dir="2700000" algn="tl" rotWithShape="0">
              <a:srgbClr val="333333">
                <a:alpha val="65000"/>
              </a:srgbClr>
            </a:outerShdw>
          </a:effectLst>
        </p:spPr>
      </p:pic>
      <p:pic>
        <p:nvPicPr>
          <p:cNvPr id="13" name="Picture 11" descr="fabbrica rotativa 2">
            <a:extLst>
              <a:ext uri="{FF2B5EF4-FFF2-40B4-BE49-F238E27FC236}">
                <a16:creationId xmlns:a16="http://schemas.microsoft.com/office/drawing/2014/main" id="{03EBC02D-F145-25BD-F50E-73A40A45DE48}"/>
              </a:ext>
            </a:extLst>
          </p:cNvPr>
          <p:cNvPicPr>
            <a:picLocks noChangeAspect="1" noChangeArrowheads="1"/>
          </p:cNvPicPr>
          <p:nvPr/>
        </p:nvPicPr>
        <p:blipFill>
          <a:blip r:embed="rId6"/>
          <a:srcRect/>
          <a:stretch>
            <a:fillRect/>
          </a:stretch>
        </p:blipFill>
        <p:spPr bwMode="auto">
          <a:xfrm>
            <a:off x="684213" y="3505200"/>
            <a:ext cx="3816350" cy="2743200"/>
          </a:xfrm>
          <a:prstGeom prst="rect">
            <a:avLst/>
          </a:prstGeom>
          <a:noFill/>
          <a:ln w="28575">
            <a:solidFill>
              <a:srgbClr val="FFFFFF"/>
            </a:solidFill>
          </a:ln>
          <a:effectLst>
            <a:outerShdw blurRad="292100" dist="139700" dir="2700000" algn="tl" rotWithShape="0">
              <a:srgbClr val="333333">
                <a:alpha val="65000"/>
              </a:srgbClr>
            </a:outerShdw>
          </a:effectLst>
        </p:spPr>
      </p:pic>
      <p:pic>
        <p:nvPicPr>
          <p:cNvPr id="14" name="Picture 14" descr="fabbrica fotocomposizione">
            <a:extLst>
              <a:ext uri="{FF2B5EF4-FFF2-40B4-BE49-F238E27FC236}">
                <a16:creationId xmlns:a16="http://schemas.microsoft.com/office/drawing/2014/main" id="{F8120614-1789-0BC1-3E83-395A4DAFC780}"/>
              </a:ext>
            </a:extLst>
          </p:cNvPr>
          <p:cNvPicPr>
            <a:picLocks noChangeAspect="1" noChangeArrowheads="1"/>
          </p:cNvPicPr>
          <p:nvPr/>
        </p:nvPicPr>
        <p:blipFill>
          <a:blip r:embed="rId7"/>
          <a:srcRect/>
          <a:stretch>
            <a:fillRect/>
          </a:stretch>
        </p:blipFill>
        <p:spPr bwMode="auto">
          <a:xfrm>
            <a:off x="684213" y="615950"/>
            <a:ext cx="3816350" cy="2727325"/>
          </a:xfrm>
          <a:prstGeom prst="rect">
            <a:avLst/>
          </a:prstGeom>
          <a:noFill/>
          <a:ln w="28575">
            <a:solidFill>
              <a:srgbClr val="FFFFFF"/>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71E1069E-2DBF-CD8D-A94C-A1A8ECE750F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Number Placeholder 3">
            <a:extLst>
              <a:ext uri="{FF2B5EF4-FFF2-40B4-BE49-F238E27FC236}">
                <a16:creationId xmlns:a16="http://schemas.microsoft.com/office/drawing/2014/main" id="{62222894-5076-FF60-FE04-32E6DE71A34C}"/>
              </a:ext>
            </a:extLst>
          </p:cNvPr>
          <p:cNvSpPr>
            <a:spLocks noGrp="1"/>
          </p:cNvSpPr>
          <p:nvPr>
            <p:ph type="sldNum" sz="quarter" idx="12"/>
          </p:nvPr>
        </p:nvSpPr>
        <p:spPr>
          <a:xfrm>
            <a:off x="6715125" y="31861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4022F43-9427-467D-A5BB-D4CB7BF911B2}" type="slidenum">
              <a:rPr lang="it-IT" altLang="en-US" sz="1400" smtClean="0">
                <a:solidFill>
                  <a:srgbClr val="FFFFFF"/>
                </a:solidFill>
              </a:rPr>
              <a:pPr>
                <a:spcBef>
                  <a:spcPct val="0"/>
                </a:spcBef>
                <a:buFontTx/>
                <a:buNone/>
              </a:pPr>
              <a:t>85</a:t>
            </a:fld>
            <a:endParaRPr lang="it-IT" altLang="en-US" sz="1400">
              <a:solidFill>
                <a:srgbClr val="FFFFFF"/>
              </a:solidFill>
            </a:endParaRPr>
          </a:p>
        </p:txBody>
      </p:sp>
      <p:pic>
        <p:nvPicPr>
          <p:cNvPr id="257027" name="Picture 4" descr="vecchio ufficio 3">
            <a:extLst>
              <a:ext uri="{FF2B5EF4-FFF2-40B4-BE49-F238E27FC236}">
                <a16:creationId xmlns:a16="http://schemas.microsoft.com/office/drawing/2014/main" id="{1F2779FF-627A-95B2-A1CF-FE60713C6CEF}"/>
              </a:ext>
            </a:extLst>
          </p:cNvPr>
          <p:cNvPicPr>
            <a:picLocks noChangeAspect="1" noChangeArrowheads="1"/>
          </p:cNvPicPr>
          <p:nvPr/>
        </p:nvPicPr>
        <p:blipFill>
          <a:blip r:embed="rId4">
            <a:lum bright="20000" contrast="-8000"/>
          </a:blip>
          <a:srcRect/>
          <a:stretch>
            <a:fillRect/>
          </a:stretch>
        </p:blipFill>
        <p:spPr bwMode="auto">
          <a:xfrm>
            <a:off x="282575" y="200025"/>
            <a:ext cx="3744913" cy="2962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7028" name="Picture 5" descr="vecchio ufficio">
            <a:extLst>
              <a:ext uri="{FF2B5EF4-FFF2-40B4-BE49-F238E27FC236}">
                <a16:creationId xmlns:a16="http://schemas.microsoft.com/office/drawing/2014/main" id="{98604A38-F4C3-B886-F076-4E3D170B4130}"/>
              </a:ext>
            </a:extLst>
          </p:cNvPr>
          <p:cNvPicPr>
            <a:picLocks noChangeAspect="1" noChangeArrowheads="1"/>
          </p:cNvPicPr>
          <p:nvPr/>
        </p:nvPicPr>
        <p:blipFill>
          <a:blip r:embed="rId5"/>
          <a:srcRect/>
          <a:stretch>
            <a:fillRect/>
          </a:stretch>
        </p:blipFill>
        <p:spPr bwMode="auto">
          <a:xfrm>
            <a:off x="282575" y="3341688"/>
            <a:ext cx="3744913" cy="3381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7029" name="Picture 7" descr="vecchio ufficio 2">
            <a:extLst>
              <a:ext uri="{FF2B5EF4-FFF2-40B4-BE49-F238E27FC236}">
                <a16:creationId xmlns:a16="http://schemas.microsoft.com/office/drawing/2014/main" id="{16F47186-2459-B83E-05CD-CF8859360E1C}"/>
              </a:ext>
            </a:extLst>
          </p:cNvPr>
          <p:cNvPicPr>
            <a:picLocks noChangeAspect="1" noChangeArrowheads="1"/>
          </p:cNvPicPr>
          <p:nvPr/>
        </p:nvPicPr>
        <p:blipFill rotWithShape="1">
          <a:blip r:embed="rId6"/>
          <a:srcRect/>
          <a:stretch/>
        </p:blipFill>
        <p:spPr bwMode="auto">
          <a:xfrm>
            <a:off x="4243388" y="196850"/>
            <a:ext cx="4605337" cy="2965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2374" name="Text Box 8">
            <a:extLst>
              <a:ext uri="{FF2B5EF4-FFF2-40B4-BE49-F238E27FC236}">
                <a16:creationId xmlns:a16="http://schemas.microsoft.com/office/drawing/2014/main" id="{C156D874-11C7-6006-3A13-97DE59DFF27D}"/>
              </a:ext>
            </a:extLst>
          </p:cNvPr>
          <p:cNvSpPr txBox="1">
            <a:spLocks noChangeArrowheads="1"/>
          </p:cNvSpPr>
          <p:nvPr/>
        </p:nvSpPr>
        <p:spPr bwMode="auto">
          <a:xfrm>
            <a:off x="4530725" y="3654425"/>
            <a:ext cx="4186238"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Vor der Informatk-Ära erforderten administrative Abläufe viele Arbeitskräfte</a:t>
            </a:r>
          </a:p>
        </p:txBody>
      </p:sp>
      <p:sp>
        <p:nvSpPr>
          <p:cNvPr id="442375" name="Text Box 12">
            <a:extLst>
              <a:ext uri="{FF2B5EF4-FFF2-40B4-BE49-F238E27FC236}">
                <a16:creationId xmlns:a16="http://schemas.microsoft.com/office/drawing/2014/main" id="{2B930ECE-118A-9DEC-D1DD-174A2E376127}"/>
              </a:ext>
            </a:extLst>
          </p:cNvPr>
          <p:cNvSpPr txBox="1">
            <a:spLocks noChangeArrowheads="1"/>
          </p:cNvSpPr>
          <p:nvPr/>
        </p:nvSpPr>
        <p:spPr bwMode="auto">
          <a:xfrm>
            <a:off x="4170363" y="4535488"/>
            <a:ext cx="467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HEUTE : </a:t>
            </a:r>
            <a:r>
              <a:rPr lang="de-DE" altLang="it-CH" sz="1100" b="1">
                <a:solidFill>
                  <a:srgbClr val="FFFFFF"/>
                </a:solidFill>
              </a:rPr>
              <a:t>wenige Mitarbeiter und ein gutes Verwaltungsprogramm</a:t>
            </a:r>
            <a:endParaRPr lang="it-IT" altLang="it-CH" sz="1100" b="1">
              <a:solidFill>
                <a:srgbClr val="FFFFFF"/>
              </a:solidFill>
            </a:endParaRPr>
          </a:p>
        </p:txBody>
      </p:sp>
      <p:pic>
        <p:nvPicPr>
          <p:cNvPr id="10" name="Picture 9" descr="uffici2">
            <a:extLst>
              <a:ext uri="{FF2B5EF4-FFF2-40B4-BE49-F238E27FC236}">
                <a16:creationId xmlns:a16="http://schemas.microsoft.com/office/drawing/2014/main" id="{1499C16D-A706-142C-749E-E5C692705A84}"/>
              </a:ext>
            </a:extLst>
          </p:cNvPr>
          <p:cNvPicPr>
            <a:picLocks noChangeAspect="1" noChangeArrowheads="1"/>
          </p:cNvPicPr>
          <p:nvPr/>
        </p:nvPicPr>
        <p:blipFill>
          <a:blip r:embed="rId7"/>
          <a:srcRect/>
          <a:stretch>
            <a:fillRect/>
          </a:stretch>
        </p:blipFill>
        <p:spPr bwMode="auto">
          <a:xfrm>
            <a:off x="4243388" y="4845050"/>
            <a:ext cx="1971675" cy="1878013"/>
          </a:xfrm>
          <a:prstGeom prst="rect">
            <a:avLst/>
          </a:prstGeom>
          <a:ln w="12700">
            <a:solidFill>
              <a:schemeClr val="tx1"/>
            </a:solidFill>
          </a:ln>
          <a:effectLst>
            <a:outerShdw blurRad="292100" dist="139700" dir="2700000" algn="tl" rotWithShape="0">
              <a:srgbClr val="333333">
                <a:alpha val="65000"/>
              </a:srgbClr>
            </a:outerShdw>
          </a:effectLst>
        </p:spPr>
      </p:pic>
      <p:pic>
        <p:nvPicPr>
          <p:cNvPr id="11" name="Picture 10" descr="C:\Users\Enrico\Desktop\Uff jpeg.jpg">
            <a:extLst>
              <a:ext uri="{FF2B5EF4-FFF2-40B4-BE49-F238E27FC236}">
                <a16:creationId xmlns:a16="http://schemas.microsoft.com/office/drawing/2014/main" id="{AAD6C038-5AA8-A7B8-C8C1-7FC0808F8121}"/>
              </a:ext>
            </a:extLst>
          </p:cNvPr>
          <p:cNvPicPr>
            <a:picLocks noChangeAspect="1" noChangeArrowheads="1"/>
          </p:cNvPicPr>
          <p:nvPr/>
        </p:nvPicPr>
        <p:blipFill>
          <a:blip r:embed="rId8"/>
          <a:srcRect/>
          <a:stretch>
            <a:fillRect/>
          </a:stretch>
        </p:blipFill>
        <p:spPr bwMode="auto">
          <a:xfrm>
            <a:off x="6400800" y="4845050"/>
            <a:ext cx="2447925" cy="1846263"/>
          </a:xfrm>
          <a:prstGeom prst="rect">
            <a:avLst/>
          </a:prstGeom>
          <a:ln w="12700">
            <a:solidFill>
              <a:schemeClr val="tx1"/>
            </a:solidFill>
          </a:ln>
          <a:effectLst>
            <a:outerShdw blurRad="292100" dist="139700" dir="2700000" algn="tl" rotWithShape="0">
              <a:srgbClr val="333333">
                <a:alpha val="65000"/>
              </a:srgbClr>
            </a:outerShdw>
          </a:effectLst>
        </p:spPr>
      </p:pic>
      <p:sp>
        <p:nvSpPr>
          <p:cNvPr id="442378" name="CasellaDiTesto 1">
            <a:extLst>
              <a:ext uri="{FF2B5EF4-FFF2-40B4-BE49-F238E27FC236}">
                <a16:creationId xmlns:a16="http://schemas.microsoft.com/office/drawing/2014/main" id="{E7C0C6AE-5ECC-06D7-C5F4-C648D64617C2}"/>
              </a:ext>
            </a:extLst>
          </p:cNvPr>
          <p:cNvSpPr txBox="1">
            <a:spLocks noChangeArrowheads="1"/>
          </p:cNvSpPr>
          <p:nvPr/>
        </p:nvSpPr>
        <p:spPr bwMode="auto">
          <a:xfrm>
            <a:off x="4891088" y="3162300"/>
            <a:ext cx="3381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t>Western Union, Broadway, New York, 1881</a:t>
            </a:r>
            <a:endParaRPr lang="it-CH" altLang="it-CH" sz="1100" b="1"/>
          </a:p>
        </p:txBody>
      </p:sp>
      <p:sp>
        <p:nvSpPr>
          <p:cNvPr id="12" name="Rettangolo 11">
            <a:extLst>
              <a:ext uri="{FF2B5EF4-FFF2-40B4-BE49-F238E27FC236}">
                <a16:creationId xmlns:a16="http://schemas.microsoft.com/office/drawing/2014/main" id="{27487704-A085-359F-15EB-B898FFE635F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8051" name="Picture 2" descr="C:\Dokumente und Einstellungen\Enrico\Eigene Dateien\Enrico\Documenti\AA Enrico nuovo\Politica\Presentazione marxismo\RTEmagicC_Briefsortierung_1900_Holzstich_bmp.jpg">
            <a:extLst>
              <a:ext uri="{FF2B5EF4-FFF2-40B4-BE49-F238E27FC236}">
                <a16:creationId xmlns:a16="http://schemas.microsoft.com/office/drawing/2014/main" id="{4BBFEAA8-8ABE-37F8-EBAC-C2272484BE23}"/>
              </a:ext>
            </a:extLst>
          </p:cNvPr>
          <p:cNvPicPr>
            <a:picLocks noChangeAspect="1" noChangeArrowheads="1"/>
          </p:cNvPicPr>
          <p:nvPr/>
        </p:nvPicPr>
        <p:blipFill>
          <a:blip r:embed="rId4"/>
          <a:srcRect l="23070" t="7179" r="4942" b="5849"/>
          <a:stretch>
            <a:fillRect/>
          </a:stretch>
        </p:blipFill>
        <p:spPr bwMode="auto">
          <a:xfrm>
            <a:off x="285750" y="333375"/>
            <a:ext cx="3998913" cy="3540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4419" name="CasellaDiTesto 1">
            <a:extLst>
              <a:ext uri="{FF2B5EF4-FFF2-40B4-BE49-F238E27FC236}">
                <a16:creationId xmlns:a16="http://schemas.microsoft.com/office/drawing/2014/main" id="{211D88CF-765E-6632-013D-015A2901C9D5}"/>
              </a:ext>
            </a:extLst>
          </p:cNvPr>
          <p:cNvSpPr txBox="1">
            <a:spLocks noChangeArrowheads="1"/>
          </p:cNvSpPr>
          <p:nvPr/>
        </p:nvSpPr>
        <p:spPr bwMode="auto">
          <a:xfrm>
            <a:off x="179388" y="3873500"/>
            <a:ext cx="2130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Die Manuelle Brief-Sortierung beschäftigte viele Mitarbeiter</a:t>
            </a:r>
            <a:endParaRPr lang="it-IT" altLang="it-CH" sz="1000" b="1">
              <a:solidFill>
                <a:srgbClr val="FFFFFF"/>
              </a:solidFill>
            </a:endParaRPr>
          </a:p>
        </p:txBody>
      </p:sp>
      <p:pic>
        <p:nvPicPr>
          <p:cNvPr id="258054" name="Picture 7" descr="C:\Dokumente und Einstellungen\Enrico\Eigene Dateien\Enrico\Documenti\AA Enrico nuovo\Politica\Presentazione marxismo\Spartizione manuale.bmp">
            <a:extLst>
              <a:ext uri="{FF2B5EF4-FFF2-40B4-BE49-F238E27FC236}">
                <a16:creationId xmlns:a16="http://schemas.microsoft.com/office/drawing/2014/main" id="{B5CD2961-0244-76E2-04AC-D5699ADA7B8F}"/>
              </a:ext>
            </a:extLst>
          </p:cNvPr>
          <p:cNvPicPr>
            <a:picLocks noChangeAspect="1" noChangeArrowheads="1"/>
          </p:cNvPicPr>
          <p:nvPr/>
        </p:nvPicPr>
        <p:blipFill>
          <a:blip r:embed="rId5"/>
          <a:srcRect t="12862" b="15170"/>
          <a:stretch>
            <a:fillRect/>
          </a:stretch>
        </p:blipFill>
        <p:spPr bwMode="auto">
          <a:xfrm>
            <a:off x="285750" y="4273550"/>
            <a:ext cx="2024063" cy="2293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4421" name="Rettangolo 3">
            <a:extLst>
              <a:ext uri="{FF2B5EF4-FFF2-40B4-BE49-F238E27FC236}">
                <a16:creationId xmlns:a16="http://schemas.microsoft.com/office/drawing/2014/main" id="{81A42477-CF2F-9D15-E0E3-FF0548814ED5}"/>
              </a:ext>
            </a:extLst>
          </p:cNvPr>
          <p:cNvSpPr>
            <a:spLocks noChangeArrowheads="1"/>
          </p:cNvSpPr>
          <p:nvPr/>
        </p:nvSpPr>
        <p:spPr bwMode="auto">
          <a:xfrm>
            <a:off x="2560638" y="4149725"/>
            <a:ext cx="1754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Heute liest ein optischer Leser blitzschnell die Adressen, auch diejenige die handgeschrieben sind</a:t>
            </a:r>
            <a:endParaRPr lang="it-IT" altLang="it-CH" sz="1000">
              <a:solidFill>
                <a:srgbClr val="FFFFFF"/>
              </a:solidFill>
            </a:endParaRPr>
          </a:p>
        </p:txBody>
      </p:sp>
      <p:pic>
        <p:nvPicPr>
          <p:cNvPr id="258056" name="Picture 8" descr="C:\Dokumente und Einstellungen\Enrico\Eigene Dateien\Enrico\Documenti\AA Enrico nuovo\Politica\Presentazione marxismo\4868_20061220073556.jpg">
            <a:extLst>
              <a:ext uri="{FF2B5EF4-FFF2-40B4-BE49-F238E27FC236}">
                <a16:creationId xmlns:a16="http://schemas.microsoft.com/office/drawing/2014/main" id="{4F54B2EF-278D-3CCE-CA5B-B96B97F60551}"/>
              </a:ext>
            </a:extLst>
          </p:cNvPr>
          <p:cNvPicPr>
            <a:picLocks noChangeAspect="1" noChangeArrowheads="1"/>
          </p:cNvPicPr>
          <p:nvPr/>
        </p:nvPicPr>
        <p:blipFill>
          <a:blip r:embed="rId6"/>
          <a:srcRect/>
          <a:stretch>
            <a:fillRect/>
          </a:stretch>
        </p:blipFill>
        <p:spPr bwMode="auto">
          <a:xfrm>
            <a:off x="4500563" y="333375"/>
            <a:ext cx="4392612" cy="2865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8057" name="Picture 12" descr="C:\Dokumente und Einstellungen\Enrico\Eigene Dateien\Enrico\Documenti\AA Enrico nuovo\Politica\Presentazione marxismo\centro postale.bmp">
            <a:extLst>
              <a:ext uri="{FF2B5EF4-FFF2-40B4-BE49-F238E27FC236}">
                <a16:creationId xmlns:a16="http://schemas.microsoft.com/office/drawing/2014/main" id="{F146D4FD-9C66-0221-6918-368DC92680F5}"/>
              </a:ext>
            </a:extLst>
          </p:cNvPr>
          <p:cNvPicPr>
            <a:picLocks noChangeAspect="1" noChangeArrowheads="1"/>
          </p:cNvPicPr>
          <p:nvPr/>
        </p:nvPicPr>
        <p:blipFill>
          <a:blip r:embed="rId7"/>
          <a:srcRect/>
          <a:stretch>
            <a:fillRect/>
          </a:stretch>
        </p:blipFill>
        <p:spPr bwMode="auto">
          <a:xfrm>
            <a:off x="4500563" y="3406775"/>
            <a:ext cx="4392612" cy="316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4424" name="CasellaDiTesto 4">
            <a:extLst>
              <a:ext uri="{FF2B5EF4-FFF2-40B4-BE49-F238E27FC236}">
                <a16:creationId xmlns:a16="http://schemas.microsoft.com/office/drawing/2014/main" id="{F9A9DBA9-E3FF-D0A2-ED63-7C70AE828005}"/>
              </a:ext>
            </a:extLst>
          </p:cNvPr>
          <p:cNvSpPr txBox="1">
            <a:spLocks noChangeArrowheads="1"/>
          </p:cNvSpPr>
          <p:nvPr/>
        </p:nvSpPr>
        <p:spPr bwMode="auto">
          <a:xfrm>
            <a:off x="4508500" y="6137275"/>
            <a:ext cx="179228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002060"/>
                </a:solidFill>
              </a:rPr>
              <a:t>Modernes Post-Center  für die Brief-Sortierung</a:t>
            </a:r>
            <a:endParaRPr lang="it-IT" altLang="it-CH" sz="1100" b="1">
              <a:solidFill>
                <a:srgbClr val="002060"/>
              </a:solidFill>
            </a:endParaRPr>
          </a:p>
        </p:txBody>
      </p:sp>
      <p:sp>
        <p:nvSpPr>
          <p:cNvPr id="444425" name="CasellaDiTesto 5">
            <a:extLst>
              <a:ext uri="{FF2B5EF4-FFF2-40B4-BE49-F238E27FC236}">
                <a16:creationId xmlns:a16="http://schemas.microsoft.com/office/drawing/2014/main" id="{39855395-C91A-1B9E-4F19-C97109BD9493}"/>
              </a:ext>
            </a:extLst>
          </p:cNvPr>
          <p:cNvSpPr txBox="1">
            <a:spLocks noChangeArrowheads="1"/>
          </p:cNvSpPr>
          <p:nvPr/>
        </p:nvSpPr>
        <p:spPr bwMode="auto">
          <a:xfrm>
            <a:off x="4500563" y="333375"/>
            <a:ext cx="19431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b="1">
                <a:solidFill>
                  <a:srgbClr val="002060"/>
                </a:solidFill>
              </a:rPr>
              <a:t>Die Postbeamten wurden durch eine automatische Sortierungsmachine ersetzt</a:t>
            </a:r>
            <a:endParaRPr lang="it-IT" altLang="it-CH" sz="1100" b="1">
              <a:solidFill>
                <a:srgbClr val="002060"/>
              </a:solidFill>
            </a:endParaRPr>
          </a:p>
        </p:txBody>
      </p:sp>
      <p:sp>
        <p:nvSpPr>
          <p:cNvPr id="444426" name="CasellaDiTesto 6">
            <a:extLst>
              <a:ext uri="{FF2B5EF4-FFF2-40B4-BE49-F238E27FC236}">
                <a16:creationId xmlns:a16="http://schemas.microsoft.com/office/drawing/2014/main" id="{A76CFBB4-75B5-8FF2-7AE3-5EF345CFB8DB}"/>
              </a:ext>
            </a:extLst>
          </p:cNvPr>
          <p:cNvSpPr txBox="1">
            <a:spLocks noChangeArrowheads="1"/>
          </p:cNvSpPr>
          <p:nvPr/>
        </p:nvSpPr>
        <p:spPr bwMode="auto">
          <a:xfrm>
            <a:off x="285750" y="692150"/>
            <a:ext cx="1190625" cy="1169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002060"/>
                </a:solidFill>
              </a:rPr>
              <a:t>Alte Halle für die   Handsor-tierung       der Briefe</a:t>
            </a:r>
            <a:endParaRPr lang="it-IT" altLang="it-CH" sz="1200" b="1">
              <a:solidFill>
                <a:srgbClr val="FFFFFF"/>
              </a:solidFill>
            </a:endParaRPr>
          </a:p>
        </p:txBody>
      </p:sp>
      <p:sp>
        <p:nvSpPr>
          <p:cNvPr id="444427" name="CasellaDiTesto 7">
            <a:extLst>
              <a:ext uri="{FF2B5EF4-FFF2-40B4-BE49-F238E27FC236}">
                <a16:creationId xmlns:a16="http://schemas.microsoft.com/office/drawing/2014/main" id="{9CE0EEE8-012A-2775-2FD9-CD00809BF7B5}"/>
              </a:ext>
            </a:extLst>
          </p:cNvPr>
          <p:cNvSpPr txBox="1">
            <a:spLocks noChangeArrowheads="1"/>
          </p:cNvSpPr>
          <p:nvPr/>
        </p:nvSpPr>
        <p:spPr bwMode="auto">
          <a:xfrm>
            <a:off x="280988" y="6291263"/>
            <a:ext cx="101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2060"/>
                </a:solidFill>
              </a:rPr>
              <a:t>Bis 1990…</a:t>
            </a:r>
            <a:endParaRPr lang="it-IT" altLang="it-CH" sz="1200" b="1">
              <a:solidFill>
                <a:srgbClr val="002060"/>
              </a:solidFill>
            </a:endParaRPr>
          </a:p>
        </p:txBody>
      </p:sp>
      <p:pic>
        <p:nvPicPr>
          <p:cNvPr id="14" name="Picture 3" descr="C:\Dokumente und Einstellungen\Enrico\Eigene Dateien\Enrico\Documenti\AA Enrico nuovo\Politica\Presentazione marxismo\RTEmagicC_opt__Anschriftlesung_Wiesbaden_bmp.jpg">
            <a:extLst>
              <a:ext uri="{FF2B5EF4-FFF2-40B4-BE49-F238E27FC236}">
                <a16:creationId xmlns:a16="http://schemas.microsoft.com/office/drawing/2014/main" id="{5808FB70-0B39-C565-8B3C-6576A0B5DBEC}"/>
              </a:ext>
            </a:extLst>
          </p:cNvPr>
          <p:cNvPicPr>
            <a:picLocks noChangeAspect="1" noChangeArrowheads="1"/>
          </p:cNvPicPr>
          <p:nvPr/>
        </p:nvPicPr>
        <p:blipFill rotWithShape="1">
          <a:blip r:embed="rId8"/>
          <a:srcRect/>
          <a:stretch/>
        </p:blipFill>
        <p:spPr bwMode="auto">
          <a:xfrm>
            <a:off x="2484438" y="4929188"/>
            <a:ext cx="1897062" cy="1638300"/>
          </a:xfrm>
          <a:prstGeom prst="rect">
            <a:avLst/>
          </a:prstGeom>
          <a:ln w="12700">
            <a:solidFill>
              <a:schemeClr val="tx1"/>
            </a:solidFill>
          </a:ln>
          <a:effectLst>
            <a:outerShdw blurRad="292100" dist="139700" dir="2700000" algn="tl" rotWithShape="0">
              <a:srgbClr val="333333">
                <a:alpha val="65000"/>
              </a:srgbClr>
            </a:outerShdw>
          </a:effectLst>
        </p:spPr>
      </p:pic>
      <p:sp>
        <p:nvSpPr>
          <p:cNvPr id="444429" name="Segnaposto numero diapositiva 1">
            <a:extLst>
              <a:ext uri="{FF2B5EF4-FFF2-40B4-BE49-F238E27FC236}">
                <a16:creationId xmlns:a16="http://schemas.microsoft.com/office/drawing/2014/main" id="{8C5BE91C-C7D4-E447-85C7-4F6CB949BDD9}"/>
              </a:ext>
            </a:extLst>
          </p:cNvPr>
          <p:cNvSpPr>
            <a:spLocks noGrp="1"/>
          </p:cNvSpPr>
          <p:nvPr>
            <p:ph type="sldNum" sz="quarter" idx="12"/>
          </p:nvPr>
        </p:nvSpPr>
        <p:spPr>
          <a:xfrm>
            <a:off x="6146800" y="6191250"/>
            <a:ext cx="550863"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02F09F-77F6-414C-BDAD-93F917292CA0}" type="slidenum">
              <a:rPr lang="it-IT" altLang="en-US" sz="1400" b="1" smtClean="0">
                <a:solidFill>
                  <a:srgbClr val="000000"/>
                </a:solidFill>
              </a:rPr>
              <a:pPr>
                <a:spcBef>
                  <a:spcPct val="0"/>
                </a:spcBef>
                <a:buFontTx/>
                <a:buNone/>
              </a:pPr>
              <a:t>86</a:t>
            </a:fld>
            <a:endParaRPr lang="it-IT" altLang="en-US" sz="1400" b="1">
              <a:solidFill>
                <a:srgbClr val="000000"/>
              </a:solidFill>
            </a:endParaRPr>
          </a:p>
        </p:txBody>
      </p:sp>
      <p:sp>
        <p:nvSpPr>
          <p:cNvPr id="15" name="Rettangolo 14">
            <a:extLst>
              <a:ext uri="{FF2B5EF4-FFF2-40B4-BE49-F238E27FC236}">
                <a16:creationId xmlns:a16="http://schemas.microsoft.com/office/drawing/2014/main" id="{837AFFE4-FB8A-2B3B-5DC4-05FAA5FE273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9076" name="Picture 3" descr="C:\Dokumente und Einstellungen\Enrico\Eigene Dateien\Enrico\Documenti\AA Enrico nuovo\Sito\Call center.bmp">
            <a:extLst>
              <a:ext uri="{FF2B5EF4-FFF2-40B4-BE49-F238E27FC236}">
                <a16:creationId xmlns:a16="http://schemas.microsoft.com/office/drawing/2014/main" id="{9FA88421-75C9-D070-B1D9-637B6ECC298D}"/>
              </a:ext>
            </a:extLst>
          </p:cNvPr>
          <p:cNvPicPr>
            <a:picLocks noChangeAspect="1" noChangeArrowheads="1"/>
          </p:cNvPicPr>
          <p:nvPr/>
        </p:nvPicPr>
        <p:blipFill>
          <a:blip r:embed="rId4"/>
          <a:srcRect/>
          <a:stretch>
            <a:fillRect/>
          </a:stretch>
        </p:blipFill>
        <p:spPr bwMode="auto">
          <a:xfrm>
            <a:off x="3429000" y="142875"/>
            <a:ext cx="5561013" cy="3684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9075" name="Picture 2" descr="http://www.mediamente.rai.it/mediamentetv/learning/ed_multimediale/lezioni/03/immagini/centr.jpg">
            <a:extLst>
              <a:ext uri="{FF2B5EF4-FFF2-40B4-BE49-F238E27FC236}">
                <a16:creationId xmlns:a16="http://schemas.microsoft.com/office/drawing/2014/main" id="{757AE579-8A35-CC13-9E71-ACEBC51F53C7}"/>
              </a:ext>
            </a:extLst>
          </p:cNvPr>
          <p:cNvPicPr>
            <a:picLocks noChangeAspect="1" noChangeArrowheads="1"/>
          </p:cNvPicPr>
          <p:nvPr/>
        </p:nvPicPr>
        <p:blipFill>
          <a:blip r:embed="rId5"/>
          <a:srcRect/>
          <a:stretch>
            <a:fillRect/>
          </a:stretch>
        </p:blipFill>
        <p:spPr bwMode="auto">
          <a:xfrm>
            <a:off x="142875" y="142875"/>
            <a:ext cx="3214688" cy="3684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9077" name="Picture 5" descr="http://www.ausweichsitz-nrw.de/images/missing/specialist/Telefonanlage-4.jpg">
            <a:extLst>
              <a:ext uri="{FF2B5EF4-FFF2-40B4-BE49-F238E27FC236}">
                <a16:creationId xmlns:a16="http://schemas.microsoft.com/office/drawing/2014/main" id="{8746BDBE-9EDF-2034-9EA3-D9C289225250}"/>
              </a:ext>
            </a:extLst>
          </p:cNvPr>
          <p:cNvPicPr>
            <a:picLocks noChangeAspect="1" noChangeArrowheads="1"/>
          </p:cNvPicPr>
          <p:nvPr/>
        </p:nvPicPr>
        <p:blipFill>
          <a:blip r:embed="rId6"/>
          <a:srcRect/>
          <a:stretch>
            <a:fillRect/>
          </a:stretch>
        </p:blipFill>
        <p:spPr bwMode="auto">
          <a:xfrm>
            <a:off x="7072313" y="4000500"/>
            <a:ext cx="1917700" cy="2667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9078" name="Picture 7" descr="http://www.ausweichsitz-nrw.de/images/missing/specialist/Telefonanlage-5.jpg">
            <a:extLst>
              <a:ext uri="{FF2B5EF4-FFF2-40B4-BE49-F238E27FC236}">
                <a16:creationId xmlns:a16="http://schemas.microsoft.com/office/drawing/2014/main" id="{D0D5EE4C-79AA-5EC5-5F99-C1B0E6A385A5}"/>
              </a:ext>
            </a:extLst>
          </p:cNvPr>
          <p:cNvPicPr>
            <a:picLocks noChangeAspect="1" noChangeArrowheads="1"/>
          </p:cNvPicPr>
          <p:nvPr/>
        </p:nvPicPr>
        <p:blipFill>
          <a:blip r:embed="rId7"/>
          <a:srcRect/>
          <a:stretch>
            <a:fillRect/>
          </a:stretch>
        </p:blipFill>
        <p:spPr bwMode="auto">
          <a:xfrm>
            <a:off x="3786188" y="4000500"/>
            <a:ext cx="1928812" cy="268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9079" name="Picture 9" descr="http://de.academic.ru/pictures/dewiki/102/fernmelderelais.jpg">
            <a:extLst>
              <a:ext uri="{FF2B5EF4-FFF2-40B4-BE49-F238E27FC236}">
                <a16:creationId xmlns:a16="http://schemas.microsoft.com/office/drawing/2014/main" id="{C4962FBA-2408-6BD2-D81B-CA2CC5EB9108}"/>
              </a:ext>
            </a:extLst>
          </p:cNvPr>
          <p:cNvPicPr>
            <a:picLocks noChangeAspect="1" noChangeArrowheads="1"/>
          </p:cNvPicPr>
          <p:nvPr/>
        </p:nvPicPr>
        <p:blipFill>
          <a:blip r:embed="rId8"/>
          <a:srcRect/>
          <a:stretch>
            <a:fillRect/>
          </a:stretch>
        </p:blipFill>
        <p:spPr bwMode="auto">
          <a:xfrm>
            <a:off x="142875" y="4000500"/>
            <a:ext cx="3565525" cy="2679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6471" name="TextBox 7">
            <a:extLst>
              <a:ext uri="{FF2B5EF4-FFF2-40B4-BE49-F238E27FC236}">
                <a16:creationId xmlns:a16="http://schemas.microsoft.com/office/drawing/2014/main" id="{EBC2C143-061A-D020-2098-E6FC34ACD3C4}"/>
              </a:ext>
            </a:extLst>
          </p:cNvPr>
          <p:cNvSpPr txBox="1">
            <a:spLocks noChangeArrowheads="1"/>
          </p:cNvSpPr>
          <p:nvPr/>
        </p:nvSpPr>
        <p:spPr bwMode="auto">
          <a:xfrm>
            <a:off x="5776913" y="4643438"/>
            <a:ext cx="12334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600" b="1">
                <a:solidFill>
                  <a:srgbClr val="FFFFFF"/>
                </a:solidFill>
              </a:rPr>
              <a:t>Der Fortschritt im Telephon-bereich</a:t>
            </a:r>
            <a:endParaRPr lang="it-IT" altLang="it-CH" sz="1600" b="1">
              <a:solidFill>
                <a:srgbClr val="FFFFFF"/>
              </a:solidFill>
            </a:endParaRPr>
          </a:p>
        </p:txBody>
      </p:sp>
      <p:pic>
        <p:nvPicPr>
          <p:cNvPr id="259081" name="Picture 9" descr="C:\Dokumente und Einstellungen\Enrico\Eigene Dateien\Enrico\Documenti\AA Enrico nuovo\Politica\Presentazione marxismo\telefono 1 corretto.JPG">
            <a:extLst>
              <a:ext uri="{FF2B5EF4-FFF2-40B4-BE49-F238E27FC236}">
                <a16:creationId xmlns:a16="http://schemas.microsoft.com/office/drawing/2014/main" id="{5C779BED-F5D5-13E0-D0FD-13769959143D}"/>
              </a:ext>
            </a:extLst>
          </p:cNvPr>
          <p:cNvPicPr>
            <a:picLocks noChangeAspect="1" noChangeArrowheads="1"/>
          </p:cNvPicPr>
          <p:nvPr/>
        </p:nvPicPr>
        <p:blipFill>
          <a:blip r:embed="rId9"/>
          <a:srcRect/>
          <a:stretch>
            <a:fillRect/>
          </a:stretch>
        </p:blipFill>
        <p:spPr bwMode="auto">
          <a:xfrm>
            <a:off x="6030913" y="4000500"/>
            <a:ext cx="725487" cy="642938"/>
          </a:xfrm>
          <a:prstGeom prst="rect">
            <a:avLst/>
          </a:prstGeom>
          <a:ln>
            <a:noFill/>
          </a:ln>
          <a:effectLst>
            <a:outerShdw blurRad="292100" dist="139700" dir="2700000" algn="tl" rotWithShape="0">
              <a:srgbClr val="333333">
                <a:alpha val="65000"/>
              </a:srgbClr>
            </a:outerShdw>
          </a:effectLst>
        </p:spPr>
      </p:pic>
      <p:pic>
        <p:nvPicPr>
          <p:cNvPr id="259082" name="Picture 10" descr="C:\Dokumente und Einstellungen\Enrico\Eigene Dateien\Enrico\Documenti\AA Enrico nuovo\Politica\Presentazione marxismo\Telefono 2corretto.JPG">
            <a:extLst>
              <a:ext uri="{FF2B5EF4-FFF2-40B4-BE49-F238E27FC236}">
                <a16:creationId xmlns:a16="http://schemas.microsoft.com/office/drawing/2014/main" id="{63FECD13-1839-19D5-A5A5-FA3AF5890C68}"/>
              </a:ext>
            </a:extLst>
          </p:cNvPr>
          <p:cNvPicPr>
            <a:picLocks noChangeAspect="1" noChangeArrowheads="1"/>
          </p:cNvPicPr>
          <p:nvPr/>
        </p:nvPicPr>
        <p:blipFill>
          <a:blip r:embed="rId10"/>
          <a:srcRect/>
          <a:stretch>
            <a:fillRect/>
          </a:stretch>
        </p:blipFill>
        <p:spPr bwMode="auto">
          <a:xfrm>
            <a:off x="6030913" y="6061075"/>
            <a:ext cx="725487" cy="600075"/>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1F9F7606-A448-5BDD-BC88-D7A8960A7028}"/>
              </a:ext>
            </a:extLst>
          </p:cNvPr>
          <p:cNvSpPr txBox="1"/>
          <p:nvPr/>
        </p:nvSpPr>
        <p:spPr>
          <a:xfrm>
            <a:off x="2009775" y="3394075"/>
            <a:ext cx="1347788" cy="415925"/>
          </a:xfrm>
          <a:prstGeom prst="rect">
            <a:avLst/>
          </a:prstGeom>
          <a:noFill/>
        </p:spPr>
        <p:txBody>
          <a:bodyPr>
            <a:spAutoFit/>
          </a:bodyPr>
          <a:lstStyle/>
          <a:p>
            <a:pPr algn="r" eaLnBrk="1" hangingPunct="1">
              <a:defRPr/>
            </a:pPr>
            <a:r>
              <a:rPr lang="it-CH" sz="1050" dirty="0">
                <a:latin typeface="Arial" charset="0"/>
                <a:cs typeface="Arial" charset="0"/>
              </a:rPr>
              <a:t>Da </a:t>
            </a:r>
            <a:r>
              <a:rPr lang="it-CH" sz="1050" dirty="0" err="1">
                <a:latin typeface="Arial" charset="0"/>
                <a:cs typeface="Arial" charset="0"/>
              </a:rPr>
              <a:t>waren</a:t>
            </a:r>
            <a:r>
              <a:rPr lang="it-CH" sz="1050" dirty="0">
                <a:latin typeface="Arial" charset="0"/>
                <a:cs typeface="Arial" charset="0"/>
              </a:rPr>
              <a:t> </a:t>
            </a:r>
            <a:r>
              <a:rPr lang="it-CH" sz="1050" dirty="0" err="1">
                <a:latin typeface="Arial" charset="0"/>
                <a:cs typeface="Arial" charset="0"/>
              </a:rPr>
              <a:t>einmal</a:t>
            </a:r>
            <a:r>
              <a:rPr lang="it-CH" sz="1050" dirty="0">
                <a:latin typeface="Arial" charset="0"/>
                <a:cs typeface="Arial" charset="0"/>
              </a:rPr>
              <a:t>            die </a:t>
            </a:r>
            <a:r>
              <a:rPr lang="it-CH" sz="1050" dirty="0" err="1">
                <a:latin typeface="Arial" charset="0"/>
                <a:cs typeface="Arial" charset="0"/>
              </a:rPr>
              <a:t>Telefonistinnen</a:t>
            </a:r>
            <a:endParaRPr lang="it-CH" sz="1050" dirty="0">
              <a:latin typeface="Arial" charset="0"/>
              <a:cs typeface="Arial" charset="0"/>
            </a:endParaRPr>
          </a:p>
        </p:txBody>
      </p:sp>
      <p:sp>
        <p:nvSpPr>
          <p:cNvPr id="446475" name="Slide Number Placeholder 1">
            <a:extLst>
              <a:ext uri="{FF2B5EF4-FFF2-40B4-BE49-F238E27FC236}">
                <a16:creationId xmlns:a16="http://schemas.microsoft.com/office/drawing/2014/main" id="{A78FF852-3FCC-0775-5801-C0CD0DF810E3}"/>
              </a:ext>
            </a:extLst>
          </p:cNvPr>
          <p:cNvSpPr>
            <a:spLocks noGrp="1"/>
          </p:cNvSpPr>
          <p:nvPr>
            <p:ph type="sldNum" sz="quarter" idx="12"/>
          </p:nvPr>
        </p:nvSpPr>
        <p:spPr>
          <a:xfrm>
            <a:off x="7451725" y="6184900"/>
            <a:ext cx="803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04DE05-89E7-4D73-96B6-FB376F798972}" type="slidenum">
              <a:rPr lang="it-IT" altLang="en-US" sz="1400" b="1" smtClean="0">
                <a:solidFill>
                  <a:srgbClr val="000000"/>
                </a:solidFill>
              </a:rPr>
              <a:pPr>
                <a:spcBef>
                  <a:spcPct val="0"/>
                </a:spcBef>
                <a:buFontTx/>
                <a:buNone/>
              </a:pPr>
              <a:t>87</a:t>
            </a:fld>
            <a:endParaRPr lang="it-IT" altLang="en-US" sz="1400" b="1">
              <a:solidFill>
                <a:srgbClr val="000000"/>
              </a:solidFill>
            </a:endParaRPr>
          </a:p>
        </p:txBody>
      </p:sp>
      <p:sp>
        <p:nvSpPr>
          <p:cNvPr id="3" name="CasellaDiTesto 2">
            <a:extLst>
              <a:ext uri="{FF2B5EF4-FFF2-40B4-BE49-F238E27FC236}">
                <a16:creationId xmlns:a16="http://schemas.microsoft.com/office/drawing/2014/main" id="{ED6F15D8-C9E0-590F-651B-B7BABB1C6AA4}"/>
              </a:ext>
            </a:extLst>
          </p:cNvPr>
          <p:cNvSpPr txBox="1"/>
          <p:nvPr/>
        </p:nvSpPr>
        <p:spPr>
          <a:xfrm>
            <a:off x="7829550" y="333375"/>
            <a:ext cx="1081088" cy="27622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Call center</a:t>
            </a:r>
          </a:p>
        </p:txBody>
      </p:sp>
      <p:sp>
        <p:nvSpPr>
          <p:cNvPr id="13" name="Rettangolo 12">
            <a:extLst>
              <a:ext uri="{FF2B5EF4-FFF2-40B4-BE49-F238E27FC236}">
                <a16:creationId xmlns:a16="http://schemas.microsoft.com/office/drawing/2014/main" id="{644A0423-0B90-742D-6FA4-20DB3D3CFA1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8514" name="Slide Number Placeholder 1">
            <a:extLst>
              <a:ext uri="{FF2B5EF4-FFF2-40B4-BE49-F238E27FC236}">
                <a16:creationId xmlns:a16="http://schemas.microsoft.com/office/drawing/2014/main" id="{A48E7D70-F737-6FE3-ACF7-BFFCFC7AE27C}"/>
              </a:ext>
            </a:extLst>
          </p:cNvPr>
          <p:cNvSpPr>
            <a:spLocks noGrp="1"/>
          </p:cNvSpPr>
          <p:nvPr>
            <p:ph type="sldNum" sz="quarter" idx="12"/>
          </p:nvPr>
        </p:nvSpPr>
        <p:spPr>
          <a:xfrm>
            <a:off x="7907338" y="3429000"/>
            <a:ext cx="7413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332C7-0644-4C89-94C9-52D79BEA24DA}" type="slidenum">
              <a:rPr lang="it-IT" altLang="en-US" sz="1400" smtClean="0">
                <a:solidFill>
                  <a:srgbClr val="FFFFFF"/>
                </a:solidFill>
              </a:rPr>
              <a:pPr>
                <a:spcBef>
                  <a:spcPct val="0"/>
                </a:spcBef>
                <a:buFontTx/>
                <a:buNone/>
              </a:pPr>
              <a:t>88</a:t>
            </a:fld>
            <a:endParaRPr lang="it-IT" altLang="en-US" sz="1400">
              <a:solidFill>
                <a:srgbClr val="FFFFFF"/>
              </a:solidFill>
            </a:endParaRPr>
          </a:p>
        </p:txBody>
      </p:sp>
      <p:pic>
        <p:nvPicPr>
          <p:cNvPr id="8" name="Picture 2" descr="C:\Dokumente und Einstellungen\Enrico\Eigene Dateien\Enrico\Documenti\AA Enrico nuovo\Sito\macchina lavorazione della pietra.jpg">
            <a:extLst>
              <a:ext uri="{FF2B5EF4-FFF2-40B4-BE49-F238E27FC236}">
                <a16:creationId xmlns:a16="http://schemas.microsoft.com/office/drawing/2014/main" id="{D3576825-56EA-26CF-4DFE-01FC9CEED5D3}"/>
              </a:ext>
            </a:extLst>
          </p:cNvPr>
          <p:cNvPicPr>
            <a:picLocks noChangeAspect="1" noChangeArrowheads="1"/>
          </p:cNvPicPr>
          <p:nvPr/>
        </p:nvPicPr>
        <p:blipFill>
          <a:blip r:embed="rId4"/>
          <a:srcRect l="22647" t="8533" r="5000" b="10336"/>
          <a:stretch>
            <a:fillRect/>
          </a:stretch>
        </p:blipFill>
        <p:spPr bwMode="auto">
          <a:xfrm>
            <a:off x="4362450" y="4119563"/>
            <a:ext cx="4271963" cy="23796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9" name="Picture 3" descr="C:\Dokumente und Einstellungen\Enrico\Eigene Dateien\Enrico\Documenti\AA Enrico nuovo\Sito\scalpellini_miniera1.jpg">
            <a:extLst>
              <a:ext uri="{FF2B5EF4-FFF2-40B4-BE49-F238E27FC236}">
                <a16:creationId xmlns:a16="http://schemas.microsoft.com/office/drawing/2014/main" id="{B8F9D447-E383-A20D-51C9-E0A0CE470396}"/>
              </a:ext>
            </a:extLst>
          </p:cNvPr>
          <p:cNvPicPr>
            <a:picLocks noChangeAspect="1" noChangeArrowheads="1"/>
          </p:cNvPicPr>
          <p:nvPr/>
        </p:nvPicPr>
        <p:blipFill>
          <a:blip r:embed="rId5"/>
          <a:srcRect/>
          <a:stretch>
            <a:fillRect/>
          </a:stretch>
        </p:blipFill>
        <p:spPr bwMode="auto">
          <a:xfrm>
            <a:off x="474663" y="349250"/>
            <a:ext cx="4071937" cy="27892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C:\Dokumente und Einstellungen\Enrico\Eigene Dateien\Enrico\Documenti\AA Enrico nuovo\Sito\cava 6.jpg">
            <a:extLst>
              <a:ext uri="{FF2B5EF4-FFF2-40B4-BE49-F238E27FC236}">
                <a16:creationId xmlns:a16="http://schemas.microsoft.com/office/drawing/2014/main" id="{0C1B7C82-299E-E73A-D1DB-4F9DA024A95E}"/>
              </a:ext>
            </a:extLst>
          </p:cNvPr>
          <p:cNvPicPr>
            <a:picLocks noChangeAspect="1" noChangeArrowheads="1"/>
          </p:cNvPicPr>
          <p:nvPr/>
        </p:nvPicPr>
        <p:blipFill>
          <a:blip r:embed="rId6"/>
          <a:srcRect/>
          <a:stretch>
            <a:fillRect/>
          </a:stretch>
        </p:blipFill>
        <p:spPr bwMode="auto">
          <a:xfrm>
            <a:off x="4932363" y="357188"/>
            <a:ext cx="3716337" cy="27860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1" name="Picture 5" descr="C:\Dokumente und Einstellungen\Enrico\Eigene Dateien\Enrico\Documenti\AA Enrico nuovo\Sito\scalpellino.jpg">
            <a:extLst>
              <a:ext uri="{FF2B5EF4-FFF2-40B4-BE49-F238E27FC236}">
                <a16:creationId xmlns:a16="http://schemas.microsoft.com/office/drawing/2014/main" id="{ACC9D8EB-9385-DE71-EA26-7FDA8AF339C3}"/>
              </a:ext>
            </a:extLst>
          </p:cNvPr>
          <p:cNvPicPr>
            <a:picLocks noChangeAspect="1" noChangeArrowheads="1"/>
          </p:cNvPicPr>
          <p:nvPr/>
        </p:nvPicPr>
        <p:blipFill>
          <a:blip r:embed="rId7"/>
          <a:srcRect/>
          <a:stretch>
            <a:fillRect/>
          </a:stretch>
        </p:blipFill>
        <p:spPr bwMode="auto">
          <a:xfrm>
            <a:off x="474663" y="4119563"/>
            <a:ext cx="3679825" cy="23796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765DB71B-2E7C-215D-3C9A-60F307860ECE}"/>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
        <p:nvSpPr>
          <p:cNvPr id="448520" name="TextBox 6">
            <a:extLst>
              <a:ext uri="{FF2B5EF4-FFF2-40B4-BE49-F238E27FC236}">
                <a16:creationId xmlns:a16="http://schemas.microsoft.com/office/drawing/2014/main" id="{48691B6F-9E5E-984F-C098-A4FD16FCDC95}"/>
              </a:ext>
            </a:extLst>
          </p:cNvPr>
          <p:cNvSpPr txBox="1">
            <a:spLocks noChangeArrowheads="1"/>
          </p:cNvSpPr>
          <p:nvPr/>
        </p:nvSpPr>
        <p:spPr bwMode="auto">
          <a:xfrm>
            <a:off x="647700" y="3143250"/>
            <a:ext cx="7524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2400" b="1">
                <a:solidFill>
                  <a:srgbClr val="FFFFFF"/>
                </a:solidFill>
              </a:rPr>
              <a:t>Steinförderung und Steinbearbeitung:                             die Maschinen ersetzen die Hand des Menschen</a:t>
            </a:r>
            <a:endParaRPr lang="it-IT" altLang="it-CH" sz="2400" b="1">
              <a:solidFill>
                <a:srgbClr val="FFFFFF"/>
              </a:solidFill>
            </a:endParaRPr>
          </a:p>
        </p:txBody>
      </p:sp>
      <p:sp>
        <p:nvSpPr>
          <p:cNvPr id="14" name="Rettangolo 13">
            <a:extLst>
              <a:ext uri="{FF2B5EF4-FFF2-40B4-BE49-F238E27FC236}">
                <a16:creationId xmlns:a16="http://schemas.microsoft.com/office/drawing/2014/main" id="{F509B659-F2E1-4427-0E93-A14E76E41FDC}"/>
              </a:ext>
            </a:extLst>
          </p:cNvPr>
          <p:cNvSpPr/>
          <p:nvPr/>
        </p:nvSpPr>
        <p:spPr bwMode="auto">
          <a:xfrm>
            <a:off x="0" y="-22225"/>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CasellaDiTesto 1">
            <a:extLst>
              <a:ext uri="{FF2B5EF4-FFF2-40B4-BE49-F238E27FC236}">
                <a16:creationId xmlns:a16="http://schemas.microsoft.com/office/drawing/2014/main" id="{B433A2CE-39D6-80DE-66F9-6947E8E820E5}"/>
              </a:ext>
            </a:extLst>
          </p:cNvPr>
          <p:cNvSpPr txBox="1">
            <a:spLocks noChangeArrowheads="1"/>
          </p:cNvSpPr>
          <p:nvPr/>
        </p:nvSpPr>
        <p:spPr bwMode="auto">
          <a:xfrm>
            <a:off x="3003550" y="2419350"/>
            <a:ext cx="2813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it-CH" sz="1400" b="1">
                <a:solidFill>
                  <a:srgbClr val="FFFFFF"/>
                </a:solidFill>
              </a:rPr>
              <a:t>In der Landwirtschaft haben Maschinen und Chemikalien  Menschen und Tieren ersetzt.</a:t>
            </a:r>
          </a:p>
        </p:txBody>
      </p:sp>
      <p:pic>
        <p:nvPicPr>
          <p:cNvPr id="450563" name="Picture 9">
            <a:extLst>
              <a:ext uri="{FF2B5EF4-FFF2-40B4-BE49-F238E27FC236}">
                <a16:creationId xmlns:a16="http://schemas.microsoft.com/office/drawing/2014/main" id="{541FC438-81C7-8453-7CC1-90BDECEAC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5734050"/>
            <a:ext cx="1163638" cy="85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C:\Users\Enrico\Desktop\Agri 4 jpeg.jpg">
            <a:extLst>
              <a:ext uri="{FF2B5EF4-FFF2-40B4-BE49-F238E27FC236}">
                <a16:creationId xmlns:a16="http://schemas.microsoft.com/office/drawing/2014/main" id="{F8FAACFE-F3D4-CF52-1625-7B3BBCF2BB2B}"/>
              </a:ext>
            </a:extLst>
          </p:cNvPr>
          <p:cNvPicPr>
            <a:picLocks noChangeAspect="1" noChangeArrowheads="1"/>
          </p:cNvPicPr>
          <p:nvPr/>
        </p:nvPicPr>
        <p:blipFill>
          <a:blip r:embed="rId5"/>
          <a:srcRect/>
          <a:stretch>
            <a:fillRect/>
          </a:stretch>
        </p:blipFill>
        <p:spPr bwMode="auto">
          <a:xfrm>
            <a:off x="5746750" y="2301875"/>
            <a:ext cx="3178175" cy="2133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4" descr="C:\Users\Enrico\Desktop\Agri 3 jpeg.jpg">
            <a:extLst>
              <a:ext uri="{FF2B5EF4-FFF2-40B4-BE49-F238E27FC236}">
                <a16:creationId xmlns:a16="http://schemas.microsoft.com/office/drawing/2014/main" id="{8D98F3CA-1EB9-49A9-BE34-58A1423D0B76}"/>
              </a:ext>
            </a:extLst>
          </p:cNvPr>
          <p:cNvPicPr>
            <a:picLocks noChangeAspect="1" noChangeArrowheads="1"/>
          </p:cNvPicPr>
          <p:nvPr/>
        </p:nvPicPr>
        <p:blipFill>
          <a:blip r:embed="rId6"/>
          <a:srcRect b="5006"/>
          <a:stretch>
            <a:fillRect/>
          </a:stretch>
        </p:blipFill>
        <p:spPr bwMode="auto">
          <a:xfrm>
            <a:off x="5078413" y="206375"/>
            <a:ext cx="3846512"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5" descr="C:\Users\Enrico\Desktop\Agri 2 jpeg.jpg">
            <a:extLst>
              <a:ext uri="{FF2B5EF4-FFF2-40B4-BE49-F238E27FC236}">
                <a16:creationId xmlns:a16="http://schemas.microsoft.com/office/drawing/2014/main" id="{2FBB7B53-B8CE-EBCE-2912-9CC5445D7D2D}"/>
              </a:ext>
            </a:extLst>
          </p:cNvPr>
          <p:cNvPicPr>
            <a:picLocks noChangeAspect="1" noChangeArrowheads="1"/>
          </p:cNvPicPr>
          <p:nvPr/>
        </p:nvPicPr>
        <p:blipFill>
          <a:blip r:embed="rId7"/>
          <a:srcRect b="22661"/>
          <a:stretch>
            <a:fillRect/>
          </a:stretch>
        </p:blipFill>
        <p:spPr bwMode="auto">
          <a:xfrm>
            <a:off x="5219700" y="4565650"/>
            <a:ext cx="3705225" cy="20526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C:\Users\Enrico\Desktop\Agri 1 jpeg.jpg">
            <a:extLst>
              <a:ext uri="{FF2B5EF4-FFF2-40B4-BE49-F238E27FC236}">
                <a16:creationId xmlns:a16="http://schemas.microsoft.com/office/drawing/2014/main" id="{50D50C7C-CE70-FD0C-AA32-07F91DA2E5D3}"/>
              </a:ext>
            </a:extLst>
          </p:cNvPr>
          <p:cNvPicPr>
            <a:picLocks noChangeAspect="1" noChangeArrowheads="1"/>
          </p:cNvPicPr>
          <p:nvPr/>
        </p:nvPicPr>
        <p:blipFill>
          <a:blip r:embed="rId8"/>
          <a:srcRect/>
          <a:stretch>
            <a:fillRect/>
          </a:stretch>
        </p:blipFill>
        <p:spPr bwMode="auto">
          <a:xfrm>
            <a:off x="554038" y="206375"/>
            <a:ext cx="3097212"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C:\Users\Enrico\Desktop\Agri 6 jpeg.jpg">
            <a:extLst>
              <a:ext uri="{FF2B5EF4-FFF2-40B4-BE49-F238E27FC236}">
                <a16:creationId xmlns:a16="http://schemas.microsoft.com/office/drawing/2014/main" id="{E8946961-2720-DAD5-308D-CFFB553CB68F}"/>
              </a:ext>
            </a:extLst>
          </p:cNvPr>
          <p:cNvPicPr>
            <a:picLocks noChangeAspect="1" noChangeArrowheads="1"/>
          </p:cNvPicPr>
          <p:nvPr/>
        </p:nvPicPr>
        <p:blipFill>
          <a:blip r:embed="rId9"/>
          <a:srcRect/>
          <a:stretch>
            <a:fillRect/>
          </a:stretch>
        </p:blipFill>
        <p:spPr bwMode="auto">
          <a:xfrm>
            <a:off x="554038" y="2295525"/>
            <a:ext cx="2447925" cy="2133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8" descr="C:\Users\Enrico\Desktop\Agri 7 jpeg.jpg">
            <a:extLst>
              <a:ext uri="{FF2B5EF4-FFF2-40B4-BE49-F238E27FC236}">
                <a16:creationId xmlns:a16="http://schemas.microsoft.com/office/drawing/2014/main" id="{9FD6362E-6B1A-9A88-33D8-ED1FBE638AE1}"/>
              </a:ext>
            </a:extLst>
          </p:cNvPr>
          <p:cNvPicPr>
            <a:picLocks noChangeAspect="1" noChangeArrowheads="1"/>
          </p:cNvPicPr>
          <p:nvPr/>
        </p:nvPicPr>
        <p:blipFill>
          <a:blip r:embed="rId10"/>
          <a:srcRect t="4947"/>
          <a:stretch>
            <a:fillRect/>
          </a:stretch>
        </p:blipFill>
        <p:spPr bwMode="auto">
          <a:xfrm>
            <a:off x="552450" y="4543425"/>
            <a:ext cx="3095625" cy="2074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0570" name="Picture 11" descr="C:\Users\Enrico\Desktop\Cavalli jpeg.jpg">
            <a:extLst>
              <a:ext uri="{FF2B5EF4-FFF2-40B4-BE49-F238E27FC236}">
                <a16:creationId xmlns:a16="http://schemas.microsoft.com/office/drawing/2014/main" id="{ABDD9F9E-810F-74E7-3310-70368967FF94}"/>
              </a:ext>
            </a:extLst>
          </p:cNvPr>
          <p:cNvPicPr>
            <a:picLocks noChangeAspect="1" noChangeArrowheads="1"/>
          </p:cNvPicPr>
          <p:nvPr/>
        </p:nvPicPr>
        <p:blipFill>
          <a:blip r:embed="rId11"/>
          <a:srcRect l="5907" t="4388" r="7825" b="6090"/>
          <a:stretch>
            <a:fillRect/>
          </a:stretch>
        </p:blipFill>
        <p:spPr bwMode="auto">
          <a:xfrm>
            <a:off x="3805238" y="287338"/>
            <a:ext cx="1093787" cy="806450"/>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p:spPr>
      </p:pic>
      <p:sp>
        <p:nvSpPr>
          <p:cNvPr id="450571" name="Slide Number Placeholder 1">
            <a:extLst>
              <a:ext uri="{FF2B5EF4-FFF2-40B4-BE49-F238E27FC236}">
                <a16:creationId xmlns:a16="http://schemas.microsoft.com/office/drawing/2014/main" id="{09D47B30-CA10-8C86-087D-4CF1624BEA48}"/>
              </a:ext>
            </a:extLst>
          </p:cNvPr>
          <p:cNvSpPr txBox="1">
            <a:spLocks/>
          </p:cNvSpPr>
          <p:nvPr/>
        </p:nvSpPr>
        <p:spPr bwMode="auto">
          <a:xfrm>
            <a:off x="4281488" y="5684838"/>
            <a:ext cx="8016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9C86427F-0616-4B22-8091-D49E829E6FC6}" type="slidenum">
              <a:rPr lang="it-IT" altLang="it-CH" sz="1400" b="1"/>
              <a:pPr algn="r" eaLnBrk="1" hangingPunct="1">
                <a:spcBef>
                  <a:spcPct val="0"/>
                </a:spcBef>
                <a:buFontTx/>
                <a:buNone/>
              </a:pPr>
              <a:t>89</a:t>
            </a:fld>
            <a:endParaRPr lang="it-IT" altLang="it-CH" sz="1400" b="1"/>
          </a:p>
        </p:txBody>
      </p:sp>
      <p:pic>
        <p:nvPicPr>
          <p:cNvPr id="450572" name="Picture 2">
            <a:extLst>
              <a:ext uri="{FF2B5EF4-FFF2-40B4-BE49-F238E27FC236}">
                <a16:creationId xmlns:a16="http://schemas.microsoft.com/office/drawing/2014/main" id="{7F40F70C-7ED5-DD7B-66C1-7780577750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9688" y="1354138"/>
            <a:ext cx="1004887" cy="94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magine 17">
            <a:extLst>
              <a:ext uri="{FF2B5EF4-FFF2-40B4-BE49-F238E27FC236}">
                <a16:creationId xmlns:a16="http://schemas.microsoft.com/office/drawing/2014/main" id="{F3F9252F-B923-95CD-278E-1D6BA66CB4FF}"/>
              </a:ext>
            </a:extLst>
          </p:cNvPr>
          <p:cNvPicPr>
            <a:picLocks noChangeAspect="1"/>
          </p:cNvPicPr>
          <p:nvPr/>
        </p:nvPicPr>
        <p:blipFill>
          <a:blip r:embed="rId13"/>
          <a:stretch>
            <a:fillRect/>
          </a:stretch>
        </p:blipFill>
        <p:spPr>
          <a:xfrm>
            <a:off x="3144838" y="3206750"/>
            <a:ext cx="2447925" cy="12239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9E358FF5-73E0-8B86-7D2B-697B343CD14E}"/>
              </a:ext>
            </a:extLst>
          </p:cNvPr>
          <p:cNvPicPr>
            <a:picLocks noChangeAspect="1"/>
          </p:cNvPicPr>
          <p:nvPr/>
        </p:nvPicPr>
        <p:blipFill rotWithShape="1">
          <a:blip r:embed="rId14"/>
          <a:srcRect l="29802" r="19576"/>
          <a:stretch/>
        </p:blipFill>
        <p:spPr>
          <a:xfrm>
            <a:off x="3919538" y="4552950"/>
            <a:ext cx="1028700" cy="950913"/>
          </a:xfrm>
          <a:prstGeom prst="rect">
            <a:avLst/>
          </a:prstGeom>
          <a:ln w="9525">
            <a:solidFill>
              <a:schemeClr val="tx1"/>
            </a:solidFill>
          </a:ln>
          <a:effectLst>
            <a:outerShdw blurRad="292100" dist="139700" dir="2700000" algn="tl" rotWithShape="0">
              <a:srgbClr val="333333">
                <a:alpha val="65000"/>
              </a:srgbClr>
            </a:outerShdw>
          </a:effectLst>
        </p:spPr>
      </p:pic>
      <p:sp>
        <p:nvSpPr>
          <p:cNvPr id="17" name="Rettangolo 16">
            <a:extLst>
              <a:ext uri="{FF2B5EF4-FFF2-40B4-BE49-F238E27FC236}">
                <a16:creationId xmlns:a16="http://schemas.microsoft.com/office/drawing/2014/main" id="{5048E355-900A-134C-C6D2-88A320C861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8">
            <a:extLst>
              <a:ext uri="{FF2B5EF4-FFF2-40B4-BE49-F238E27FC236}">
                <a16:creationId xmlns:a16="http://schemas.microsoft.com/office/drawing/2014/main" id="{E8D09600-67DD-F872-E2A2-D83FB29CDDB7}"/>
              </a:ext>
            </a:extLst>
          </p:cNvPr>
          <p:cNvSpPr>
            <a:spLocks noChangeArrowheads="1"/>
          </p:cNvSpPr>
          <p:nvPr/>
        </p:nvSpPr>
        <p:spPr bwMode="auto">
          <a:xfrm>
            <a:off x="6738938" y="36909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286723" name="Rectangle 15">
            <a:extLst>
              <a:ext uri="{FF2B5EF4-FFF2-40B4-BE49-F238E27FC236}">
                <a16:creationId xmlns:a16="http://schemas.microsoft.com/office/drawing/2014/main" id="{DDA994CB-91D2-9B46-3A9C-84504219BD4D}"/>
              </a:ext>
            </a:extLst>
          </p:cNvPr>
          <p:cNvSpPr>
            <a:spLocks noChangeArrowheads="1"/>
          </p:cNvSpPr>
          <p:nvPr/>
        </p:nvSpPr>
        <p:spPr bwMode="auto">
          <a:xfrm>
            <a:off x="5181600" y="1963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sp>
        <p:nvSpPr>
          <p:cNvPr id="286724" name="Rectangle 17">
            <a:extLst>
              <a:ext uri="{FF2B5EF4-FFF2-40B4-BE49-F238E27FC236}">
                <a16:creationId xmlns:a16="http://schemas.microsoft.com/office/drawing/2014/main" id="{1D178DDF-38FE-31B2-C20A-484AD7E708FB}"/>
              </a:ext>
            </a:extLst>
          </p:cNvPr>
          <p:cNvSpPr>
            <a:spLocks noChangeArrowheads="1"/>
          </p:cNvSpPr>
          <p:nvPr/>
        </p:nvSpPr>
        <p:spPr bwMode="auto">
          <a:xfrm>
            <a:off x="1016000" y="2032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000" u="sng">
              <a:solidFill>
                <a:srgbClr val="000000"/>
              </a:solidFill>
            </a:endParaRPr>
          </a:p>
        </p:txBody>
      </p:sp>
      <p:pic>
        <p:nvPicPr>
          <p:cNvPr id="286725" name="Picture 24" descr="C:\Users\Enrico\Desktop\OLDTIMER J.jpg">
            <a:extLst>
              <a:ext uri="{FF2B5EF4-FFF2-40B4-BE49-F238E27FC236}">
                <a16:creationId xmlns:a16="http://schemas.microsoft.com/office/drawing/2014/main" id="{742AB05A-A4B3-00A1-4CE2-90854466D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763"/>
            <a:ext cx="9134475"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6" name="Rectangle 2">
            <a:extLst>
              <a:ext uri="{FF2B5EF4-FFF2-40B4-BE49-F238E27FC236}">
                <a16:creationId xmlns:a16="http://schemas.microsoft.com/office/drawing/2014/main" id="{D546002A-67AB-136F-6E6E-0782F9B300B3}"/>
              </a:ext>
            </a:extLst>
          </p:cNvPr>
          <p:cNvSpPr>
            <a:spLocks noGrp="1" noChangeArrowheads="1"/>
          </p:cNvSpPr>
          <p:nvPr>
            <p:ph type="title"/>
          </p:nvPr>
        </p:nvSpPr>
        <p:spPr>
          <a:xfrm>
            <a:off x="4165600" y="3284538"/>
            <a:ext cx="4978400" cy="565150"/>
          </a:xfrm>
        </p:spPr>
        <p:txBody>
          <a:bodyPr/>
          <a:lstStyle/>
          <a:p>
            <a:pPr eaLnBrk="1" hangingPunct="1"/>
            <a:r>
              <a:rPr lang="fr-CH" altLang="it-CH" sz="2000" b="1" u="sng"/>
              <a:t>AUTOS ANFANGS  20. JAHRHUNDERT</a:t>
            </a:r>
            <a:endParaRPr lang="it-IT" altLang="it-CH" sz="2000" b="1" u="sng"/>
          </a:p>
        </p:txBody>
      </p:sp>
      <p:sp>
        <p:nvSpPr>
          <p:cNvPr id="286727" name="Slide Number Placeholder 6">
            <a:extLst>
              <a:ext uri="{FF2B5EF4-FFF2-40B4-BE49-F238E27FC236}">
                <a16:creationId xmlns:a16="http://schemas.microsoft.com/office/drawing/2014/main" id="{514BC63D-8696-2E7B-8D2B-B1C9E999C259}"/>
              </a:ext>
            </a:extLst>
          </p:cNvPr>
          <p:cNvSpPr>
            <a:spLocks noGrp="1"/>
          </p:cNvSpPr>
          <p:nvPr>
            <p:ph type="sldNum" sz="quarter" idx="12"/>
          </p:nvPr>
        </p:nvSpPr>
        <p:spPr>
          <a:xfrm>
            <a:off x="5519738" y="4581525"/>
            <a:ext cx="431800" cy="53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E063CD-C9C3-4336-A06D-0C0546B320C3}" type="slidenum">
              <a:rPr lang="it-IT" altLang="en-US" sz="1400" b="1" smtClean="0">
                <a:solidFill>
                  <a:srgbClr val="0D0D0D"/>
                </a:solidFill>
              </a:rPr>
              <a:pPr>
                <a:spcBef>
                  <a:spcPct val="0"/>
                </a:spcBef>
                <a:buFontTx/>
                <a:buNone/>
              </a:pPr>
              <a:t>9</a:t>
            </a:fld>
            <a:endParaRPr lang="it-IT" altLang="en-US" sz="1400" b="1">
              <a:solidFill>
                <a:srgbClr val="0D0D0D"/>
              </a:solidFill>
            </a:endParaRPr>
          </a:p>
        </p:txBody>
      </p:sp>
      <p:sp>
        <p:nvSpPr>
          <p:cNvPr id="8" name="Rettangolo 7">
            <a:extLst>
              <a:ext uri="{FF2B5EF4-FFF2-40B4-BE49-F238E27FC236}">
                <a16:creationId xmlns:a16="http://schemas.microsoft.com/office/drawing/2014/main" id="{97CA73CB-29E6-BE6F-088B-6E2B1619BB69}"/>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3" descr="C:\Dokumente und Einstellungen\Enrico\Eigene Dateien\Enrico\Documenti\AA Enrico nuovo\Politica\Presentazione marxismo\Stabilimento_460.jpg">
            <a:extLst>
              <a:ext uri="{FF2B5EF4-FFF2-40B4-BE49-F238E27FC236}">
                <a16:creationId xmlns:a16="http://schemas.microsoft.com/office/drawing/2014/main" id="{0A6E16C0-8BE4-E271-4E2F-B9F5161EB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333375"/>
            <a:ext cx="4370388"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11"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597E97BD-AC9E-031F-781C-52F8B767F3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 y="3429000"/>
            <a:ext cx="403225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12" name="Picture 5" descr="C:\Dokumente und Einstellungen\Enrico\Desktop\pakinglist 2.jpg">
            <a:extLst>
              <a:ext uri="{FF2B5EF4-FFF2-40B4-BE49-F238E27FC236}">
                <a16:creationId xmlns:a16="http://schemas.microsoft.com/office/drawing/2014/main" id="{CF9B302B-49B1-01F5-6A65-C2DD6A08E9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332" b="3020"/>
          <a:stretch>
            <a:fillRect/>
          </a:stretch>
        </p:blipFill>
        <p:spPr bwMode="auto">
          <a:xfrm>
            <a:off x="4443413" y="3429000"/>
            <a:ext cx="4391025"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3" name="CasellaDiTesto 1">
            <a:extLst>
              <a:ext uri="{FF2B5EF4-FFF2-40B4-BE49-F238E27FC236}">
                <a16:creationId xmlns:a16="http://schemas.microsoft.com/office/drawing/2014/main" id="{F1148D9B-8357-8562-FBCA-96007F64EB79}"/>
              </a:ext>
            </a:extLst>
          </p:cNvPr>
          <p:cNvSpPr txBox="1">
            <a:spLocks noChangeArrowheads="1"/>
          </p:cNvSpPr>
          <p:nvPr/>
        </p:nvSpPr>
        <p:spPr bwMode="auto">
          <a:xfrm>
            <a:off x="1922463" y="6519863"/>
            <a:ext cx="6635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Gestern</a:t>
            </a:r>
            <a:endParaRPr lang="it-IT" altLang="it-CH" sz="1000" b="1">
              <a:solidFill>
                <a:srgbClr val="FFFFFF"/>
              </a:solidFill>
            </a:endParaRPr>
          </a:p>
        </p:txBody>
      </p:sp>
      <p:sp>
        <p:nvSpPr>
          <p:cNvPr id="452614" name="CasellaDiTesto 8">
            <a:extLst>
              <a:ext uri="{FF2B5EF4-FFF2-40B4-BE49-F238E27FC236}">
                <a16:creationId xmlns:a16="http://schemas.microsoft.com/office/drawing/2014/main" id="{5397F7E5-2692-5B50-0581-D492EB752874}"/>
              </a:ext>
            </a:extLst>
          </p:cNvPr>
          <p:cNvSpPr txBox="1">
            <a:spLocks noChangeArrowheads="1"/>
          </p:cNvSpPr>
          <p:nvPr/>
        </p:nvSpPr>
        <p:spPr bwMode="auto">
          <a:xfrm>
            <a:off x="6307138" y="6519863"/>
            <a:ext cx="8572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Heute</a:t>
            </a:r>
            <a:endParaRPr lang="it-IT" altLang="it-CH" sz="1000" b="1">
              <a:solidFill>
                <a:srgbClr val="FFFFFF"/>
              </a:solidFill>
            </a:endParaRPr>
          </a:p>
        </p:txBody>
      </p:sp>
      <p:pic>
        <p:nvPicPr>
          <p:cNvPr id="452615" name="Picture 10">
            <a:extLst>
              <a:ext uri="{FF2B5EF4-FFF2-40B4-BE49-F238E27FC236}">
                <a16:creationId xmlns:a16="http://schemas.microsoft.com/office/drawing/2014/main" id="{D013BA62-D29A-90A2-5F4A-BBDF55E24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 y="333375"/>
            <a:ext cx="4035425"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16" name="CasellaDiTesto 2">
            <a:extLst>
              <a:ext uri="{FF2B5EF4-FFF2-40B4-BE49-F238E27FC236}">
                <a16:creationId xmlns:a16="http://schemas.microsoft.com/office/drawing/2014/main" id="{34ED6086-4575-6E1C-E68F-718C3FD31470}"/>
              </a:ext>
            </a:extLst>
          </p:cNvPr>
          <p:cNvSpPr txBox="1">
            <a:spLocks noChangeArrowheads="1"/>
          </p:cNvSpPr>
          <p:nvPr/>
        </p:nvSpPr>
        <p:spPr bwMode="auto">
          <a:xfrm>
            <a:off x="238125" y="333375"/>
            <a:ext cx="271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u="sng">
                <a:solidFill>
                  <a:srgbClr val="002060"/>
                </a:solidFill>
              </a:rPr>
              <a:t>Motta Milano 1950, Verarbeitung kandierten Früchten</a:t>
            </a:r>
            <a:endParaRPr lang="it-IT" altLang="it-CH" sz="1200" b="1" u="sng">
              <a:solidFill>
                <a:srgbClr val="002060"/>
              </a:solidFill>
            </a:endParaRPr>
          </a:p>
        </p:txBody>
      </p:sp>
      <p:pic>
        <p:nvPicPr>
          <p:cNvPr id="10" name="Picture 3" descr="C:\Dokumente und Einstellungen\Enrico\Eigene Dateien\Enrico\Documenti\AA Enrico nuovo\Politica\Presentazione marxismo\Stabilimento_460.jpg">
            <a:extLst>
              <a:ext uri="{FF2B5EF4-FFF2-40B4-BE49-F238E27FC236}">
                <a16:creationId xmlns:a16="http://schemas.microsoft.com/office/drawing/2014/main" id="{7583EDA5-3D21-6D66-558E-4D90E1129A0B}"/>
              </a:ext>
            </a:extLst>
          </p:cNvPr>
          <p:cNvPicPr>
            <a:picLocks noChangeAspect="1" noChangeArrowheads="1"/>
          </p:cNvPicPr>
          <p:nvPr/>
        </p:nvPicPr>
        <p:blipFill>
          <a:blip r:embed="rId4"/>
          <a:srcRect/>
          <a:stretch>
            <a:fillRect/>
          </a:stretch>
        </p:blipFill>
        <p:spPr bwMode="auto">
          <a:xfrm>
            <a:off x="4464050" y="328613"/>
            <a:ext cx="4370388" cy="29067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Dokumente und Einstellungen\Enrico\Eigene Dateien\Enrico\Documenti\AA Enrico nuovo\Politica\Presentazione marxismo\vecchia fabbrica lavorazione frutta.jpg">
            <a:extLst>
              <a:ext uri="{FF2B5EF4-FFF2-40B4-BE49-F238E27FC236}">
                <a16:creationId xmlns:a16="http://schemas.microsoft.com/office/drawing/2014/main" id="{F5816E95-D5E0-26B2-667C-42320F704494}"/>
              </a:ext>
            </a:extLst>
          </p:cNvPr>
          <p:cNvPicPr>
            <a:picLocks noChangeAspect="1" noChangeArrowheads="1"/>
          </p:cNvPicPr>
          <p:nvPr/>
        </p:nvPicPr>
        <p:blipFill>
          <a:blip r:embed="rId5"/>
          <a:srcRect/>
          <a:stretch>
            <a:fillRect/>
          </a:stretch>
        </p:blipFill>
        <p:spPr bwMode="auto">
          <a:xfrm>
            <a:off x="238125" y="3424238"/>
            <a:ext cx="4032250" cy="3090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descr="C:\Dokumente und Einstellungen\Enrico\Desktop\pakinglist 2.jpg">
            <a:extLst>
              <a:ext uri="{FF2B5EF4-FFF2-40B4-BE49-F238E27FC236}">
                <a16:creationId xmlns:a16="http://schemas.microsoft.com/office/drawing/2014/main" id="{AC2ED3B9-52EC-A8F9-2680-CA8CFA01024A}"/>
              </a:ext>
            </a:extLst>
          </p:cNvPr>
          <p:cNvPicPr>
            <a:picLocks noChangeAspect="1" noChangeArrowheads="1"/>
          </p:cNvPicPr>
          <p:nvPr/>
        </p:nvPicPr>
        <p:blipFill>
          <a:blip r:embed="rId6"/>
          <a:srcRect r="2332" b="3020"/>
          <a:stretch>
            <a:fillRect/>
          </a:stretch>
        </p:blipFill>
        <p:spPr bwMode="auto">
          <a:xfrm>
            <a:off x="4443413" y="3424238"/>
            <a:ext cx="4391025" cy="30908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2620" name="Picture 10">
            <a:extLst>
              <a:ext uri="{FF2B5EF4-FFF2-40B4-BE49-F238E27FC236}">
                <a16:creationId xmlns:a16="http://schemas.microsoft.com/office/drawing/2014/main" id="{2BA774B1-14D5-3499-0B46-303540B4DC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 y="328613"/>
            <a:ext cx="4035425" cy="29019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2621" name="Segnaposto numero diapositiva 1">
            <a:extLst>
              <a:ext uri="{FF2B5EF4-FFF2-40B4-BE49-F238E27FC236}">
                <a16:creationId xmlns:a16="http://schemas.microsoft.com/office/drawing/2014/main" id="{825EF421-162A-A844-BB8C-626ADE7FB68A}"/>
              </a:ext>
            </a:extLst>
          </p:cNvPr>
          <p:cNvSpPr>
            <a:spLocks noGrp="1"/>
          </p:cNvSpPr>
          <p:nvPr>
            <p:ph type="sldNum" sz="quarter" idx="12"/>
          </p:nvPr>
        </p:nvSpPr>
        <p:spPr>
          <a:xfrm>
            <a:off x="6618288" y="6092825"/>
            <a:ext cx="2133600"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79682C-4869-48F3-90D7-8ECE7823F056}" type="slidenum">
              <a:rPr lang="it-IT" altLang="en-US" sz="1400" smtClean="0"/>
              <a:pPr>
                <a:spcBef>
                  <a:spcPct val="0"/>
                </a:spcBef>
                <a:buFontTx/>
                <a:buNone/>
              </a:pPr>
              <a:t>90</a:t>
            </a:fld>
            <a:endParaRPr lang="it-IT" altLang="en-US" sz="1400"/>
          </a:p>
        </p:txBody>
      </p:sp>
      <p:sp>
        <p:nvSpPr>
          <p:cNvPr id="14" name="Rettangolo 13">
            <a:extLst>
              <a:ext uri="{FF2B5EF4-FFF2-40B4-BE49-F238E27FC236}">
                <a16:creationId xmlns:a16="http://schemas.microsoft.com/office/drawing/2014/main" id="{142F19D6-5180-2D01-20A1-885EEB93FCD3}"/>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egnaposto numero diapositiva 3">
            <a:extLst>
              <a:ext uri="{FF2B5EF4-FFF2-40B4-BE49-F238E27FC236}">
                <a16:creationId xmlns:a16="http://schemas.microsoft.com/office/drawing/2014/main" id="{395A0B97-8260-9554-DDE5-5DF25238D069}"/>
              </a:ext>
            </a:extLst>
          </p:cNvPr>
          <p:cNvSpPr>
            <a:spLocks noGrp="1"/>
          </p:cNvSpPr>
          <p:nvPr>
            <p:ph type="sldNum" sz="quarter" idx="12"/>
          </p:nvPr>
        </p:nvSpPr>
        <p:spPr>
          <a:xfrm>
            <a:off x="8316913" y="6308725"/>
            <a:ext cx="58578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9FB97E6-C778-47C2-990E-0185370BF647}" type="slidenum">
              <a:rPr lang="it-IT" altLang="en-US" sz="1400" smtClean="0">
                <a:solidFill>
                  <a:srgbClr val="FFFFFF"/>
                </a:solidFill>
              </a:rPr>
              <a:pPr>
                <a:spcBef>
                  <a:spcPct val="0"/>
                </a:spcBef>
                <a:buFontTx/>
                <a:buNone/>
              </a:pPr>
              <a:t>91</a:t>
            </a:fld>
            <a:endParaRPr lang="it-IT" altLang="en-US" sz="1400">
              <a:solidFill>
                <a:srgbClr val="FFFFFF"/>
              </a:solidFill>
            </a:endParaRPr>
          </a:p>
        </p:txBody>
      </p:sp>
      <p:sp>
        <p:nvSpPr>
          <p:cNvPr id="454659" name="CasellaDiTesto 4">
            <a:extLst>
              <a:ext uri="{FF2B5EF4-FFF2-40B4-BE49-F238E27FC236}">
                <a16:creationId xmlns:a16="http://schemas.microsoft.com/office/drawing/2014/main" id="{1095A022-D81A-F400-5DA3-D9F2DDDB5ACD}"/>
              </a:ext>
            </a:extLst>
          </p:cNvPr>
          <p:cNvSpPr txBox="1">
            <a:spLocks noChangeArrowheads="1"/>
          </p:cNvSpPr>
          <p:nvPr/>
        </p:nvSpPr>
        <p:spPr bwMode="auto">
          <a:xfrm>
            <a:off x="6215063" y="1676400"/>
            <a:ext cx="23272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400">
                <a:solidFill>
                  <a:srgbClr val="FFFFFF"/>
                </a:solidFill>
                <a:latin typeface="Calibri" panose="020F0502020204030204" pitchFamily="34" charset="0"/>
              </a:rPr>
              <a:t>Im Internetverkaufsimperium AMAZON sind die Mitarbeiter zur anstrengende Arbeitstempo gezwungen und die Löhne sind niedrig und prekär…und es ist bereits  die Rede von einer vollständigen Automatisierung… </a:t>
            </a:r>
          </a:p>
          <a:p>
            <a:pPr eaLnBrk="1" hangingPunct="1">
              <a:spcBef>
                <a:spcPct val="0"/>
              </a:spcBef>
              <a:buFontTx/>
              <a:buNone/>
            </a:pPr>
            <a:endParaRPr lang="de-DE" altLang="it-CH" sz="1400">
              <a:solidFill>
                <a:srgbClr val="FFFFFF"/>
              </a:solidFill>
              <a:latin typeface="Calibri" panose="020F0502020204030204" pitchFamily="34" charset="0"/>
            </a:endParaRPr>
          </a:p>
          <a:p>
            <a:pPr eaLnBrk="1" hangingPunct="1">
              <a:spcBef>
                <a:spcPct val="0"/>
              </a:spcBef>
              <a:buFontTx/>
              <a:buNone/>
            </a:pPr>
            <a:r>
              <a:rPr lang="de-DE" altLang="it-CH" sz="1400">
                <a:solidFill>
                  <a:srgbClr val="FFFFFF"/>
                </a:solidFill>
                <a:latin typeface="Calibri" panose="020F0502020204030204" pitchFamily="34" charset="0"/>
              </a:rPr>
              <a:t>Zur gleichen zeit, dank seines Gigantismus und der Daten von Milliarden von Kunden, versucht Amazon einen Teil der Welt zu seinen Gunsten zu konditionieren und in alle Ganglien der Wirtschaft, und sogar der öffentlichen Verwaltung, einzudringen.</a:t>
            </a:r>
            <a:endParaRPr lang="it-CH" altLang="it-CH" sz="1400">
              <a:solidFill>
                <a:srgbClr val="FFFFFF"/>
              </a:solidFill>
              <a:latin typeface="Calibri" panose="020F0502020204030204" pitchFamily="34" charset="0"/>
            </a:endParaRPr>
          </a:p>
        </p:txBody>
      </p:sp>
      <p:pic>
        <p:nvPicPr>
          <p:cNvPr id="454660" name="Picture 6">
            <a:extLst>
              <a:ext uri="{FF2B5EF4-FFF2-40B4-BE49-F238E27FC236}">
                <a16:creationId xmlns:a16="http://schemas.microsoft.com/office/drawing/2014/main" id="{4B15C234-5CB7-2511-A23A-5144608D2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735013"/>
            <a:ext cx="1595438" cy="70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C:\Users\Enrico\Desktop\Amazon 2 jpeg.jpg">
            <a:extLst>
              <a:ext uri="{FF2B5EF4-FFF2-40B4-BE49-F238E27FC236}">
                <a16:creationId xmlns:a16="http://schemas.microsoft.com/office/drawing/2014/main" id="{5F6A8F09-BC28-8DF1-917B-CEDAD4427C05}"/>
              </a:ext>
            </a:extLst>
          </p:cNvPr>
          <p:cNvPicPr>
            <a:picLocks noChangeAspect="1" noChangeArrowheads="1"/>
          </p:cNvPicPr>
          <p:nvPr/>
        </p:nvPicPr>
        <p:blipFill>
          <a:blip r:embed="rId4"/>
          <a:srcRect/>
          <a:stretch>
            <a:fillRect/>
          </a:stretch>
        </p:blipFill>
        <p:spPr bwMode="auto">
          <a:xfrm>
            <a:off x="539750" y="354013"/>
            <a:ext cx="5327650" cy="34147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C:\Users\Enrico\Desktop\Amazon 1 jpeg.jpg">
            <a:extLst>
              <a:ext uri="{FF2B5EF4-FFF2-40B4-BE49-F238E27FC236}">
                <a16:creationId xmlns:a16="http://schemas.microsoft.com/office/drawing/2014/main" id="{F4E0C638-48B2-BBEA-45D5-3712BB2970AF}"/>
              </a:ext>
            </a:extLst>
          </p:cNvPr>
          <p:cNvPicPr>
            <a:picLocks noChangeAspect="1" noChangeArrowheads="1"/>
          </p:cNvPicPr>
          <p:nvPr/>
        </p:nvPicPr>
        <p:blipFill>
          <a:blip r:embed="rId5"/>
          <a:srcRect/>
          <a:stretch>
            <a:fillRect/>
          </a:stretch>
        </p:blipFill>
        <p:spPr bwMode="auto">
          <a:xfrm>
            <a:off x="539750" y="3932238"/>
            <a:ext cx="5327650" cy="2643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0519F309-5A09-9528-B0EF-F67766ACFCCD}"/>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8" descr="C:\Users\Enrico\Desktop\macch 1 bis jpeg.jpg">
            <a:extLst>
              <a:ext uri="{FF2B5EF4-FFF2-40B4-BE49-F238E27FC236}">
                <a16:creationId xmlns:a16="http://schemas.microsoft.com/office/drawing/2014/main" id="{B978D6BF-2A8A-8CF9-98F4-A77937BC2F83}"/>
              </a:ext>
            </a:extLst>
          </p:cNvPr>
          <p:cNvPicPr>
            <a:picLocks noChangeAspect="1" noChangeArrowheads="1"/>
          </p:cNvPicPr>
          <p:nvPr/>
        </p:nvPicPr>
        <p:blipFill>
          <a:blip r:embed="rId3"/>
          <a:srcRect/>
          <a:stretch>
            <a:fillRect/>
          </a:stretch>
        </p:blipFill>
        <p:spPr bwMode="auto">
          <a:xfrm>
            <a:off x="419100" y="3749675"/>
            <a:ext cx="4138613"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5" name="Picture 3" descr="C:\Users\Enrico\Desktop\Macch 3 jpeg.jpg">
            <a:extLst>
              <a:ext uri="{FF2B5EF4-FFF2-40B4-BE49-F238E27FC236}">
                <a16:creationId xmlns:a16="http://schemas.microsoft.com/office/drawing/2014/main" id="{12924A99-137F-71A1-3C61-66A76A9C9F3B}"/>
              </a:ext>
            </a:extLst>
          </p:cNvPr>
          <p:cNvPicPr>
            <a:picLocks noChangeAspect="1" noChangeArrowheads="1"/>
          </p:cNvPicPr>
          <p:nvPr/>
        </p:nvPicPr>
        <p:blipFill>
          <a:blip r:embed="rId4"/>
          <a:srcRect/>
          <a:stretch>
            <a:fillRect/>
          </a:stretch>
        </p:blipFill>
        <p:spPr bwMode="auto">
          <a:xfrm>
            <a:off x="419100" y="366713"/>
            <a:ext cx="3859213"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4196" name="Picture 5" descr="C:\Users\Enrico\Desktop\Macch 0 jpeg.jpg">
            <a:extLst>
              <a:ext uri="{FF2B5EF4-FFF2-40B4-BE49-F238E27FC236}">
                <a16:creationId xmlns:a16="http://schemas.microsoft.com/office/drawing/2014/main" id="{52BD57E9-D09F-A8CA-3420-E5706DDBD3C1}"/>
              </a:ext>
            </a:extLst>
          </p:cNvPr>
          <p:cNvPicPr>
            <a:picLocks noChangeAspect="1" noChangeArrowheads="1"/>
          </p:cNvPicPr>
          <p:nvPr/>
        </p:nvPicPr>
        <p:blipFill>
          <a:blip r:embed="rId5"/>
          <a:srcRect/>
          <a:stretch>
            <a:fillRect/>
          </a:stretch>
        </p:blipFill>
        <p:spPr bwMode="auto">
          <a:xfrm>
            <a:off x="4718050" y="3749675"/>
            <a:ext cx="4044950"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6709" name="CasellaDiTesto 1">
            <a:extLst>
              <a:ext uri="{FF2B5EF4-FFF2-40B4-BE49-F238E27FC236}">
                <a16:creationId xmlns:a16="http://schemas.microsoft.com/office/drawing/2014/main" id="{CA8ED793-05B2-FD50-37D5-62CD3C076FE1}"/>
              </a:ext>
            </a:extLst>
          </p:cNvPr>
          <p:cNvSpPr txBox="1">
            <a:spLocks noChangeArrowheads="1"/>
          </p:cNvSpPr>
          <p:nvPr/>
        </p:nvSpPr>
        <p:spPr bwMode="auto">
          <a:xfrm>
            <a:off x="2574925" y="3308350"/>
            <a:ext cx="4165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latin typeface="Calibri" panose="020F0502020204030204" pitchFamily="34" charset="0"/>
              </a:rPr>
              <a:t>Die Rationalisierung im Eisenbahnsektor </a:t>
            </a:r>
          </a:p>
        </p:txBody>
      </p:sp>
      <p:sp>
        <p:nvSpPr>
          <p:cNvPr id="456710" name="CasellaDiTesto 2">
            <a:extLst>
              <a:ext uri="{FF2B5EF4-FFF2-40B4-BE49-F238E27FC236}">
                <a16:creationId xmlns:a16="http://schemas.microsoft.com/office/drawing/2014/main" id="{036B87A9-7D40-3E64-2D87-494222F5A138}"/>
              </a:ext>
            </a:extLst>
          </p:cNvPr>
          <p:cNvSpPr txBox="1">
            <a:spLocks noChangeArrowheads="1"/>
          </p:cNvSpPr>
          <p:nvPr/>
        </p:nvSpPr>
        <p:spPr bwMode="auto">
          <a:xfrm>
            <a:off x="550863" y="2741613"/>
            <a:ext cx="1798637" cy="400050"/>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3</a:t>
            </a:r>
            <a:r>
              <a:rPr lang="it-CH" altLang="it-CH" sz="1400" b="1">
                <a:solidFill>
                  <a:srgbClr val="161616"/>
                </a:solidFill>
                <a:latin typeface="Calibri" panose="020F0502020204030204" pitchFamily="34" charset="0"/>
              </a:rPr>
              <a:t> Lokomotiveführer</a:t>
            </a:r>
          </a:p>
        </p:txBody>
      </p:sp>
      <p:pic>
        <p:nvPicPr>
          <p:cNvPr id="264199" name="Picture 6" descr="C:\Users\Enrico\Desktop\Macch 2 jpeg.jpg">
            <a:extLst>
              <a:ext uri="{FF2B5EF4-FFF2-40B4-BE49-F238E27FC236}">
                <a16:creationId xmlns:a16="http://schemas.microsoft.com/office/drawing/2014/main" id="{58EAA3F6-E75B-D969-57D3-2F4068904B8B}"/>
              </a:ext>
            </a:extLst>
          </p:cNvPr>
          <p:cNvPicPr>
            <a:picLocks noChangeAspect="1" noChangeArrowheads="1"/>
          </p:cNvPicPr>
          <p:nvPr/>
        </p:nvPicPr>
        <p:blipFill>
          <a:blip r:embed="rId6"/>
          <a:srcRect/>
          <a:stretch>
            <a:fillRect/>
          </a:stretch>
        </p:blipFill>
        <p:spPr bwMode="auto">
          <a:xfrm>
            <a:off x="4440238" y="366713"/>
            <a:ext cx="4322762" cy="287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6712" name="CasellaDiTesto 3">
            <a:extLst>
              <a:ext uri="{FF2B5EF4-FFF2-40B4-BE49-F238E27FC236}">
                <a16:creationId xmlns:a16="http://schemas.microsoft.com/office/drawing/2014/main" id="{53CC34AB-EB48-6C16-15C3-11C392CCFA07}"/>
              </a:ext>
            </a:extLst>
          </p:cNvPr>
          <p:cNvSpPr txBox="1">
            <a:spLocks noChangeArrowheads="1"/>
          </p:cNvSpPr>
          <p:nvPr/>
        </p:nvSpPr>
        <p:spPr bwMode="auto">
          <a:xfrm>
            <a:off x="4638675" y="2741613"/>
            <a:ext cx="181768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2</a:t>
            </a:r>
            <a:r>
              <a:rPr lang="it-CH" altLang="it-CH" sz="1400" b="1">
                <a:solidFill>
                  <a:srgbClr val="161616"/>
                </a:solidFill>
                <a:latin typeface="Calibri" panose="020F0502020204030204" pitchFamily="34" charset="0"/>
              </a:rPr>
              <a:t> Lokomotiveführer</a:t>
            </a:r>
          </a:p>
        </p:txBody>
      </p:sp>
      <p:sp>
        <p:nvSpPr>
          <p:cNvPr id="456713" name="CasellaDiTesto 4">
            <a:extLst>
              <a:ext uri="{FF2B5EF4-FFF2-40B4-BE49-F238E27FC236}">
                <a16:creationId xmlns:a16="http://schemas.microsoft.com/office/drawing/2014/main" id="{D834BF06-5272-F3E8-23F4-0A08E761D124}"/>
              </a:ext>
            </a:extLst>
          </p:cNvPr>
          <p:cNvSpPr txBox="1">
            <a:spLocks noChangeArrowheads="1"/>
          </p:cNvSpPr>
          <p:nvPr/>
        </p:nvSpPr>
        <p:spPr bwMode="auto">
          <a:xfrm>
            <a:off x="550863" y="5910263"/>
            <a:ext cx="179705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1 </a:t>
            </a:r>
            <a:r>
              <a:rPr lang="it-CH" altLang="it-CH" sz="1400" b="1">
                <a:solidFill>
                  <a:srgbClr val="161616"/>
                </a:solidFill>
                <a:latin typeface="Calibri" panose="020F0502020204030204" pitchFamily="34" charset="0"/>
              </a:rPr>
              <a:t>Lokomotiveführer</a:t>
            </a:r>
          </a:p>
        </p:txBody>
      </p:sp>
      <p:sp>
        <p:nvSpPr>
          <p:cNvPr id="456714" name="CasellaDiTesto 5">
            <a:extLst>
              <a:ext uri="{FF2B5EF4-FFF2-40B4-BE49-F238E27FC236}">
                <a16:creationId xmlns:a16="http://schemas.microsoft.com/office/drawing/2014/main" id="{E9AFAA5F-660E-60E9-C5AF-27DAFDD4E4A3}"/>
              </a:ext>
            </a:extLst>
          </p:cNvPr>
          <p:cNvSpPr txBox="1">
            <a:spLocks noChangeArrowheads="1"/>
          </p:cNvSpPr>
          <p:nvPr/>
        </p:nvSpPr>
        <p:spPr bwMode="auto">
          <a:xfrm>
            <a:off x="4943475" y="5937250"/>
            <a:ext cx="179705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161616"/>
                </a:solidFill>
                <a:latin typeface="Calibri" panose="020F0502020204030204" pitchFamily="34" charset="0"/>
              </a:rPr>
              <a:t>0</a:t>
            </a:r>
            <a:r>
              <a:rPr lang="it-CH" altLang="it-CH" sz="1800">
                <a:solidFill>
                  <a:srgbClr val="161616"/>
                </a:solidFill>
                <a:latin typeface="Calibri" panose="020F0502020204030204" pitchFamily="34" charset="0"/>
              </a:rPr>
              <a:t> </a:t>
            </a:r>
            <a:r>
              <a:rPr lang="it-CH" altLang="it-CH" sz="1400" b="1">
                <a:solidFill>
                  <a:srgbClr val="161616"/>
                </a:solidFill>
                <a:latin typeface="Calibri" panose="020F0502020204030204" pitchFamily="34" charset="0"/>
              </a:rPr>
              <a:t>Lokomotiveführer</a:t>
            </a:r>
          </a:p>
        </p:txBody>
      </p:sp>
      <p:sp>
        <p:nvSpPr>
          <p:cNvPr id="456715" name="Slide Number Placeholder 3">
            <a:extLst>
              <a:ext uri="{FF2B5EF4-FFF2-40B4-BE49-F238E27FC236}">
                <a16:creationId xmlns:a16="http://schemas.microsoft.com/office/drawing/2014/main" id="{F8F42206-DB29-4993-75E0-0D908C82B445}"/>
              </a:ext>
            </a:extLst>
          </p:cNvPr>
          <p:cNvSpPr>
            <a:spLocks noGrp="1"/>
          </p:cNvSpPr>
          <p:nvPr>
            <p:ph type="sldNum" sz="quarter" idx="12"/>
          </p:nvPr>
        </p:nvSpPr>
        <p:spPr>
          <a:xfrm>
            <a:off x="8101013" y="3319463"/>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1A6B96-063C-4180-AC84-6DCAD24CADA1}" type="slidenum">
              <a:rPr lang="it-IT" altLang="en-US" sz="1400" smtClean="0">
                <a:solidFill>
                  <a:srgbClr val="FFFFFF"/>
                </a:solidFill>
              </a:rPr>
              <a:pPr>
                <a:spcBef>
                  <a:spcPct val="0"/>
                </a:spcBef>
                <a:buFontTx/>
                <a:buNone/>
              </a:pPr>
              <a:t>92</a:t>
            </a:fld>
            <a:endParaRPr lang="it-IT" altLang="en-US" sz="1400">
              <a:solidFill>
                <a:srgbClr val="FFFFFF"/>
              </a:solidFill>
            </a:endParaRPr>
          </a:p>
        </p:txBody>
      </p:sp>
      <p:sp>
        <p:nvSpPr>
          <p:cNvPr id="12" name="Rettangolo 11">
            <a:extLst>
              <a:ext uri="{FF2B5EF4-FFF2-40B4-BE49-F238E27FC236}">
                <a16:creationId xmlns:a16="http://schemas.microsoft.com/office/drawing/2014/main" id="{ED1E98D8-C8BB-33C1-49B7-E832410FE1A4}"/>
              </a:ext>
            </a:extLst>
          </p:cNvPr>
          <p:cNvSpPr/>
          <p:nvPr/>
        </p:nvSpPr>
        <p:spPr bwMode="auto">
          <a:xfrm>
            <a:off x="0" y="0"/>
            <a:ext cx="9129713"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Number Placeholder 3">
            <a:extLst>
              <a:ext uri="{FF2B5EF4-FFF2-40B4-BE49-F238E27FC236}">
                <a16:creationId xmlns:a16="http://schemas.microsoft.com/office/drawing/2014/main" id="{4B5D18E9-7697-7B3B-B928-329ED6A0B123}"/>
              </a:ext>
            </a:extLst>
          </p:cNvPr>
          <p:cNvSpPr>
            <a:spLocks noGrp="1"/>
          </p:cNvSpPr>
          <p:nvPr>
            <p:ph type="sldNum" sz="quarter" idx="12"/>
          </p:nvPr>
        </p:nvSpPr>
        <p:spPr>
          <a:xfrm>
            <a:off x="6754813" y="58245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E060D8-4FAA-49A3-8E9C-F12B7CA8BEA2}" type="slidenum">
              <a:rPr lang="it-IT" altLang="en-US" sz="1400" smtClean="0">
                <a:solidFill>
                  <a:srgbClr val="FFFFFF"/>
                </a:solidFill>
              </a:rPr>
              <a:pPr>
                <a:spcBef>
                  <a:spcPct val="0"/>
                </a:spcBef>
                <a:buFontTx/>
                <a:buNone/>
              </a:pPr>
              <a:t>93</a:t>
            </a:fld>
            <a:endParaRPr lang="it-IT" altLang="en-US" sz="1400">
              <a:solidFill>
                <a:srgbClr val="FFFFFF"/>
              </a:solidFill>
            </a:endParaRPr>
          </a:p>
        </p:txBody>
      </p:sp>
      <p:sp>
        <p:nvSpPr>
          <p:cNvPr id="458755" name="Text Box 5">
            <a:extLst>
              <a:ext uri="{FF2B5EF4-FFF2-40B4-BE49-F238E27FC236}">
                <a16:creationId xmlns:a16="http://schemas.microsoft.com/office/drawing/2014/main" id="{F1500E42-E2E6-2222-8F0F-8AD5534A069B}"/>
              </a:ext>
            </a:extLst>
          </p:cNvPr>
          <p:cNvSpPr txBox="1">
            <a:spLocks noChangeArrowheads="1"/>
          </p:cNvSpPr>
          <p:nvPr/>
        </p:nvSpPr>
        <p:spPr bwMode="auto">
          <a:xfrm>
            <a:off x="2379663" y="6223000"/>
            <a:ext cx="5186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DIE FABRIK OHNE ARBEITER: </a:t>
            </a:r>
            <a:r>
              <a:rPr lang="fr-CH" altLang="it-CH" sz="1000">
                <a:solidFill>
                  <a:srgbClr val="FFFFFF"/>
                </a:solidFill>
              </a:rPr>
              <a:t>Wo wird sie hingestellt? Warum?</a:t>
            </a:r>
            <a:endParaRPr lang="it-IT" altLang="it-CH" sz="1000">
              <a:solidFill>
                <a:srgbClr val="FFFFFF"/>
              </a:solidFill>
            </a:endParaRPr>
          </a:p>
        </p:txBody>
      </p:sp>
      <p:pic>
        <p:nvPicPr>
          <p:cNvPr id="458756" name="Picture 4" descr="fabbrica senza operai">
            <a:extLst>
              <a:ext uri="{FF2B5EF4-FFF2-40B4-BE49-F238E27FC236}">
                <a16:creationId xmlns:a16="http://schemas.microsoft.com/office/drawing/2014/main" id="{96E3A29E-E685-EE7E-1C5E-FE107CD7C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52438"/>
            <a:ext cx="7280275" cy="5749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E25FD737-DA10-17A1-8B10-D6F96DC62461}"/>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egnaposto numero diapositiva 1">
            <a:extLst>
              <a:ext uri="{FF2B5EF4-FFF2-40B4-BE49-F238E27FC236}">
                <a16:creationId xmlns:a16="http://schemas.microsoft.com/office/drawing/2014/main" id="{15970A50-A6E4-D0DF-D7CB-C0387AC02F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242A05-E308-4546-95B5-53AF56C15B48}" type="slidenum">
              <a:rPr lang="it-IT" altLang="en-US" sz="1400" smtClean="0">
                <a:solidFill>
                  <a:srgbClr val="FFFFFF"/>
                </a:solidFill>
              </a:rPr>
              <a:pPr>
                <a:spcBef>
                  <a:spcPct val="0"/>
                </a:spcBef>
                <a:buFontTx/>
                <a:buNone/>
              </a:pPr>
              <a:t>94</a:t>
            </a:fld>
            <a:endParaRPr lang="it-IT" altLang="en-US" sz="1400">
              <a:solidFill>
                <a:srgbClr val="FFFFFF"/>
              </a:solidFill>
            </a:endParaRPr>
          </a:p>
        </p:txBody>
      </p:sp>
      <p:pic>
        <p:nvPicPr>
          <p:cNvPr id="460803" name="Immagine 2">
            <a:extLst>
              <a:ext uri="{FF2B5EF4-FFF2-40B4-BE49-F238E27FC236}">
                <a16:creationId xmlns:a16="http://schemas.microsoft.com/office/drawing/2014/main" id="{40FD3BCD-AD13-889C-35EC-9E906C4571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4" name="CasellaDiTesto 3">
            <a:extLst>
              <a:ext uri="{FF2B5EF4-FFF2-40B4-BE49-F238E27FC236}">
                <a16:creationId xmlns:a16="http://schemas.microsoft.com/office/drawing/2014/main" id="{697EA846-5601-1229-CA8C-BA7B7C39D5A4}"/>
              </a:ext>
            </a:extLst>
          </p:cNvPr>
          <p:cNvSpPr txBox="1">
            <a:spLocks noChangeArrowheads="1"/>
          </p:cNvSpPr>
          <p:nvPr/>
        </p:nvSpPr>
        <p:spPr bwMode="auto">
          <a:xfrm>
            <a:off x="982663" y="5732463"/>
            <a:ext cx="77041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Kunshan, Shanghai, China: Foxconn, die völlig robotisierten Fabrik, die Komponenten und Zubehör für Mobiltelefone produziert</a:t>
            </a:r>
          </a:p>
        </p:txBody>
      </p:sp>
      <p:sp>
        <p:nvSpPr>
          <p:cNvPr id="5" name="Rettangolo 4">
            <a:extLst>
              <a:ext uri="{FF2B5EF4-FFF2-40B4-BE49-F238E27FC236}">
                <a16:creationId xmlns:a16="http://schemas.microsoft.com/office/drawing/2014/main" id="{E8F50D1F-94C3-D2C5-3B9C-253090E36AF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Slide Number Placeholder 1">
            <a:extLst>
              <a:ext uri="{FF2B5EF4-FFF2-40B4-BE49-F238E27FC236}">
                <a16:creationId xmlns:a16="http://schemas.microsoft.com/office/drawing/2014/main" id="{98E528DC-2AFA-58BD-87C5-6092C0BDD8A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CDF03A-D82B-4AFB-8FAF-B2200C02F48A}" type="slidenum">
              <a:rPr lang="it-IT" altLang="en-US" sz="1400" smtClean="0"/>
              <a:pPr>
                <a:spcBef>
                  <a:spcPct val="0"/>
                </a:spcBef>
                <a:buFontTx/>
                <a:buNone/>
              </a:pPr>
              <a:t>95</a:t>
            </a:fld>
            <a:endParaRPr lang="it-IT" altLang="en-US" sz="1400"/>
          </a:p>
        </p:txBody>
      </p:sp>
      <p:sp>
        <p:nvSpPr>
          <p:cNvPr id="462851" name="TextBox 2">
            <a:extLst>
              <a:ext uri="{FF2B5EF4-FFF2-40B4-BE49-F238E27FC236}">
                <a16:creationId xmlns:a16="http://schemas.microsoft.com/office/drawing/2014/main" id="{A8DF54C2-EE71-FCC8-AF9A-5F9DEBA716E1}"/>
              </a:ext>
            </a:extLst>
          </p:cNvPr>
          <p:cNvSpPr txBox="1">
            <a:spLocks noChangeArrowheads="1"/>
          </p:cNvSpPr>
          <p:nvPr/>
        </p:nvSpPr>
        <p:spPr bwMode="auto">
          <a:xfrm>
            <a:off x="642938" y="714375"/>
            <a:ext cx="8072437"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000" b="1" u="sng"/>
          </a:p>
          <a:p>
            <a:pPr eaLnBrk="1" hangingPunct="1">
              <a:spcBef>
                <a:spcPct val="0"/>
              </a:spcBef>
              <a:buFontTx/>
              <a:buNone/>
            </a:pPr>
            <a:r>
              <a:rPr lang="de-DE" altLang="it-CH" sz="2000" b="1"/>
              <a:t>Andere Methoden, um di Arbeitskosten zu senken:</a:t>
            </a:r>
          </a:p>
          <a:p>
            <a:pPr eaLnBrk="1" hangingPunct="1">
              <a:spcBef>
                <a:spcPct val="0"/>
              </a:spcBef>
              <a:buFontTx/>
              <a:buNone/>
            </a:pPr>
            <a:endParaRPr lang="de-DE" altLang="it-CH" sz="2000" b="1"/>
          </a:p>
          <a:p>
            <a:pPr eaLnBrk="1" hangingPunct="1">
              <a:spcBef>
                <a:spcPct val="0"/>
              </a:spcBef>
              <a:buFontTx/>
              <a:buNone/>
            </a:pPr>
            <a:endParaRPr lang="de-DE" altLang="it-CH" sz="2000" b="1"/>
          </a:p>
          <a:p>
            <a:pPr eaLnBrk="1" hangingPunct="1">
              <a:spcBef>
                <a:spcPct val="0"/>
              </a:spcBef>
              <a:buFontTx/>
              <a:buNone/>
            </a:pPr>
            <a:r>
              <a:rPr lang="de-DE" altLang="it-CH" sz="2000" b="1"/>
              <a:t>- Ausnutzung der Schwarzarbeiter       </a:t>
            </a:r>
          </a:p>
          <a:p>
            <a:pPr eaLnBrk="1" hangingPunct="1">
              <a:spcBef>
                <a:spcPct val="0"/>
              </a:spcBef>
              <a:buFontTx/>
              <a:buNone/>
            </a:pPr>
            <a:r>
              <a:rPr lang="de-DE" altLang="it-CH" sz="1400" b="1"/>
              <a:t>( Schwarzarbeit, Prostitution, u.s.w.) </a:t>
            </a:r>
          </a:p>
          <a:p>
            <a:pPr eaLnBrk="1" hangingPunct="1">
              <a:spcBef>
                <a:spcPct val="0"/>
              </a:spcBef>
              <a:buFontTx/>
              <a:buNone/>
            </a:pPr>
            <a:endParaRPr lang="de-DE" altLang="it-CH" sz="2000" b="1"/>
          </a:p>
          <a:p>
            <a:pPr eaLnBrk="1" hangingPunct="1">
              <a:spcBef>
                <a:spcPct val="0"/>
              </a:spcBef>
              <a:buFontTx/>
              <a:buNone/>
            </a:pPr>
            <a:endParaRPr lang="de-DE" altLang="it-CH" sz="800" b="1"/>
          </a:p>
          <a:p>
            <a:pPr eaLnBrk="1" hangingPunct="1">
              <a:spcBef>
                <a:spcPct val="0"/>
              </a:spcBef>
              <a:buFontTx/>
              <a:buNone/>
            </a:pPr>
            <a:r>
              <a:rPr lang="de-DE" altLang="it-CH" sz="2000" b="1"/>
              <a:t> - Die Unterbeauftragung auf mehrere Stufen</a:t>
            </a:r>
          </a:p>
          <a:p>
            <a:pPr eaLnBrk="1" hangingPunct="1">
              <a:spcBef>
                <a:spcPct val="0"/>
              </a:spcBef>
              <a:buFontTx/>
              <a:buNone/>
            </a:pPr>
            <a:r>
              <a:rPr lang="de-DE" altLang="it-CH" sz="2000" b="1"/>
              <a:t> - Pacht-Betreibung</a:t>
            </a:r>
          </a:p>
          <a:p>
            <a:pPr eaLnBrk="1" hangingPunct="1">
              <a:spcBef>
                <a:spcPct val="0"/>
              </a:spcBef>
              <a:buFontTx/>
              <a:buNone/>
            </a:pPr>
            <a:endParaRPr lang="de-DE" altLang="it-CH" sz="2000" b="1"/>
          </a:p>
          <a:p>
            <a:pPr eaLnBrk="1" hangingPunct="1">
              <a:spcBef>
                <a:spcPct val="0"/>
              </a:spcBef>
              <a:buFontTx/>
              <a:buNone/>
            </a:pPr>
            <a:endParaRPr lang="de-DE" altLang="it-CH" sz="800" b="1"/>
          </a:p>
          <a:p>
            <a:pPr eaLnBrk="1" hangingPunct="1">
              <a:spcBef>
                <a:spcPct val="0"/>
              </a:spcBef>
              <a:buFontTx/>
              <a:buChar char="-"/>
            </a:pPr>
            <a:r>
              <a:rPr lang="de-DE" altLang="it-CH" sz="2000" b="1"/>
              <a:t>Verlagerung der Produktion nach Osteuropa, China, u.s.w.</a:t>
            </a:r>
          </a:p>
          <a:p>
            <a:pPr eaLnBrk="1" hangingPunct="1">
              <a:spcBef>
                <a:spcPct val="0"/>
              </a:spcBef>
              <a:buFontTx/>
              <a:buChar char="-"/>
            </a:pPr>
            <a:endParaRPr lang="de-DE" altLang="it-CH" sz="800" b="1"/>
          </a:p>
          <a:p>
            <a:pPr eaLnBrk="1" hangingPunct="1">
              <a:spcBef>
                <a:spcPct val="0"/>
              </a:spcBef>
              <a:buFontTx/>
              <a:buChar char="-"/>
            </a:pPr>
            <a:r>
              <a:rPr lang="de-DE" altLang="it-CH" sz="1400" b="1"/>
              <a:t> (Beispiel der Schuh-Fabrick, die auf einem Schiff eingeordnet ist das sich von einem Hafen zum anderem auf der Suche der günstigste Arbeitskraft bewegt)</a:t>
            </a:r>
          </a:p>
          <a:p>
            <a:pPr eaLnBrk="1" hangingPunct="1">
              <a:spcBef>
                <a:spcPct val="0"/>
              </a:spcBef>
              <a:buFontTx/>
              <a:buNone/>
            </a:pPr>
            <a:endParaRPr lang="de-DE" altLang="it-CH" sz="1400" b="1"/>
          </a:p>
          <a:p>
            <a:pPr eaLnBrk="1" hangingPunct="1">
              <a:spcBef>
                <a:spcPct val="0"/>
              </a:spcBef>
              <a:buFontTx/>
              <a:buChar char="-"/>
            </a:pPr>
            <a:r>
              <a:rPr lang="de-DE" altLang="it-CH" sz="2000" b="1"/>
              <a:t>Man vernachlässigt die Sicherheit der Arbeiter und den Umweltschutz.</a:t>
            </a:r>
          </a:p>
          <a:p>
            <a:pPr eaLnBrk="1" hangingPunct="1">
              <a:spcBef>
                <a:spcPct val="0"/>
              </a:spcBef>
              <a:buFontTx/>
              <a:buChar char="-"/>
            </a:pPr>
            <a:endParaRPr lang="de-DE" altLang="it-CH" sz="800" b="1"/>
          </a:p>
          <a:p>
            <a:pPr eaLnBrk="1" hangingPunct="1">
              <a:spcBef>
                <a:spcPct val="0"/>
              </a:spcBef>
              <a:buFontTx/>
              <a:buNone/>
            </a:pPr>
            <a:r>
              <a:rPr lang="de-DE" altLang="it-CH" sz="1400" b="1"/>
              <a:t>(Beispiel in Bergarbeit, Asbest/Eternit, Bophal, usw.)</a:t>
            </a:r>
          </a:p>
          <a:p>
            <a:pPr eaLnBrk="1" hangingPunct="1">
              <a:spcBef>
                <a:spcPct val="0"/>
              </a:spcBef>
              <a:buFontTx/>
              <a:buNone/>
            </a:pPr>
            <a:endParaRPr lang="it-IT" altLang="it-CH" sz="1400" b="1"/>
          </a:p>
        </p:txBody>
      </p:sp>
      <p:pic>
        <p:nvPicPr>
          <p:cNvPr id="5" name="Picture 4" descr="C:\Dokumente und Einstellungen\Enrico\Eigene Dateien\Enrico\Documenti\AA Enrico nuovo\Sito\Immigrato 3.JPG">
            <a:extLst>
              <a:ext uri="{FF2B5EF4-FFF2-40B4-BE49-F238E27FC236}">
                <a16:creationId xmlns:a16="http://schemas.microsoft.com/office/drawing/2014/main" id="{9ED6B97B-B4BB-C533-3C3C-27B6E4CDE44D}"/>
              </a:ext>
            </a:extLst>
          </p:cNvPr>
          <p:cNvPicPr>
            <a:picLocks noChangeAspect="1" noChangeArrowheads="1"/>
          </p:cNvPicPr>
          <p:nvPr/>
        </p:nvPicPr>
        <p:blipFill>
          <a:blip r:embed="rId4"/>
          <a:srcRect/>
          <a:stretch>
            <a:fillRect/>
          </a:stretch>
        </p:blipFill>
        <p:spPr bwMode="auto">
          <a:xfrm>
            <a:off x="6829425" y="1119188"/>
            <a:ext cx="1643063" cy="2387600"/>
          </a:xfrm>
          <a:prstGeom prst="rect">
            <a:avLst/>
          </a:prstGeom>
          <a:ln>
            <a:no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F396AF1C-1C93-AB27-9AB2-BA93A6BD4EB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Number Placeholder 3">
            <a:extLst>
              <a:ext uri="{FF2B5EF4-FFF2-40B4-BE49-F238E27FC236}">
                <a16:creationId xmlns:a16="http://schemas.microsoft.com/office/drawing/2014/main" id="{2D85851D-1543-C88C-06F9-FB68D50301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088453-2A03-470C-8EA4-291CFE394F99}" type="slidenum">
              <a:rPr lang="it-IT" altLang="en-US" sz="1400" smtClean="0">
                <a:solidFill>
                  <a:srgbClr val="000000"/>
                </a:solidFill>
              </a:rPr>
              <a:pPr>
                <a:spcBef>
                  <a:spcPct val="0"/>
                </a:spcBef>
                <a:buFontTx/>
                <a:buNone/>
              </a:pPr>
              <a:t>96</a:t>
            </a:fld>
            <a:endParaRPr lang="it-IT" altLang="en-US" sz="1400">
              <a:solidFill>
                <a:srgbClr val="000000"/>
              </a:solidFill>
            </a:endParaRPr>
          </a:p>
        </p:txBody>
      </p:sp>
      <p:sp>
        <p:nvSpPr>
          <p:cNvPr id="464899" name="Text Box 4">
            <a:extLst>
              <a:ext uri="{FF2B5EF4-FFF2-40B4-BE49-F238E27FC236}">
                <a16:creationId xmlns:a16="http://schemas.microsoft.com/office/drawing/2014/main" id="{FA77AE47-B3B1-BB80-0042-0F9CFB0EAD56}"/>
              </a:ext>
            </a:extLst>
          </p:cNvPr>
          <p:cNvSpPr txBox="1">
            <a:spLocks noChangeArrowheads="1"/>
          </p:cNvSpPr>
          <p:nvPr/>
        </p:nvSpPr>
        <p:spPr bwMode="auto">
          <a:xfrm>
            <a:off x="250825" y="549275"/>
            <a:ext cx="8893175"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800" b="1">
                <a:solidFill>
                  <a:srgbClr val="000000"/>
                </a:solidFill>
              </a:rPr>
              <a:t>Der Angriff auf die Klasse der Arbeitnehmer</a:t>
            </a:r>
          </a:p>
          <a:p>
            <a:pPr eaLnBrk="1" hangingPunct="1">
              <a:spcBef>
                <a:spcPct val="50000"/>
              </a:spcBef>
              <a:buFontTx/>
              <a:buNone/>
            </a:pPr>
            <a:r>
              <a:rPr lang="fr-FR" altLang="it-CH" sz="1800" b="1">
                <a:solidFill>
                  <a:srgbClr val="000000"/>
                </a:solidFill>
              </a:rPr>
              <a:t>Um die Verhandlungskapazität der Arbeiter zu schwächen und ihnen den    Lohn zu kürzen benützen die Kapitalisten ihre ganze Macht und ihren Einfluss.</a:t>
            </a:r>
          </a:p>
          <a:p>
            <a:pPr eaLnBrk="1" hangingPunct="1">
              <a:spcBef>
                <a:spcPct val="50000"/>
              </a:spcBef>
              <a:buFontTx/>
              <a:buNone/>
            </a:pPr>
            <a:r>
              <a:rPr lang="de-DE" altLang="it-CH" sz="1200" b="1">
                <a:solidFill>
                  <a:srgbClr val="000000"/>
                </a:solidFill>
              </a:rPr>
              <a:t>Die Arbeiter werden in mehrere anders behandelte und bezahlte Kategorien aufgeteilt</a:t>
            </a:r>
            <a:r>
              <a:rPr lang="fr-FR" altLang="it-CH" sz="1200" b="1">
                <a:solidFill>
                  <a:srgbClr val="000000"/>
                </a:solidFill>
              </a:rPr>
              <a:t>.</a:t>
            </a:r>
          </a:p>
          <a:p>
            <a:pPr eaLnBrk="1" hangingPunct="1">
              <a:spcBef>
                <a:spcPct val="50000"/>
              </a:spcBef>
              <a:buFontTx/>
              <a:buChar char="-"/>
            </a:pPr>
            <a:r>
              <a:rPr lang="fr-FR" altLang="it-CH" sz="1200" b="1">
                <a:solidFill>
                  <a:srgbClr val="000000"/>
                </a:solidFill>
              </a:rPr>
              <a:t> nach dem Geschlecht und dem Alter :  </a:t>
            </a:r>
            <a:r>
              <a:rPr lang="de-DE" altLang="it-CH" sz="1200" b="1">
                <a:solidFill>
                  <a:srgbClr val="000000"/>
                </a:solidFill>
              </a:rPr>
              <a:t>Männer, Frauen, Jugendliche, Aktive, Alte, Pensionierte, usw. </a:t>
            </a:r>
          </a:p>
          <a:p>
            <a:pPr eaLnBrk="1" hangingPunct="1">
              <a:spcBef>
                <a:spcPct val="50000"/>
              </a:spcBef>
              <a:buFontTx/>
              <a:buChar char="-"/>
            </a:pPr>
            <a:r>
              <a:rPr lang="fr-FR" altLang="it-CH" sz="1200" b="1">
                <a:solidFill>
                  <a:srgbClr val="000000"/>
                </a:solidFill>
              </a:rPr>
              <a:t> nach ihrer Funktion : Arbeiter, Angestellte, Kader, Leiter, Vorsitzende</a:t>
            </a:r>
          </a:p>
          <a:p>
            <a:pPr eaLnBrk="1" hangingPunct="1">
              <a:spcBef>
                <a:spcPct val="50000"/>
              </a:spcBef>
              <a:buFontTx/>
              <a:buChar char="-"/>
            </a:pPr>
            <a:r>
              <a:rPr lang="de-DE" altLang="it-CH" sz="1200" b="1">
                <a:solidFill>
                  <a:srgbClr val="000000"/>
                </a:solidFill>
              </a:rPr>
              <a:t> nach der Qualifikation: Lehrling, Anfänger, Praktikant, Handlanger, Qualifizierter, Diplomierter, Akademiker</a:t>
            </a:r>
            <a:r>
              <a:rPr lang="de-DE" altLang="it-CH" sz="1000" b="1">
                <a:solidFill>
                  <a:srgbClr val="000000"/>
                </a:solidFill>
              </a:rPr>
              <a:t> </a:t>
            </a:r>
          </a:p>
          <a:p>
            <a:pPr eaLnBrk="1" hangingPunct="1">
              <a:spcBef>
                <a:spcPct val="50000"/>
              </a:spcBef>
              <a:buFontTx/>
              <a:buNone/>
            </a:pPr>
            <a:r>
              <a:rPr lang="fr-FR" altLang="it-CH" sz="1200" b="1">
                <a:solidFill>
                  <a:srgbClr val="000000"/>
                </a:solidFill>
              </a:rPr>
              <a:t>- nach der Arbeitszeit : auf Abruf, auf bestimmte oder unbestimmte Zeit, in Teilzeitarbeit, Selbständige </a:t>
            </a:r>
          </a:p>
          <a:p>
            <a:pPr eaLnBrk="1" hangingPunct="1">
              <a:spcBef>
                <a:spcPct val="50000"/>
              </a:spcBef>
              <a:buFontTx/>
              <a:buNone/>
            </a:pPr>
            <a:r>
              <a:rPr lang="fr-FR" altLang="it-CH" sz="1200" b="1">
                <a:solidFill>
                  <a:srgbClr val="000000"/>
                </a:solidFill>
              </a:rPr>
              <a:t>- </a:t>
            </a:r>
            <a:r>
              <a:rPr lang="de-DE" altLang="it-CH" sz="1200" b="1">
                <a:solidFill>
                  <a:srgbClr val="000000"/>
                </a:solidFill>
              </a:rPr>
              <a:t>nach der Form des Gehaltes: pro Stück, Stundenlohn, Monatslohn, nach Verdienst, Anteil am Gewinn</a:t>
            </a:r>
            <a:endParaRPr lang="fr-FR" altLang="it-CH" sz="1200" b="1">
              <a:solidFill>
                <a:srgbClr val="000000"/>
              </a:solidFill>
            </a:endParaRPr>
          </a:p>
          <a:p>
            <a:pPr eaLnBrk="1" hangingPunct="1">
              <a:spcBef>
                <a:spcPct val="50000"/>
              </a:spcBef>
              <a:buFontTx/>
              <a:buNone/>
            </a:pPr>
            <a:r>
              <a:rPr lang="fr-FR" altLang="it-CH" sz="1200" b="1">
                <a:solidFill>
                  <a:srgbClr val="000000"/>
                </a:solidFill>
              </a:rPr>
              <a:t>  Usw.</a:t>
            </a:r>
          </a:p>
          <a:p>
            <a:pPr eaLnBrk="1" hangingPunct="1">
              <a:spcBef>
                <a:spcPct val="50000"/>
              </a:spcBef>
              <a:buFontTx/>
              <a:buNone/>
            </a:pPr>
            <a:endParaRPr lang="fr-FR" altLang="it-CH" sz="1200" b="1">
              <a:solidFill>
                <a:srgbClr val="000000"/>
              </a:solidFill>
            </a:endParaRPr>
          </a:p>
          <a:p>
            <a:pPr eaLnBrk="1" hangingPunct="1">
              <a:spcBef>
                <a:spcPct val="50000"/>
              </a:spcBef>
              <a:buFontTx/>
              <a:buNone/>
            </a:pPr>
            <a:r>
              <a:rPr lang="fr-FR" altLang="it-CH" sz="1200" b="1">
                <a:solidFill>
                  <a:srgbClr val="000000"/>
                </a:solidFill>
              </a:rPr>
              <a:t>Die Kapitalisten widersetzen sich jeder </a:t>
            </a:r>
            <a:r>
              <a:rPr lang="de-DE" altLang="it-CH" sz="1200" b="1">
                <a:solidFill>
                  <a:srgbClr val="000000"/>
                </a:solidFill>
              </a:rPr>
              <a:t>gewerkschaftlichen Aktivität und bestrafen die organisierten Arbeiter</a:t>
            </a:r>
            <a:r>
              <a:rPr lang="fr-FR" altLang="it-CH" sz="1200" b="1">
                <a:solidFill>
                  <a:srgbClr val="000000"/>
                </a:solidFill>
              </a:rPr>
              <a:t>. </a:t>
            </a:r>
          </a:p>
          <a:p>
            <a:pPr eaLnBrk="1" hangingPunct="1">
              <a:spcBef>
                <a:spcPct val="50000"/>
              </a:spcBef>
              <a:buFontTx/>
              <a:buNone/>
            </a:pPr>
            <a:r>
              <a:rPr lang="de-DE" altLang="it-CH" sz="1200" b="1">
                <a:solidFill>
                  <a:srgbClr val="000000"/>
                </a:solidFill>
              </a:rPr>
              <a:t>Die Kapitalisten gründen eigene Arbeiterkommissionen und Gewerkschaften</a:t>
            </a:r>
            <a:r>
              <a:rPr lang="fr-FR" altLang="it-CH" sz="1000">
                <a:solidFill>
                  <a:srgbClr val="000000"/>
                </a:solidFill>
              </a:rPr>
              <a:t>.</a:t>
            </a:r>
            <a:endParaRPr lang="fr-FR" altLang="it-CH" sz="1200" b="1">
              <a:solidFill>
                <a:srgbClr val="000000"/>
              </a:solidFill>
            </a:endParaRPr>
          </a:p>
          <a:p>
            <a:pPr eaLnBrk="1" hangingPunct="1">
              <a:spcBef>
                <a:spcPct val="50000"/>
              </a:spcBef>
              <a:buFontTx/>
              <a:buNone/>
            </a:pPr>
            <a:r>
              <a:rPr lang="fr-FR" altLang="it-CH" sz="1200" b="1">
                <a:solidFill>
                  <a:srgbClr val="000000"/>
                </a:solidFill>
              </a:rPr>
              <a:t>Die Kapitalisten </a:t>
            </a:r>
            <a:r>
              <a:rPr lang="de-DE" altLang="it-CH" sz="1200" b="1">
                <a:solidFill>
                  <a:srgbClr val="000000"/>
                </a:solidFill>
              </a:rPr>
              <a:t>nützen die Vergabe von Unteraufträgen und stellen temporäre Arbeitskräfte ein</a:t>
            </a:r>
            <a:r>
              <a:rPr lang="fr-FR" altLang="it-CH" sz="1200" b="1">
                <a:solidFill>
                  <a:srgbClr val="000000"/>
                </a:solidFill>
              </a:rPr>
              <a:t>.</a:t>
            </a:r>
          </a:p>
          <a:p>
            <a:pPr eaLnBrk="1" hangingPunct="1">
              <a:spcBef>
                <a:spcPct val="50000"/>
              </a:spcBef>
              <a:buFontTx/>
              <a:buNone/>
            </a:pPr>
            <a:r>
              <a:rPr lang="de-DE" altLang="it-CH" sz="1200" b="1">
                <a:solidFill>
                  <a:srgbClr val="000000"/>
                </a:solidFill>
              </a:rPr>
              <a:t>Die Kapitalisten billigen Gesetze, die die Rechte der Arbeiter begrenzen, und die die gewerkschaftliche Aktivität benachteiligen</a:t>
            </a:r>
            <a:endParaRPr lang="fr-FR" altLang="it-CH" sz="1200" b="1">
              <a:solidFill>
                <a:srgbClr val="000000"/>
              </a:solidFill>
            </a:endParaRPr>
          </a:p>
          <a:p>
            <a:pPr eaLnBrk="1" hangingPunct="1">
              <a:spcBef>
                <a:spcPct val="50000"/>
              </a:spcBef>
              <a:buFontTx/>
              <a:buNone/>
            </a:pPr>
            <a:r>
              <a:rPr lang="de-DE" altLang="it-CH" sz="1200" b="1">
                <a:solidFill>
                  <a:srgbClr val="000000"/>
                </a:solidFill>
              </a:rPr>
              <a:t>Die Kapitalisten drohen mit breitangelegten Entlassungen und der Schließung der Firma</a:t>
            </a:r>
            <a:r>
              <a:rPr lang="fr-FR" altLang="it-CH" sz="1200" b="1">
                <a:solidFill>
                  <a:srgbClr val="000000"/>
                </a:solidFill>
              </a:rPr>
              <a:t>. Mobbing wird angewendet.                  </a:t>
            </a:r>
            <a:r>
              <a:rPr lang="de-DE" altLang="it-CH" sz="1200" b="1">
                <a:solidFill>
                  <a:srgbClr val="000000"/>
                </a:solidFill>
              </a:rPr>
              <a:t>Man belohnt die unterwürfigsten Arbeiter</a:t>
            </a:r>
            <a:r>
              <a:rPr lang="fr-FR" altLang="it-CH" sz="1200" b="1">
                <a:solidFill>
                  <a:srgbClr val="000000"/>
                </a:solidFill>
              </a:rPr>
              <a:t>.</a:t>
            </a:r>
          </a:p>
        </p:txBody>
      </p:sp>
      <p:sp>
        <p:nvSpPr>
          <p:cNvPr id="4" name="Rettangolo 3">
            <a:extLst>
              <a:ext uri="{FF2B5EF4-FFF2-40B4-BE49-F238E27FC236}">
                <a16:creationId xmlns:a16="http://schemas.microsoft.com/office/drawing/2014/main" id="{6E3E6696-03A6-8275-2321-8AAC02BAFA3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6946" name="Slide Number Placeholder 3">
            <a:extLst>
              <a:ext uri="{FF2B5EF4-FFF2-40B4-BE49-F238E27FC236}">
                <a16:creationId xmlns:a16="http://schemas.microsoft.com/office/drawing/2014/main" id="{24EF0FBD-190D-04EE-CC49-E23E1C69DB28}"/>
              </a:ext>
            </a:extLst>
          </p:cNvPr>
          <p:cNvSpPr>
            <a:spLocks noGrp="1"/>
          </p:cNvSpPr>
          <p:nvPr>
            <p:ph type="sldNum" sz="quarter" idx="12"/>
          </p:nvPr>
        </p:nvSpPr>
        <p:spPr>
          <a:xfrm>
            <a:off x="827088" y="6100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2FC777-5DC9-4511-8E26-762D16716FB4}" type="slidenum">
              <a:rPr lang="it-IT" altLang="en-US" sz="1400" smtClean="0">
                <a:solidFill>
                  <a:srgbClr val="FFFFFF"/>
                </a:solidFill>
              </a:rPr>
              <a:pPr>
                <a:spcBef>
                  <a:spcPct val="0"/>
                </a:spcBef>
                <a:buFontTx/>
                <a:buNone/>
              </a:pPr>
              <a:t>97</a:t>
            </a:fld>
            <a:endParaRPr lang="it-IT" altLang="en-US" sz="1400">
              <a:solidFill>
                <a:srgbClr val="FFFFFF"/>
              </a:solidFill>
            </a:endParaRPr>
          </a:p>
        </p:txBody>
      </p:sp>
      <p:pic>
        <p:nvPicPr>
          <p:cNvPr id="268291" name="Picture 4" descr="VW 4">
            <a:extLst>
              <a:ext uri="{FF2B5EF4-FFF2-40B4-BE49-F238E27FC236}">
                <a16:creationId xmlns:a16="http://schemas.microsoft.com/office/drawing/2014/main" id="{FEC41A96-CCB2-9C49-93FF-B2D80D83A1A1}"/>
              </a:ext>
            </a:extLst>
          </p:cNvPr>
          <p:cNvPicPr>
            <a:picLocks noChangeAspect="1" noChangeArrowheads="1"/>
          </p:cNvPicPr>
          <p:nvPr/>
        </p:nvPicPr>
        <p:blipFill>
          <a:blip r:embed="rId4"/>
          <a:srcRect/>
          <a:stretch>
            <a:fillRect/>
          </a:stretch>
        </p:blipFill>
        <p:spPr bwMode="auto">
          <a:xfrm>
            <a:off x="3059113" y="260350"/>
            <a:ext cx="5784850" cy="6289675"/>
          </a:xfrm>
          <a:prstGeom prst="rect">
            <a:avLst/>
          </a:prstGeom>
          <a:ln w="38100">
            <a:solidFill>
              <a:schemeClr val="tx1"/>
            </a:solidFill>
          </a:ln>
          <a:effectLst>
            <a:outerShdw blurRad="292100" dist="139700" dir="2700000" algn="tl" rotWithShape="0">
              <a:srgbClr val="333333">
                <a:alpha val="65000"/>
              </a:srgbClr>
            </a:outerShdw>
          </a:effectLst>
        </p:spPr>
      </p:pic>
      <p:sp>
        <p:nvSpPr>
          <p:cNvPr id="466948" name="Text Box 5">
            <a:extLst>
              <a:ext uri="{FF2B5EF4-FFF2-40B4-BE49-F238E27FC236}">
                <a16:creationId xmlns:a16="http://schemas.microsoft.com/office/drawing/2014/main" id="{0B30656B-596B-5782-2852-E807FFEBB717}"/>
              </a:ext>
            </a:extLst>
          </p:cNvPr>
          <p:cNvSpPr txBox="1">
            <a:spLocks noChangeArrowheads="1"/>
          </p:cNvSpPr>
          <p:nvPr/>
        </p:nvSpPr>
        <p:spPr bwMode="auto">
          <a:xfrm>
            <a:off x="468313" y="1484313"/>
            <a:ext cx="230346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000" b="1"/>
              <a:t>DIE AUSNÜTZUNG DER ARBEITER ERHÖHT SICH</a:t>
            </a:r>
          </a:p>
          <a:p>
            <a:pPr eaLnBrk="1" hangingPunct="1">
              <a:spcBef>
                <a:spcPct val="50000"/>
              </a:spcBef>
              <a:buFontTx/>
              <a:buNone/>
            </a:pPr>
            <a:endParaRPr lang="fr-FR" altLang="it-CH" sz="1800" b="1"/>
          </a:p>
          <a:p>
            <a:pPr eaLnBrk="1" hangingPunct="1">
              <a:spcBef>
                <a:spcPct val="50000"/>
              </a:spcBef>
              <a:buFontTx/>
              <a:buNone/>
            </a:pPr>
            <a:endParaRPr lang="fr-FR" altLang="it-CH" sz="1600" b="1">
              <a:solidFill>
                <a:srgbClr val="FFFFFF"/>
              </a:solidFill>
            </a:endParaRPr>
          </a:p>
          <a:p>
            <a:pPr eaLnBrk="1" hangingPunct="1">
              <a:spcBef>
                <a:spcPct val="50000"/>
              </a:spcBef>
              <a:buFontTx/>
              <a:buNone/>
            </a:pPr>
            <a:endParaRPr lang="fr-FR" altLang="it-CH" sz="1600" b="1">
              <a:solidFill>
                <a:srgbClr val="FFFFFF"/>
              </a:solidFill>
            </a:endParaRPr>
          </a:p>
          <a:p>
            <a:pPr eaLnBrk="1" hangingPunct="1">
              <a:spcBef>
                <a:spcPct val="50000"/>
              </a:spcBef>
              <a:buFontTx/>
              <a:buNone/>
            </a:pPr>
            <a:r>
              <a:rPr lang="fr-FR" altLang="it-CH" sz="1600" b="1">
                <a:solidFill>
                  <a:srgbClr val="FFFFFF"/>
                </a:solidFill>
              </a:rPr>
              <a:t>IM 2006 :</a:t>
            </a:r>
          </a:p>
          <a:p>
            <a:pPr eaLnBrk="1" hangingPunct="1">
              <a:spcBef>
                <a:spcPct val="50000"/>
              </a:spcBef>
              <a:buFontTx/>
              <a:buNone/>
            </a:pPr>
            <a:r>
              <a:rPr lang="fr-FR" altLang="it-CH" sz="1600" b="1" u="sng">
                <a:solidFill>
                  <a:srgbClr val="FFFFFF"/>
                </a:solidFill>
              </a:rPr>
              <a:t>VON</a:t>
            </a:r>
            <a:r>
              <a:rPr lang="fr-FR" altLang="it-CH" sz="1600" b="1">
                <a:solidFill>
                  <a:srgbClr val="FFFFFF"/>
                </a:solidFill>
              </a:rPr>
              <a:t>  28,8  STUNDEN                </a:t>
            </a:r>
            <a:r>
              <a:rPr lang="fr-FR" altLang="it-CH" sz="1600" b="1" u="sng">
                <a:solidFill>
                  <a:srgbClr val="FFFFFF"/>
                </a:solidFill>
              </a:rPr>
              <a:t>ZU </a:t>
            </a:r>
            <a:r>
              <a:rPr lang="fr-FR" altLang="it-CH" sz="1600" b="1">
                <a:solidFill>
                  <a:srgbClr val="FFFFFF"/>
                </a:solidFill>
              </a:rPr>
              <a:t>    35     STUNDEN PRO WOCHE            OHNE LOHNERHÖHUNG</a:t>
            </a:r>
          </a:p>
        </p:txBody>
      </p:sp>
      <p:sp>
        <p:nvSpPr>
          <p:cNvPr id="5" name="CasellaDiTesto 4">
            <a:extLst>
              <a:ext uri="{FF2B5EF4-FFF2-40B4-BE49-F238E27FC236}">
                <a16:creationId xmlns:a16="http://schemas.microsoft.com/office/drawing/2014/main" id="{092FD438-0295-BB4D-A50D-239734DE9D3D}"/>
              </a:ext>
            </a:extLst>
          </p:cNvPr>
          <p:cNvSpPr txBox="1"/>
          <p:nvPr/>
        </p:nvSpPr>
        <p:spPr>
          <a:xfrm>
            <a:off x="3557588" y="2725738"/>
            <a:ext cx="3175000" cy="646112"/>
          </a:xfrm>
          <a:prstGeom prst="rect">
            <a:avLst/>
          </a:prstGeom>
          <a:solidFill>
            <a:srgbClr val="FFFF00"/>
          </a:solidFill>
        </p:spPr>
        <p:txBody>
          <a:bodyPr>
            <a:spAutoFit/>
          </a:bodyPr>
          <a:lstStyle/>
          <a:p>
            <a:pPr eaLnBrk="1" fontAlgn="auto" hangingPunct="1">
              <a:spcBef>
                <a:spcPts val="0"/>
              </a:spcBef>
              <a:spcAft>
                <a:spcPts val="0"/>
              </a:spcAft>
              <a:defRPr/>
            </a:pPr>
            <a:r>
              <a:rPr lang="it-CH" b="1" dirty="0">
                <a:solidFill>
                  <a:schemeClr val="bg1">
                    <a:lumMod val="10000"/>
                  </a:schemeClr>
                </a:solidFill>
                <a:latin typeface="+mn-lt"/>
                <a:cs typeface="+mn-cs"/>
              </a:rPr>
              <a:t>VW: </a:t>
            </a:r>
            <a:r>
              <a:rPr lang="it-CH" b="1" dirty="0" err="1">
                <a:solidFill>
                  <a:schemeClr val="bg1">
                    <a:lumMod val="10000"/>
                  </a:schemeClr>
                </a:solidFill>
                <a:latin typeface="+mn-lt"/>
                <a:cs typeface="+mn-cs"/>
              </a:rPr>
              <a:t>mehr</a:t>
            </a:r>
            <a:r>
              <a:rPr lang="it-CH" b="1" dirty="0">
                <a:solidFill>
                  <a:schemeClr val="bg1">
                    <a:lumMod val="10000"/>
                  </a:schemeClr>
                </a:solidFill>
                <a:latin typeface="+mn-lt"/>
                <a:cs typeface="+mn-cs"/>
              </a:rPr>
              <a:t> </a:t>
            </a:r>
            <a:r>
              <a:rPr lang="it-CH" b="1" dirty="0" err="1">
                <a:solidFill>
                  <a:schemeClr val="bg1">
                    <a:lumMod val="10000"/>
                  </a:schemeClr>
                </a:solidFill>
                <a:latin typeface="+mn-lt"/>
                <a:cs typeface="+mn-cs"/>
              </a:rPr>
              <a:t>Arbeitsstunden</a:t>
            </a:r>
            <a:r>
              <a:rPr lang="it-CH" b="1" dirty="0">
                <a:solidFill>
                  <a:schemeClr val="bg1">
                    <a:lumMod val="10000"/>
                  </a:schemeClr>
                </a:solidFill>
                <a:latin typeface="+mn-lt"/>
                <a:cs typeface="+mn-cs"/>
              </a:rPr>
              <a:t>, </a:t>
            </a:r>
            <a:r>
              <a:rPr lang="it-CH" b="1" dirty="0" err="1">
                <a:solidFill>
                  <a:schemeClr val="bg1">
                    <a:lumMod val="10000"/>
                  </a:schemeClr>
                </a:solidFill>
                <a:latin typeface="+mn-lt"/>
                <a:cs typeface="+mn-cs"/>
              </a:rPr>
              <a:t>gleicher</a:t>
            </a:r>
            <a:r>
              <a:rPr lang="it-CH" b="1" dirty="0">
                <a:solidFill>
                  <a:schemeClr val="bg1">
                    <a:lumMod val="10000"/>
                  </a:schemeClr>
                </a:solidFill>
                <a:latin typeface="+mn-lt"/>
                <a:cs typeface="+mn-cs"/>
              </a:rPr>
              <a:t> </a:t>
            </a:r>
            <a:r>
              <a:rPr lang="it-CH" b="1" dirty="0" err="1">
                <a:solidFill>
                  <a:schemeClr val="bg1">
                    <a:lumMod val="10000"/>
                  </a:schemeClr>
                </a:solidFill>
                <a:latin typeface="+mn-lt"/>
                <a:cs typeface="+mn-cs"/>
              </a:rPr>
              <a:t>Lohn</a:t>
            </a:r>
            <a:endParaRPr lang="it-CH" b="1" dirty="0">
              <a:solidFill>
                <a:schemeClr val="bg1">
                  <a:lumMod val="10000"/>
                </a:schemeClr>
              </a:solidFill>
              <a:latin typeface="+mn-lt"/>
              <a:cs typeface="+mn-cs"/>
            </a:endParaRPr>
          </a:p>
        </p:txBody>
      </p:sp>
      <p:sp>
        <p:nvSpPr>
          <p:cNvPr id="6" name="Rettangolo 5">
            <a:extLst>
              <a:ext uri="{FF2B5EF4-FFF2-40B4-BE49-F238E27FC236}">
                <a16:creationId xmlns:a16="http://schemas.microsoft.com/office/drawing/2014/main" id="{E62F9666-F376-85F1-555E-DDEBA549AC0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8994" name="Rectangle 4">
            <a:extLst>
              <a:ext uri="{FF2B5EF4-FFF2-40B4-BE49-F238E27FC236}">
                <a16:creationId xmlns:a16="http://schemas.microsoft.com/office/drawing/2014/main" id="{1ECAEF71-2E78-E4BC-3155-C63E687D2D70}"/>
              </a:ext>
            </a:extLst>
          </p:cNvPr>
          <p:cNvSpPr>
            <a:spLocks noGrp="1" noChangeArrowheads="1"/>
          </p:cNvSpPr>
          <p:nvPr>
            <p:ph type="title"/>
          </p:nvPr>
        </p:nvSpPr>
        <p:spPr>
          <a:xfrm flipH="1">
            <a:off x="0" y="6137275"/>
            <a:ext cx="9144000" cy="720725"/>
          </a:xfrm>
        </p:spPr>
        <p:txBody>
          <a:bodyPr/>
          <a:lstStyle/>
          <a:p>
            <a:pPr eaLnBrk="1" hangingPunct="1"/>
            <a:r>
              <a:rPr lang="de-DE" altLang="it-CH" sz="1600" b="1">
                <a:solidFill>
                  <a:schemeClr val="tx1"/>
                </a:solidFill>
              </a:rPr>
              <a:t>Das wirtschaftliche System belastet die Arbeiter und beeinträchtigt auch ihr Privatleben</a:t>
            </a:r>
            <a:endParaRPr lang="fr-FR" altLang="it-CH" sz="1600" b="1">
              <a:solidFill>
                <a:schemeClr val="tx1"/>
              </a:solidFill>
            </a:endParaRPr>
          </a:p>
        </p:txBody>
      </p:sp>
      <p:pic>
        <p:nvPicPr>
          <p:cNvPr id="468995" name="Picture 5" descr="sex 0002">
            <a:extLst>
              <a:ext uri="{FF2B5EF4-FFF2-40B4-BE49-F238E27FC236}">
                <a16:creationId xmlns:a16="http://schemas.microsoft.com/office/drawing/2014/main" id="{3E910BD2-29D0-CDDA-49F9-E5C2E8D285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3812" t="6761" r="23822" b="21634"/>
          <a:stretch>
            <a:fillRect/>
          </a:stretch>
        </p:blipFill>
        <p:spPr>
          <a:xfrm>
            <a:off x="468313" y="404813"/>
            <a:ext cx="8208962" cy="5724525"/>
          </a:xfrm>
        </p:spPr>
      </p:pic>
      <p:sp>
        <p:nvSpPr>
          <p:cNvPr id="468996" name="Text Box 7">
            <a:extLst>
              <a:ext uri="{FF2B5EF4-FFF2-40B4-BE49-F238E27FC236}">
                <a16:creationId xmlns:a16="http://schemas.microsoft.com/office/drawing/2014/main" id="{1D94FCEB-29EC-A80A-0BF7-3F74F34D1C82}"/>
              </a:ext>
            </a:extLst>
          </p:cNvPr>
          <p:cNvSpPr txBox="1">
            <a:spLocks noChangeArrowheads="1"/>
          </p:cNvSpPr>
          <p:nvPr/>
        </p:nvSpPr>
        <p:spPr bwMode="auto">
          <a:xfrm>
            <a:off x="2555875" y="549275"/>
            <a:ext cx="5976938" cy="641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solidFill>
                  <a:srgbClr val="000000"/>
                </a:solidFill>
              </a:rPr>
              <a:t>Wegen der lange Arbeitszeit, in Japan haben immer mehr Paare keine intime Beziehungen mehr.</a:t>
            </a:r>
            <a:endParaRPr lang="it-IT" altLang="it-CH" sz="1800" b="1" u="sng">
              <a:solidFill>
                <a:srgbClr val="000000"/>
              </a:solidFill>
            </a:endParaRPr>
          </a:p>
        </p:txBody>
      </p:sp>
      <p:sp>
        <p:nvSpPr>
          <p:cNvPr id="468997" name="Slide Number Placeholder 5">
            <a:extLst>
              <a:ext uri="{FF2B5EF4-FFF2-40B4-BE49-F238E27FC236}">
                <a16:creationId xmlns:a16="http://schemas.microsoft.com/office/drawing/2014/main" id="{7AB0B452-D2BD-D4CA-5BBC-B713FF3C713B}"/>
              </a:ext>
            </a:extLst>
          </p:cNvPr>
          <p:cNvSpPr>
            <a:spLocks noGrp="1"/>
          </p:cNvSpPr>
          <p:nvPr>
            <p:ph type="sldNum" sz="quarter" idx="12"/>
          </p:nvPr>
        </p:nvSpPr>
        <p:spPr>
          <a:xfrm>
            <a:off x="6410325" y="5661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5229C7-3945-4982-9E35-DE2537A194AC}" type="slidenum">
              <a:rPr lang="it-IT" altLang="en-US" sz="1400" b="1" smtClean="0">
                <a:solidFill>
                  <a:srgbClr val="000000"/>
                </a:solidFill>
              </a:rPr>
              <a:pPr>
                <a:spcBef>
                  <a:spcPct val="0"/>
                </a:spcBef>
                <a:buFontTx/>
                <a:buNone/>
              </a:pPr>
              <a:t>98</a:t>
            </a:fld>
            <a:endParaRPr lang="it-IT" altLang="en-US" sz="1400" b="1">
              <a:solidFill>
                <a:srgbClr val="000000"/>
              </a:solidFill>
            </a:endParaRPr>
          </a:p>
        </p:txBody>
      </p:sp>
      <p:sp>
        <p:nvSpPr>
          <p:cNvPr id="6" name="Rettangolo 5">
            <a:extLst>
              <a:ext uri="{FF2B5EF4-FFF2-40B4-BE49-F238E27FC236}">
                <a16:creationId xmlns:a16="http://schemas.microsoft.com/office/drawing/2014/main" id="{69E05DDC-42CE-DA2B-B7D4-95B03FC8B5D0}"/>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descr="C:\Users\Enrico\Desktop\Base.jpg">
            <a:extLst>
              <a:ext uri="{FF2B5EF4-FFF2-40B4-BE49-F238E27FC236}">
                <a16:creationId xmlns:a16="http://schemas.microsoft.com/office/drawing/2014/main" id="{B9BD3A0D-7A01-5E16-41C3-86C24977A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3" name="Segnaposto numero diapositiva 1">
            <a:extLst>
              <a:ext uri="{FF2B5EF4-FFF2-40B4-BE49-F238E27FC236}">
                <a16:creationId xmlns:a16="http://schemas.microsoft.com/office/drawing/2014/main" id="{0BBE91FB-69F6-59A8-2E5C-6CEEA26126EC}"/>
              </a:ext>
            </a:extLst>
          </p:cNvPr>
          <p:cNvSpPr>
            <a:spLocks noGrp="1"/>
          </p:cNvSpPr>
          <p:nvPr>
            <p:ph type="sldNum" sz="quarter" idx="12"/>
          </p:nvPr>
        </p:nvSpPr>
        <p:spPr>
          <a:xfrm>
            <a:off x="8532813" y="6308725"/>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074BD3-463D-42DB-B56C-DAD517789E2D}"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sp>
        <p:nvSpPr>
          <p:cNvPr id="471044" name="CasellaDiTesto 3">
            <a:extLst>
              <a:ext uri="{FF2B5EF4-FFF2-40B4-BE49-F238E27FC236}">
                <a16:creationId xmlns:a16="http://schemas.microsoft.com/office/drawing/2014/main" id="{09801B3E-193C-C32A-AB65-C6E7EB2E9E37}"/>
              </a:ext>
            </a:extLst>
          </p:cNvPr>
          <p:cNvSpPr txBox="1">
            <a:spLocks noChangeArrowheads="1"/>
          </p:cNvSpPr>
          <p:nvPr/>
        </p:nvSpPr>
        <p:spPr bwMode="auto">
          <a:xfrm>
            <a:off x="720725" y="1906588"/>
            <a:ext cx="160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Supermarkt-Kasse </a:t>
            </a:r>
          </a:p>
        </p:txBody>
      </p:sp>
      <p:sp>
        <p:nvSpPr>
          <p:cNvPr id="471045" name="CasellaDiTesto 4">
            <a:extLst>
              <a:ext uri="{FF2B5EF4-FFF2-40B4-BE49-F238E27FC236}">
                <a16:creationId xmlns:a16="http://schemas.microsoft.com/office/drawing/2014/main" id="{4B3C9CF9-0FAB-3A55-9656-EC046D37446F}"/>
              </a:ext>
            </a:extLst>
          </p:cNvPr>
          <p:cNvSpPr txBox="1">
            <a:spLocks noChangeArrowheads="1"/>
          </p:cNvSpPr>
          <p:nvPr/>
        </p:nvSpPr>
        <p:spPr bwMode="auto">
          <a:xfrm>
            <a:off x="514350" y="2624138"/>
            <a:ext cx="20161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Selbstbedienungs-Kasse </a:t>
            </a:r>
          </a:p>
        </p:txBody>
      </p:sp>
      <p:sp>
        <p:nvSpPr>
          <p:cNvPr id="471046" name="CasellaDiTesto 5">
            <a:extLst>
              <a:ext uri="{FF2B5EF4-FFF2-40B4-BE49-F238E27FC236}">
                <a16:creationId xmlns:a16="http://schemas.microsoft.com/office/drawing/2014/main" id="{9F3E2A46-BFD6-2417-CA82-3729BDB270B8}"/>
              </a:ext>
            </a:extLst>
          </p:cNvPr>
          <p:cNvSpPr txBox="1">
            <a:spLocks noChangeArrowheads="1"/>
          </p:cNvSpPr>
          <p:nvPr/>
        </p:nvSpPr>
        <p:spPr bwMode="auto">
          <a:xfrm>
            <a:off x="3049588" y="1917700"/>
            <a:ext cx="1103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Bankschalter</a:t>
            </a:r>
          </a:p>
        </p:txBody>
      </p:sp>
      <p:sp>
        <p:nvSpPr>
          <p:cNvPr id="471047" name="CasellaDiTesto 6">
            <a:extLst>
              <a:ext uri="{FF2B5EF4-FFF2-40B4-BE49-F238E27FC236}">
                <a16:creationId xmlns:a16="http://schemas.microsoft.com/office/drawing/2014/main" id="{338DBE2D-D882-B5BA-0594-69DE883DF04B}"/>
              </a:ext>
            </a:extLst>
          </p:cNvPr>
          <p:cNvSpPr txBox="1">
            <a:spLocks noChangeArrowheads="1"/>
          </p:cNvSpPr>
          <p:nvPr/>
        </p:nvSpPr>
        <p:spPr bwMode="auto">
          <a:xfrm>
            <a:off x="3049588" y="2635250"/>
            <a:ext cx="936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Bancomat</a:t>
            </a:r>
          </a:p>
        </p:txBody>
      </p:sp>
      <p:sp>
        <p:nvSpPr>
          <p:cNvPr id="471048" name="CasellaDiTesto 7">
            <a:extLst>
              <a:ext uri="{FF2B5EF4-FFF2-40B4-BE49-F238E27FC236}">
                <a16:creationId xmlns:a16="http://schemas.microsoft.com/office/drawing/2014/main" id="{59237623-F5B3-BF95-E894-A16BA1C1B0D6}"/>
              </a:ext>
            </a:extLst>
          </p:cNvPr>
          <p:cNvSpPr txBox="1">
            <a:spLocks noChangeArrowheads="1"/>
          </p:cNvSpPr>
          <p:nvPr/>
        </p:nvSpPr>
        <p:spPr bwMode="auto">
          <a:xfrm>
            <a:off x="5219700" y="1917700"/>
            <a:ext cx="1512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Fahrkartenschalter </a:t>
            </a:r>
          </a:p>
        </p:txBody>
      </p:sp>
      <p:sp>
        <p:nvSpPr>
          <p:cNvPr id="471049" name="CasellaDiTesto 8">
            <a:extLst>
              <a:ext uri="{FF2B5EF4-FFF2-40B4-BE49-F238E27FC236}">
                <a16:creationId xmlns:a16="http://schemas.microsoft.com/office/drawing/2014/main" id="{9F3926CB-6DCC-3DA2-D488-D4F1D000BFB4}"/>
              </a:ext>
            </a:extLst>
          </p:cNvPr>
          <p:cNvSpPr txBox="1">
            <a:spLocks noChangeArrowheads="1"/>
          </p:cNvSpPr>
          <p:nvPr/>
        </p:nvSpPr>
        <p:spPr bwMode="auto">
          <a:xfrm>
            <a:off x="4878388" y="2644775"/>
            <a:ext cx="177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Fahrkartenautomaten</a:t>
            </a:r>
          </a:p>
        </p:txBody>
      </p:sp>
      <p:sp>
        <p:nvSpPr>
          <p:cNvPr id="471050" name="CasellaDiTesto 9">
            <a:extLst>
              <a:ext uri="{FF2B5EF4-FFF2-40B4-BE49-F238E27FC236}">
                <a16:creationId xmlns:a16="http://schemas.microsoft.com/office/drawing/2014/main" id="{D1980BEA-AD7D-C3BA-D82D-E164B7A0738A}"/>
              </a:ext>
            </a:extLst>
          </p:cNvPr>
          <p:cNvSpPr txBox="1">
            <a:spLocks noChangeArrowheads="1"/>
          </p:cNvSpPr>
          <p:nvPr/>
        </p:nvSpPr>
        <p:spPr bwMode="auto">
          <a:xfrm>
            <a:off x="1016000" y="5157788"/>
            <a:ext cx="563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it-CH" sz="1800"/>
              <a:t>Im täglichen Leben ist der Bürger mit immer neuen automatisierte Anlagen konfrontiert, welche Arbeit und Verantwortung auf den Benützer übertragen mit dem Ziel, Arbeitskräfte  und Kosten zu sparen. </a:t>
            </a:r>
            <a:endParaRPr lang="it-CH" altLang="it-CH" sz="1800"/>
          </a:p>
        </p:txBody>
      </p:sp>
      <p:sp>
        <p:nvSpPr>
          <p:cNvPr id="11" name="Rettangolo 10">
            <a:extLst>
              <a:ext uri="{FF2B5EF4-FFF2-40B4-BE49-F238E27FC236}">
                <a16:creationId xmlns:a16="http://schemas.microsoft.com/office/drawing/2014/main" id="{DBD2B248-42DE-AEE9-3A4D-4B3D0512FD98}"/>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lstStyle/>
          <a:p>
            <a:pPr eaLnBrk="1" hangingPunct="1">
              <a:defRPr/>
            </a:pPr>
            <a:endParaRPr lang="en-US" sz="1000" u="sng">
              <a:latin typeface="Arial" charset="0"/>
            </a:endParaRPr>
          </a:p>
        </p:txBody>
      </p:sp>
    </p:spTree>
  </p:cSld>
  <p:clrMapOvr>
    <a:masterClrMapping/>
  </p:clrMapOvr>
</p:sld>
</file>

<file path=ppt/theme/theme1.xml><?xml version="1.0" encoding="utf-8"?>
<a:theme xmlns:a="http://schemas.openxmlformats.org/drawingml/2006/main" name="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000" b="0" i="0" u="sng" strike="noStrike" cap="none" normalizeH="0" baseline="0" smtClean="0">
            <a:ln>
              <a:noFill/>
            </a:ln>
            <a:solidFill>
              <a:schemeClr val="tx1"/>
            </a:solidFill>
            <a:effectLst/>
            <a:latin typeface="Arial" charset="0"/>
          </a:defRPr>
        </a:defPPr>
      </a:lstStyle>
    </a:lnDef>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Presentazione della teoria marxista dell'economia con PowerPoint">
  <a:themeElements>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Presentazione della teoria marxista dell'economia con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della teoria marxista dell'economia con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della teoria marxista dell'economia con 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della teoria marxista dell'economia con 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0.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6.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2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3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4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4.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4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5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6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7.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78.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9.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82.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4.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2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0.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3.xml><?xml version="1.0" encoding="utf-8"?>
<a:themeOverride xmlns:a="http://schemas.openxmlformats.org/drawingml/2006/main">
  <a:clrScheme name="Presentazione della teoria marxista dell'economia con 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6.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6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0.xml><?xml version="1.0" encoding="utf-8"?>
<a:themeOverride xmlns:a="http://schemas.openxmlformats.org/drawingml/2006/main">
  <a:clrScheme name="Presentazione della teoria marxista dell'economia con 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5.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8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0.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1.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2.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3.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4.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6.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7.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8.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9.xml><?xml version="1.0" encoding="utf-8"?>
<a:themeOverride xmlns:a="http://schemas.openxmlformats.org/drawingml/2006/main">
  <a:clrScheme name="Presentazione della teoria marxista dell'economia con 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otalTime>3859</TotalTime>
  <Words>28021</Words>
  <Application>Microsoft Office PowerPoint</Application>
  <PresentationFormat>Presentazione su schermo (4:3)</PresentationFormat>
  <Paragraphs>3261</Paragraphs>
  <Slides>271</Slides>
  <Notes>264</Notes>
  <HiddenSlides>13</HiddenSlides>
  <MMClips>0</MMClips>
  <ScaleCrop>false</ScaleCrop>
  <HeadingPairs>
    <vt:vector size="6" baseType="variant">
      <vt:variant>
        <vt:lpstr>Caratteri utilizzati</vt:lpstr>
      </vt:variant>
      <vt:variant>
        <vt:i4>5</vt:i4>
      </vt:variant>
      <vt:variant>
        <vt:lpstr>Tema</vt:lpstr>
      </vt:variant>
      <vt:variant>
        <vt:i4>19</vt:i4>
      </vt:variant>
      <vt:variant>
        <vt:lpstr>Titoli diapositive</vt:lpstr>
      </vt:variant>
      <vt:variant>
        <vt:i4>271</vt:i4>
      </vt:variant>
    </vt:vector>
  </HeadingPairs>
  <TitlesOfParts>
    <vt:vector size="295" baseType="lpstr">
      <vt:lpstr>Arial</vt:lpstr>
      <vt:lpstr>Calibri</vt:lpstr>
      <vt:lpstr>Baskerville Old Face</vt:lpstr>
      <vt:lpstr>Times New Roman</vt:lpstr>
      <vt:lpstr>Arial Black</vt:lpstr>
      <vt:lpstr>Presentazione della teoria marxista dell'economia con PowerPoint</vt:lpstr>
      <vt:lpstr>1_Presentazione della teoria marxista dell'economia con PowerPoint</vt:lpstr>
      <vt:lpstr>3_Presentazione della teoria marxista dell'economia con PowerPoint</vt:lpstr>
      <vt:lpstr>2_Presentazione della teoria marxista dell'economia con PowerPoint</vt:lpstr>
      <vt:lpstr>4_Presentazione della teoria marxista dell'economia con PowerPoint</vt:lpstr>
      <vt:lpstr>Tema di Office</vt:lpstr>
      <vt:lpstr>5_Presentazione della teoria marxista dell'economia con PowerPoint</vt:lpstr>
      <vt:lpstr>2_Tema di Office</vt:lpstr>
      <vt:lpstr>1_Tema di Office</vt:lpstr>
      <vt:lpstr>3_Tema di Office</vt:lpstr>
      <vt:lpstr>13_Presentazione della teoria marxista dell'economia con PowerPoint</vt:lpstr>
      <vt:lpstr>Struttura predefinita</vt:lpstr>
      <vt:lpstr>1_Struttura predefinita</vt:lpstr>
      <vt:lpstr>5_Struttura predefinita</vt:lpstr>
      <vt:lpstr>6_Presentazione della teoria marxista dell'economia con PowerPoint</vt:lpstr>
      <vt:lpstr>7_Struttura predefinita</vt:lpstr>
      <vt:lpstr>8_Struttura predefinita</vt:lpstr>
      <vt:lpstr>10_Struttura predefinita</vt:lpstr>
      <vt:lpstr>11_Struttura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AUTOS ANFANGS  20. JAHRHUNDERT</vt:lpstr>
      <vt:lpstr>Eine alte Industrieanlage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PREIS EINES AUTOS W</vt:lpstr>
      <vt:lpstr> REGEL Nr. 1</vt:lpstr>
      <vt:lpstr>WER KAUFT EIN AUTO  :</vt:lpstr>
      <vt:lpstr>Käufer werden gesucht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Ferngesteuertes Lager</vt:lpstr>
      <vt:lpstr>Die Automatisierung in der  Logistik</vt:lpstr>
      <vt:lpstr> Links : Angestellte eines grossen automatisierten Lagers. Der Hafen von Basel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Logistik: praktische Demostration</vt:lpstr>
      <vt:lpstr>Uebung</vt:lpstr>
      <vt:lpstr>PREIS EINES AUTOS W</vt:lpstr>
      <vt:lpstr>Presentazione standard di PowerPoint</vt:lpstr>
      <vt:lpstr>Presentazione standard di PowerPoint</vt:lpstr>
      <vt:lpstr>Presentazione standard di PowerPoint</vt:lpstr>
      <vt:lpstr>REGEL Nr. 2</vt:lpstr>
      <vt:lpstr>Presentazione standard di PowerPoint</vt:lpstr>
      <vt:lpstr>Presentazione standard di PowerPoint</vt:lpstr>
      <vt:lpstr>Presentazione standard di PowerPoint</vt:lpstr>
      <vt:lpstr>Presentazione standard di PowerPoint</vt:lpstr>
      <vt:lpstr> Fliessband : (50-er Jahre)  Fiat Topolino    Scooter Vespa  Audi – Motor 2010       </vt:lpstr>
      <vt:lpstr>Presentazione standard di PowerPoint</vt:lpstr>
      <vt:lpstr>Presentazione standard di PowerPoint</vt:lpstr>
      <vt:lpstr>Presentazione standard di PowerPoint</vt:lpstr>
      <vt:lpstr>Die Arbeiter der modernen Fliessbänder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Wasch-maschinen-fliessband </vt:lpstr>
      <vt:lpstr>Presentazione standard di PowerPoint</vt:lpstr>
      <vt:lpstr>Presentazione standard di PowerPoint</vt:lpstr>
      <vt:lpstr>Schweiss-Roboter im Einsatz</vt:lpstr>
      <vt:lpstr>Presentazione standard di PowerPoint</vt:lpstr>
      <vt:lpstr>Presentazione standard di PowerPoint</vt:lpstr>
      <vt:lpstr>Der moderne Arbeiter :  der Roboter </vt:lpstr>
      <vt:lpstr>Der Robot ersetzt den Arbeiter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Das wirtschaftliche System belastet die Arbeiter und beeinträchtigt auch ihr Privatleben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Die Auto-Kultur : im Auto…von der Wiege zur Bahre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 gibt zu viele Fahrzeuge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DAS WIRTSCHAFTSSYSTEM UND DIE ALTERNATIVEN    ENDE  DES  1. TEILS  (Diskussion + Pause)  </vt:lpstr>
      <vt:lpstr>Presentazione standard di PowerPoint</vt:lpstr>
      <vt:lpstr>Presentazione standard di PowerPoint</vt:lpstr>
      <vt:lpstr> RAVIOLI   Handarbeit in der                                  Ein populäres Gericht Lebensmittelindustrie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Die Polizei fürt einige Verhaftungen durch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Aus der Autofabrik wird eine Kriegsfahrzeug-Fabrik </vt:lpstr>
      <vt:lpstr>Presentazione standard di PowerPoint</vt:lpstr>
      <vt:lpstr>Presentazione standard di PowerPoint</vt:lpstr>
      <vt:lpstr>Presentazione standard di PowerPoint</vt:lpstr>
      <vt:lpstr>Das Maximum : eine schöne Kanone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Das offizielle Ziel des Krieges ist Demokratie und Freiheit                                    nach USA Style bringen.</vt:lpstr>
      <vt:lpstr>Presentazione standard di PowerPoint</vt:lpstr>
      <vt:lpstr>Presentazione standard di PowerPoint</vt:lpstr>
      <vt:lpstr>Presentazione standard di PowerPoint</vt:lpstr>
      <vt:lpstr>Presentazione standard di PowerPoint</vt:lpstr>
      <vt:lpstr>DAS WIRTSCHAFTSSYSTEM UND DIE ALTERNATIVEN     ENDE DES  2. TEILS </vt:lpstr>
      <vt:lpstr>DAS WIRTSCHAFTSSYSTEM UND DIE ALTERNATIVEN    3. TEIL  .  </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404</cp:revision>
  <dcterms:created xsi:type="dcterms:W3CDTF">2011-07-25T12:57:49Z</dcterms:created>
  <dcterms:modified xsi:type="dcterms:W3CDTF">2024-04-25T22:12:42Z</dcterms:modified>
</cp:coreProperties>
</file>